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theme/themeOverride1.xml" ContentType="application/vnd.openxmlformats-officedocument.themeOverride+xml"/>
  <Override PartName="/ppt/notesSlides/notesSlide4.xml" ContentType="application/vnd.openxmlformats-officedocument.presentationml.notesSlide+xml"/>
  <Override PartName="/ppt/theme/themeOverride2.xml" ContentType="application/vnd.openxmlformats-officedocument.themeOverride+xml"/>
  <Override PartName="/ppt/notesSlides/notesSlide5.xml" ContentType="application/vnd.openxmlformats-officedocument.presentationml.notesSlide+xml"/>
  <Override PartName="/ppt/theme/themeOverride3.xml" ContentType="application/vnd.openxmlformats-officedocument.themeOverride+xml"/>
  <Override PartName="/ppt/notesSlides/notesSlide6.xml" ContentType="application/vnd.openxmlformats-officedocument.presentationml.notesSlide+xml"/>
  <Override PartName="/ppt/theme/themeOverride4.xml" ContentType="application/vnd.openxmlformats-officedocument.themeOverride+xml"/>
  <Override PartName="/ppt/notesSlides/notesSlide7.xml" ContentType="application/vnd.openxmlformats-officedocument.presentationml.notesSlide+xml"/>
  <Override PartName="/ppt/theme/themeOverride5.xml" ContentType="application/vnd.openxmlformats-officedocument.themeOverride+xml"/>
  <Override PartName="/ppt/notesSlides/notesSlide8.xml" ContentType="application/vnd.openxmlformats-officedocument.presentationml.notesSlide+xml"/>
  <Override PartName="/ppt/theme/themeOverride6.xml" ContentType="application/vnd.openxmlformats-officedocument.themeOverride+xml"/>
  <Override PartName="/ppt/theme/themeOverride7.xml" ContentType="application/vnd.openxmlformats-officedocument.themeOverride+xml"/>
  <Override PartName="/ppt/theme/themeOverride8.xml" ContentType="application/vnd.openxmlformats-officedocument.themeOverride+xml"/>
  <Override PartName="/ppt/notesSlides/notesSlide9.xml" ContentType="application/vnd.openxmlformats-officedocument.presentationml.notesSlide+xml"/>
  <Override PartName="/ppt/theme/themeOverride9.xml" ContentType="application/vnd.openxmlformats-officedocument.themeOverride+xml"/>
  <Override PartName="/ppt/notesSlides/notesSlide10.xml" ContentType="application/vnd.openxmlformats-officedocument.presentationml.notesSlide+xml"/>
  <Override PartName="/ppt/theme/themeOverride10.xml" ContentType="application/vnd.openxmlformats-officedocument.themeOverride+xml"/>
  <Override PartName="/ppt/notesSlides/notesSlide11.xml" ContentType="application/vnd.openxmlformats-officedocument.presentationml.notesSlide+xml"/>
  <Override PartName="/ppt/theme/themeOverride11.xml" ContentType="application/vnd.openxmlformats-officedocument.themeOverride+xml"/>
  <Override PartName="/ppt/notesSlides/notesSlide12.xml" ContentType="application/vnd.openxmlformats-officedocument.presentationml.notesSlide+xml"/>
  <Override PartName="/ppt/theme/themeOverride12.xml" ContentType="application/vnd.openxmlformats-officedocument.themeOverride+xml"/>
  <Override PartName="/ppt/theme/themeOverride13.xml" ContentType="application/vnd.openxmlformats-officedocument.themeOverride+xml"/>
  <Override PartName="/ppt/notesSlides/notesSlide13.xml" ContentType="application/vnd.openxmlformats-officedocument.presentationml.notesSlide+xml"/>
  <Override PartName="/ppt/charts/chart1.xml" ContentType="application/vnd.openxmlformats-officedocument.drawingml.chart+xml"/>
  <Override PartName="/ppt/theme/themeOverride14.xml" ContentType="application/vnd.openxmlformats-officedocument.themeOverride+xml"/>
  <Override PartName="/ppt/notesSlides/notesSlide14.xml" ContentType="application/vnd.openxmlformats-officedocument.presentationml.notesSlide+xml"/>
  <Override PartName="/ppt/theme/themeOverride15.xml" ContentType="application/vnd.openxmlformats-officedocument.themeOverride+xml"/>
  <Override PartName="/ppt/notesSlides/notesSlide15.xml" ContentType="application/vnd.openxmlformats-officedocument.presentationml.notesSlide+xml"/>
  <Override PartName="/ppt/theme/themeOverride16.xml" ContentType="application/vnd.openxmlformats-officedocument.themeOverride+xml"/>
  <Override PartName="/ppt/notesSlides/notesSlide16.xml" ContentType="application/vnd.openxmlformats-officedocument.presentationml.notesSlide+xml"/>
  <Override PartName="/ppt/theme/themeOverride17.xml" ContentType="application/vnd.openxmlformats-officedocument.themeOverride+xml"/>
  <Override PartName="/ppt/notesSlides/notesSlide17.xml" ContentType="application/vnd.openxmlformats-officedocument.presentationml.notesSlide+xml"/>
  <Override PartName="/ppt/theme/themeOverride18.xml" ContentType="application/vnd.openxmlformats-officedocument.themeOverride+xml"/>
  <Override PartName="/ppt/notesSlides/notesSlide18.xml" ContentType="application/vnd.openxmlformats-officedocument.presentationml.notesSlide+xml"/>
  <Override PartName="/ppt/theme/themeOverride19.xml" ContentType="application/vnd.openxmlformats-officedocument.themeOverride+xml"/>
  <Override PartName="/ppt/notesSlides/notesSlide19.xml" ContentType="application/vnd.openxmlformats-officedocument.presentationml.notesSlide+xml"/>
  <Override PartName="/ppt/charts/chart2.xml" ContentType="application/vnd.openxmlformats-officedocument.drawingml.chart+xml"/>
  <Override PartName="/ppt/theme/themeOverride20.xml" ContentType="application/vnd.openxmlformats-officedocument.themeOverride+xml"/>
  <Override PartName="/ppt/theme/themeOverride21.xml" ContentType="application/vnd.openxmlformats-officedocument.themeOverride+xml"/>
  <Override PartName="/ppt/theme/themeOverride22.xml" ContentType="application/vnd.openxmlformats-officedocument.themeOverride+xml"/>
  <Override PartName="/ppt/notesSlides/notesSlide20.xml" ContentType="application/vnd.openxmlformats-officedocument.presentationml.notesSlide+xml"/>
  <Override PartName="/ppt/theme/themeOverride23.xml" ContentType="application/vnd.openxmlformats-officedocument.themeOverride+xml"/>
  <Override PartName="/ppt/notesSlides/notesSlide21.xml" ContentType="application/vnd.openxmlformats-officedocument.presentationml.notesSlide+xml"/>
  <Override PartName="/ppt/theme/themeOverride24.xml" ContentType="application/vnd.openxmlformats-officedocument.themeOverride+xml"/>
  <Override PartName="/ppt/notesSlides/notesSlide22.xml" ContentType="application/vnd.openxmlformats-officedocument.presentationml.notesSlide+xml"/>
  <Override PartName="/ppt/theme/themeOverride25.xml" ContentType="application/vnd.openxmlformats-officedocument.themeOverride+xml"/>
  <Override PartName="/ppt/notesSlides/notesSlide23.xml" ContentType="application/vnd.openxmlformats-officedocument.presentationml.notesSlide+xml"/>
  <Override PartName="/ppt/theme/themeOverride26.xml" ContentType="application/vnd.openxmlformats-officedocument.themeOverride+xml"/>
  <Override PartName="/ppt/notesSlides/notesSlide24.xml" ContentType="application/vnd.openxmlformats-officedocument.presentationml.notesSlide+xml"/>
  <Override PartName="/ppt/theme/themeOverride27.xml" ContentType="application/vnd.openxmlformats-officedocument.themeOverride+xml"/>
  <Override PartName="/ppt/notesSlides/notesSlide25.xml" ContentType="application/vnd.openxmlformats-officedocument.presentationml.notesSlide+xml"/>
  <Override PartName="/ppt/theme/themeOverride28.xml" ContentType="application/vnd.openxmlformats-officedocument.themeOverride+xml"/>
  <Override PartName="/ppt/notesSlides/notesSlide26.xml" ContentType="application/vnd.openxmlformats-officedocument.presentationml.notesSlide+xml"/>
  <Override PartName="/ppt/theme/themeOverride29.xml" ContentType="application/vnd.openxmlformats-officedocument.themeOverride+xml"/>
  <Override PartName="/ppt/notesSlides/notesSlide27.xml" ContentType="application/vnd.openxmlformats-officedocument.presentationml.notesSlide+xml"/>
  <Override PartName="/ppt/theme/themeOverride30.xml" ContentType="application/vnd.openxmlformats-officedocument.themeOverride+xml"/>
  <Override PartName="/ppt/notesSlides/notesSlide28.xml" ContentType="application/vnd.openxmlformats-officedocument.presentationml.notesSlide+xml"/>
  <Override PartName="/ppt/theme/themeOverride31.xml" ContentType="application/vnd.openxmlformats-officedocument.themeOverr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7"/>
  </p:notesMasterIdLst>
  <p:sldIdLst>
    <p:sldId id="300" r:id="rId2"/>
    <p:sldId id="301" r:id="rId3"/>
    <p:sldId id="302" r:id="rId4"/>
    <p:sldId id="294" r:id="rId5"/>
    <p:sldId id="293" r:id="rId6"/>
    <p:sldId id="265" r:id="rId7"/>
    <p:sldId id="267" r:id="rId8"/>
    <p:sldId id="268" r:id="rId9"/>
    <p:sldId id="277" r:id="rId10"/>
    <p:sldId id="278" r:id="rId11"/>
    <p:sldId id="279" r:id="rId12"/>
    <p:sldId id="264" r:id="rId13"/>
    <p:sldId id="281" r:id="rId14"/>
    <p:sldId id="282" r:id="rId15"/>
    <p:sldId id="283" r:id="rId16"/>
    <p:sldId id="290" r:id="rId17"/>
    <p:sldId id="291" r:id="rId18"/>
    <p:sldId id="292" r:id="rId19"/>
    <p:sldId id="295" r:id="rId20"/>
    <p:sldId id="296" r:id="rId21"/>
    <p:sldId id="276" r:id="rId22"/>
    <p:sldId id="297" r:id="rId23"/>
    <p:sldId id="284" r:id="rId24"/>
    <p:sldId id="285" r:id="rId25"/>
    <p:sldId id="286" r:id="rId26"/>
    <p:sldId id="287" r:id="rId27"/>
    <p:sldId id="288" r:id="rId28"/>
    <p:sldId id="269" r:id="rId29"/>
    <p:sldId id="270" r:id="rId30"/>
    <p:sldId id="271" r:id="rId31"/>
    <p:sldId id="272" r:id="rId32"/>
    <p:sldId id="273" r:id="rId33"/>
    <p:sldId id="274" r:id="rId34"/>
    <p:sldId id="275" r:id="rId35"/>
    <p:sldId id="303" r:id="rId3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08080"/>
    <a:srgbClr val="FDBC61"/>
    <a:srgbClr val="878357"/>
    <a:srgbClr val="A8B68C"/>
    <a:srgbClr val="F49C98"/>
    <a:srgbClr val="414F51"/>
    <a:srgbClr val="EFF3F6"/>
    <a:srgbClr val="7DB775"/>
    <a:srgbClr val="7BBB56"/>
    <a:srgbClr val="877A8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808" autoAdjust="0"/>
    <p:restoredTop sz="97039" autoAdjust="0"/>
  </p:normalViewPr>
  <p:slideViewPr>
    <p:cSldViewPr snapToGrid="0">
      <p:cViewPr>
        <p:scale>
          <a:sx n="10" d="100"/>
          <a:sy n="10" d="100"/>
        </p:scale>
        <p:origin x="4554" y="294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54" d="100"/>
        <a:sy n="54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ln w="38100">
              <a:solidFill>
                <a:schemeClr val="bg1"/>
              </a:solidFill>
            </a:ln>
          </c:spPr>
          <c:dPt>
            <c:idx val="0"/>
            <c:bubble3D val="0"/>
            <c:spPr>
              <a:solidFill>
                <a:schemeClr val="accent3"/>
              </a:solidFill>
              <a:ln w="38100">
                <a:solidFill>
                  <a:schemeClr val="bg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0-7643-4D24-B732-F37770C51E94}"/>
              </c:ext>
            </c:extLst>
          </c:dPt>
          <c:dPt>
            <c:idx val="1"/>
            <c:bubble3D val="0"/>
            <c:spPr>
              <a:solidFill>
                <a:schemeClr val="accent1"/>
              </a:solidFill>
              <a:ln w="38100">
                <a:solidFill>
                  <a:schemeClr val="bg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1-7643-4D24-B732-F37770C51E94}"/>
              </c:ext>
            </c:extLst>
          </c:dPt>
          <c:dPt>
            <c:idx val="2"/>
            <c:bubble3D val="0"/>
            <c:spPr>
              <a:solidFill>
                <a:schemeClr val="bg2"/>
              </a:solidFill>
              <a:ln w="38100">
                <a:solidFill>
                  <a:schemeClr val="bg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2-7643-4D24-B732-F37770C51E94}"/>
              </c:ext>
            </c:extLst>
          </c:dPt>
          <c:dPt>
            <c:idx val="3"/>
            <c:bubble3D val="0"/>
            <c:spPr>
              <a:solidFill>
                <a:schemeClr val="tx2"/>
              </a:solidFill>
              <a:ln w="38100">
                <a:solidFill>
                  <a:schemeClr val="bg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3-7643-4D24-B732-F37770C51E94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vert="horz"/>
              <a:lstStyle/>
              <a:p>
                <a:pPr>
                  <a:defRPr/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Sheet1!$A$2:$A$5</c:f>
              <c:strCache>
                <c:ptCount val="4"/>
                <c:pt idx="0">
                  <c:v>1st Qtr</c:v>
                </c:pt>
                <c:pt idx="1">
                  <c:v>2nd Qtr</c:v>
                </c:pt>
                <c:pt idx="2">
                  <c:v>2nd Qtr</c:v>
                </c:pt>
                <c:pt idx="3">
                  <c:v>2nd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70</c:v>
                </c:pt>
                <c:pt idx="1">
                  <c:v>30</c:v>
                </c:pt>
                <c:pt idx="2">
                  <c:v>30</c:v>
                </c:pt>
                <c:pt idx="3">
                  <c:v>30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7643-4D24-B732-F37770C51E94}"/>
            </c:ext>
          </c:extLst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  <c:holeSize val="50"/>
      </c:doughnutChart>
    </c:plotArea>
    <c:plotVisOnly val="1"/>
    <c:dispBlanksAs val="zero"/>
    <c:showDLblsOverMax val="0"/>
  </c:chart>
  <c:spPr>
    <a:ln>
      <a:noFill/>
    </a:ln>
  </c:spPr>
  <c:txPr>
    <a:bodyPr/>
    <a:lstStyle/>
    <a:p>
      <a:pPr>
        <a:defRPr lang="zh-CN" sz="2400" b="1" baseline="-25000">
          <a:solidFill>
            <a:schemeClr val="bg1"/>
          </a:solidFill>
          <a:latin typeface="+mn-lt"/>
          <a:ea typeface="+mn-ea"/>
          <a:cs typeface="+mn-ea"/>
          <a:sym typeface="+mn-lt"/>
        </a:defRPr>
      </a:pPr>
      <a:endParaRPr lang="zh-CN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chemeClr val="accent3">
                  <a:lumMod val="75000"/>
                </a:schemeClr>
              </a:solidFill>
              <a:ln>
                <a:noFill/>
              </a:ln>
            </c:spPr>
            <c:extLst>
              <c:ext xmlns:c16="http://schemas.microsoft.com/office/drawing/2014/chart" uri="{C3380CC4-5D6E-409C-BE32-E72D297353CC}">
                <c16:uniqueId val="{00000000-5FBD-4E7D-87CB-A36D2B1B12B2}"/>
              </c:ext>
            </c:extLst>
          </c:dPt>
          <c:dPt>
            <c:idx val="1"/>
            <c:bubble3D val="0"/>
            <c:spPr>
              <a:solidFill>
                <a:schemeClr val="accent4"/>
              </a:solidFill>
              <a:ln>
                <a:noFill/>
              </a:ln>
            </c:spPr>
            <c:extLst>
              <c:ext xmlns:c16="http://schemas.microsoft.com/office/drawing/2014/chart" uri="{C3380CC4-5D6E-409C-BE32-E72D297353CC}">
                <c16:uniqueId val="{00000001-5FBD-4E7D-87CB-A36D2B1B12B2}"/>
              </c:ext>
            </c:extLst>
          </c:dPt>
          <c:dPt>
            <c:idx val="2"/>
            <c:bubble3D val="0"/>
            <c:spPr>
              <a:solidFill>
                <a:schemeClr val="accent3">
                  <a:lumMod val="75000"/>
                </a:schemeClr>
              </a:solidFill>
              <a:ln>
                <a:noFill/>
              </a:ln>
            </c:spPr>
            <c:extLst>
              <c:ext xmlns:c16="http://schemas.microsoft.com/office/drawing/2014/chart" uri="{C3380CC4-5D6E-409C-BE32-E72D297353CC}">
                <c16:uniqueId val="{00000002-5FBD-4E7D-87CB-A36D2B1B12B2}"/>
              </c:ext>
            </c:extLst>
          </c:dPt>
          <c:dPt>
            <c:idx val="3"/>
            <c:bubble3D val="0"/>
            <c:spPr>
              <a:solidFill>
                <a:schemeClr val="accent2"/>
              </a:solidFill>
              <a:ln>
                <a:noFill/>
              </a:ln>
            </c:spPr>
            <c:extLst>
              <c:ext xmlns:c16="http://schemas.microsoft.com/office/drawing/2014/chart" uri="{C3380CC4-5D6E-409C-BE32-E72D297353CC}">
                <c16:uniqueId val="{00000003-5FBD-4E7D-87CB-A36D2B1B12B2}"/>
              </c:ext>
            </c:extLst>
          </c:dPt>
          <c:cat>
            <c:strRef>
              <c:f>Sheet1!$A$2:$A$5</c:f>
              <c:strCache>
                <c:ptCount val="4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  <c:pt idx="3">
                  <c:v>4th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</c:v>
                </c:pt>
                <c:pt idx="1">
                  <c:v>5</c:v>
                </c:pt>
                <c:pt idx="2">
                  <c:v>7</c:v>
                </c:pt>
                <c:pt idx="3">
                  <c:v>12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5FBD-4E7D-87CB-A36D2B1B12B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57"/>
      </c:doughnutChart>
    </c:plotArea>
    <c:plotVisOnly val="1"/>
    <c:dispBlanksAs val="zero"/>
    <c:showDLblsOverMax val="0"/>
  </c:chart>
  <c:txPr>
    <a:bodyPr/>
    <a:lstStyle/>
    <a:p>
      <a:pPr>
        <a:defRPr lang="zh-CN" sz="1800">
          <a:latin typeface="+mn-lt"/>
          <a:ea typeface="+mn-ea"/>
          <a:cs typeface="+mn-ea"/>
          <a:sym typeface="+mn-lt"/>
        </a:defRPr>
      </a:pPr>
      <a:endParaRPr lang="zh-CN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DC1857B-43EB-43CA-B273-5AA34FF49A13}" type="datetimeFigureOut">
              <a:rPr lang="zh-CN" altLang="en-US" smtClean="0"/>
              <a:pPr/>
              <a:t>2022/3/31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B75C5EF-038C-44B6-844D-5A850D43AA1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70143231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/>
              <a:t>My First Template</a:t>
            </a: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/>
              <a:pPr/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/>
              <a:pPr/>
              <a:t>14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/>
              <a:t>My First Template</a:t>
            </a: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/>
              <a:t>My First Template</a:t>
            </a: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/>
              <a:t>My First Template</a:t>
            </a: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837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>
              <a:spcBef>
                <a:spcPct val="0"/>
              </a:spcBef>
            </a:pPr>
            <a:endParaRPr lang="zh-CN" altLang="en-US"/>
          </a:p>
        </p:txBody>
      </p:sp>
      <p:sp>
        <p:nvSpPr>
          <p:cNvPr id="5837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 sz="19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 sz="19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 sz="19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 sz="19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 sz="19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966470" fontAlgn="base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966470" fontAlgn="base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966470" fontAlgn="base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966470" fontAlgn="base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defTabSz="966470" fontAlgn="base">
              <a:spcBef>
                <a:spcPct val="0"/>
              </a:spcBef>
              <a:spcAft>
                <a:spcPct val="0"/>
              </a:spcAft>
            </a:pPr>
            <a:fld id="{F5BB81E4-0A06-4620-BC78-D7BDAEFF8EF9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  <a:pPr defTabSz="966470" fontAlgn="base">
                <a:spcBef>
                  <a:spcPct val="0"/>
                </a:spcBef>
                <a:spcAft>
                  <a:spcPct val="0"/>
                </a:spcAft>
              </a:pPr>
              <a:t>19</a:t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18C319-592B-4604-8379-677AD2D98A71}" type="slidenum">
              <a:rPr lang="zh-CN" altLang="en-US" smtClean="0"/>
              <a:pPr/>
              <a:t>20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/>
              <a:t>My First Template</a:t>
            </a: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  <a:pPr/>
              <a:t>22</a:t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37598292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036312-6A05-4643-B813-780AEBCA5446}" type="slidenum">
              <a:rPr lang="zh-CN" altLang="en-US" smtClean="0"/>
              <a:pPr/>
              <a:t>25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036312-6A05-4643-B813-780AEBCA5446}" type="slidenum">
              <a:rPr lang="zh-CN" altLang="en-US" smtClean="0"/>
              <a:pPr/>
              <a:t>26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036312-6A05-4643-B813-780AEBCA5446}" type="slidenum">
              <a:rPr lang="zh-CN" altLang="en-US" smtClean="0"/>
              <a:pPr/>
              <a:t>27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/>
              <a:t>My First Template</a:t>
            </a:r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/>
              <a:t>My First Template</a:t>
            </a:r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/>
              <a:t>My First Template</a:t>
            </a:r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/>
              <a:t>My First Template</a:t>
            </a:r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/>
              <a:t>My First Template</a:t>
            </a:r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/>
              <a:t>My First Template</a:t>
            </a:r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/>
              <a:t>My First Template</a:t>
            </a: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en-US" altLang="zh-CN" dirty="0"/>
              <a:t>www.51pptmoban.com  51PPT</a:t>
            </a:r>
            <a:r>
              <a:rPr lang="zh-CN" altLang="en-US" dirty="0"/>
              <a:t>模板网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346102950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43212595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11C0B8-ACC3-4D91-8B38-72ED5A969CBF}" type="slidenum">
              <a:rPr lang="zh-CN" altLang="en-US" smtClean="0"/>
              <a:pPr/>
              <a:t>4</a:t>
            </a:fld>
            <a:endParaRPr lang="en-US" sz="12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/>
              <a:t>My First Template</a:t>
            </a: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/>
              <a:t>My First Template</a:t>
            </a: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/>
              <a:t>My First Template</a:t>
            </a: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/>
              <a:t>My First Template</a:t>
            </a: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4B4767-23C8-455B-A219-511EDE072F86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rgbClr val="EFF3F6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198614"/>
            <a:ext cx="10515600" cy="549275"/>
          </a:xfrm>
        </p:spPr>
        <p:txBody>
          <a:bodyPr>
            <a:normAutofit/>
          </a:bodyPr>
          <a:lstStyle>
            <a:lvl1pPr algn="ctr">
              <a:defRPr sz="2800">
                <a:solidFill>
                  <a:srgbClr val="414F51"/>
                </a:solidFill>
                <a:latin typeface="鸿雷板书简体" panose="00000500000000000000" pitchFamily="2" charset="-122"/>
                <a:ea typeface="鸿雷板书简体" panose="00000500000000000000" pitchFamily="2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CAAE4978-B170-4D61-8B3E-EBA8224F7EF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duotone>
              <a:prstClr val="black"/>
              <a:schemeClr val="accent1">
                <a:tint val="45000"/>
                <a:satMod val="400000"/>
              </a:schemeClr>
            </a:duotone>
          </a:blip>
          <a:srcRect t="65003" b="8333"/>
          <a:stretch/>
        </p:blipFill>
        <p:spPr>
          <a:xfrm>
            <a:off x="-2608" y="5029200"/>
            <a:ext cx="12193057" cy="1828800"/>
          </a:xfrm>
          <a:custGeom>
            <a:avLst/>
            <a:gdLst>
              <a:gd name="connsiteX0" fmla="*/ 10226108 w 12193057"/>
              <a:gd name="connsiteY0" fmla="*/ 0 h 2400300"/>
              <a:gd name="connsiteX1" fmla="*/ 10645208 w 12193057"/>
              <a:gd name="connsiteY1" fmla="*/ 190500 h 2400300"/>
              <a:gd name="connsiteX2" fmla="*/ 10937308 w 12193057"/>
              <a:gd name="connsiteY2" fmla="*/ 190500 h 2400300"/>
              <a:gd name="connsiteX3" fmla="*/ 11204008 w 12193057"/>
              <a:gd name="connsiteY3" fmla="*/ 177800 h 2400300"/>
              <a:gd name="connsiteX4" fmla="*/ 11318308 w 12193057"/>
              <a:gd name="connsiteY4" fmla="*/ 266700 h 2400300"/>
              <a:gd name="connsiteX5" fmla="*/ 11559608 w 12193057"/>
              <a:gd name="connsiteY5" fmla="*/ 304800 h 2400300"/>
              <a:gd name="connsiteX6" fmla="*/ 11991408 w 12193057"/>
              <a:gd name="connsiteY6" fmla="*/ 127000 h 2400300"/>
              <a:gd name="connsiteX7" fmla="*/ 12193057 w 12193057"/>
              <a:gd name="connsiteY7" fmla="*/ 8079 h 2400300"/>
              <a:gd name="connsiteX8" fmla="*/ 12193057 w 12193057"/>
              <a:gd name="connsiteY8" fmla="*/ 2400300 h 2400300"/>
              <a:gd name="connsiteX9" fmla="*/ 0 w 12193057"/>
              <a:gd name="connsiteY9" fmla="*/ 2400300 h 2400300"/>
              <a:gd name="connsiteX10" fmla="*/ 0 w 12193057"/>
              <a:gd name="connsiteY10" fmla="*/ 839032 h 2400300"/>
              <a:gd name="connsiteX11" fmla="*/ 53408 w 12193057"/>
              <a:gd name="connsiteY11" fmla="*/ 850900 h 2400300"/>
              <a:gd name="connsiteX12" fmla="*/ 624908 w 12193057"/>
              <a:gd name="connsiteY12" fmla="*/ 215900 h 2400300"/>
              <a:gd name="connsiteX13" fmla="*/ 853508 w 12193057"/>
              <a:gd name="connsiteY13" fmla="*/ 203200 h 2400300"/>
              <a:gd name="connsiteX14" fmla="*/ 1132908 w 12193057"/>
              <a:gd name="connsiteY14" fmla="*/ 292100 h 2400300"/>
              <a:gd name="connsiteX15" fmla="*/ 7381308 w 12193057"/>
              <a:gd name="connsiteY15" fmla="*/ 215900 h 2400300"/>
              <a:gd name="connsiteX16" fmla="*/ 9362508 w 12193057"/>
              <a:gd name="connsiteY16" fmla="*/ 25400 h 2400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2193057" h="2400300">
                <a:moveTo>
                  <a:pt x="10226108" y="0"/>
                </a:moveTo>
                <a:lnTo>
                  <a:pt x="10645208" y="190500"/>
                </a:lnTo>
                <a:lnTo>
                  <a:pt x="10937308" y="190500"/>
                </a:lnTo>
                <a:lnTo>
                  <a:pt x="11204008" y="177800"/>
                </a:lnTo>
                <a:lnTo>
                  <a:pt x="11318308" y="266700"/>
                </a:lnTo>
                <a:lnTo>
                  <a:pt x="11559608" y="304800"/>
                </a:lnTo>
                <a:lnTo>
                  <a:pt x="11991408" y="127000"/>
                </a:lnTo>
                <a:lnTo>
                  <a:pt x="12193057" y="8079"/>
                </a:lnTo>
                <a:lnTo>
                  <a:pt x="12193057" y="2400300"/>
                </a:lnTo>
                <a:lnTo>
                  <a:pt x="0" y="2400300"/>
                </a:lnTo>
                <a:lnTo>
                  <a:pt x="0" y="839032"/>
                </a:lnTo>
                <a:lnTo>
                  <a:pt x="53408" y="850900"/>
                </a:lnTo>
                <a:lnTo>
                  <a:pt x="624908" y="215900"/>
                </a:lnTo>
                <a:lnTo>
                  <a:pt x="853508" y="203200"/>
                </a:lnTo>
                <a:lnTo>
                  <a:pt x="1132908" y="292100"/>
                </a:lnTo>
                <a:lnTo>
                  <a:pt x="7381308" y="215900"/>
                </a:lnTo>
                <a:lnTo>
                  <a:pt x="9362508" y="25400"/>
                </a:lnTo>
                <a:close/>
              </a:path>
            </a:pathLst>
          </a:cu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287B64CF-B5E6-4077-AF7B-8AD992F5514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364"/>
          <a:stretch>
            <a:fillRect/>
          </a:stretch>
        </p:blipFill>
        <p:spPr>
          <a:xfrm rot="7556783">
            <a:off x="2025520" y="-1122540"/>
            <a:ext cx="1397184" cy="2697435"/>
          </a:xfrm>
          <a:custGeom>
            <a:avLst/>
            <a:gdLst>
              <a:gd name="connsiteX0" fmla="*/ 1397184 w 1397184"/>
              <a:gd name="connsiteY0" fmla="*/ 2697435 h 2697435"/>
              <a:gd name="connsiteX1" fmla="*/ 1 w 1397184"/>
              <a:gd name="connsiteY1" fmla="*/ 770588 h 2697435"/>
              <a:gd name="connsiteX2" fmla="*/ 0 w 1397184"/>
              <a:gd name="connsiteY2" fmla="*/ 0 h 2697435"/>
              <a:gd name="connsiteX3" fmla="*/ 1397184 w 1397184"/>
              <a:gd name="connsiteY3" fmla="*/ 0 h 2697435"/>
              <a:gd name="connsiteX4" fmla="*/ 1397184 w 1397184"/>
              <a:gd name="connsiteY4" fmla="*/ 2697435 h 26974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97184" h="2697435">
                <a:moveTo>
                  <a:pt x="1397184" y="2697435"/>
                </a:moveTo>
                <a:lnTo>
                  <a:pt x="1" y="770588"/>
                </a:lnTo>
                <a:lnTo>
                  <a:pt x="0" y="0"/>
                </a:lnTo>
                <a:lnTo>
                  <a:pt x="1397184" y="0"/>
                </a:lnTo>
                <a:lnTo>
                  <a:pt x="1397184" y="2697435"/>
                </a:lnTo>
                <a:close/>
              </a:path>
            </a:pathLst>
          </a:cu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2022/3/31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pPr/>
              <a:t>2022/3/31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AECA2FAC-F40D-4106-BD3B-3F78195C54CC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158" y="0"/>
            <a:ext cx="12196158" cy="6858000"/>
          </a:xfrm>
          <a:prstGeom prst="rect">
            <a:avLst/>
          </a:prstGeom>
        </p:spPr>
      </p:pic>
      <p:sp>
        <p:nvSpPr>
          <p:cNvPr id="8" name="矩形 7">
            <a:extLst>
              <a:ext uri="{FF2B5EF4-FFF2-40B4-BE49-F238E27FC236}">
                <a16:creationId xmlns:a16="http://schemas.microsoft.com/office/drawing/2014/main" id="{49B9FDAB-C294-47EC-B2D9-C75D41069717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64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9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0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3.xml"/><Relationship Id="rId4" Type="http://schemas.openxmlformats.org/officeDocument/2006/relationships/chart" Target="../charts/char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8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9.xml"/><Relationship Id="rId4" Type="http://schemas.openxmlformats.org/officeDocument/2006/relationships/chart" Target="../charts/char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20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2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2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2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24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25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2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2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6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28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7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29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8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30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9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3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>
            <a:extLst>
              <a:ext uri="{FF2B5EF4-FFF2-40B4-BE49-F238E27FC236}">
                <a16:creationId xmlns:a16="http://schemas.microsoft.com/office/drawing/2014/main" id="{A3B38392-8F0F-4D2C-BFCE-BAC447B78479}"/>
              </a:ext>
            </a:extLst>
          </p:cNvPr>
          <p:cNvGrpSpPr/>
          <p:nvPr/>
        </p:nvGrpSpPr>
        <p:grpSpPr>
          <a:xfrm>
            <a:off x="1442322" y="1191158"/>
            <a:ext cx="9559073" cy="4572409"/>
            <a:chOff x="1442322" y="1191158"/>
            <a:chExt cx="9559073" cy="4572409"/>
          </a:xfrm>
        </p:grpSpPr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EFB2F72E-0849-4BEF-84B7-3E091F9C413F}"/>
                </a:ext>
              </a:extLst>
            </p:cNvPr>
            <p:cNvSpPr/>
            <p:nvPr/>
          </p:nvSpPr>
          <p:spPr>
            <a:xfrm rot="10800000">
              <a:off x="1595643" y="1365785"/>
              <a:ext cx="9261885" cy="4359682"/>
            </a:xfrm>
            <a:custGeom>
              <a:avLst/>
              <a:gdLst>
                <a:gd name="connsiteX0" fmla="*/ 5974561 w 9261885"/>
                <a:gd name="connsiteY0" fmla="*/ 4359569 h 4359682"/>
                <a:gd name="connsiteX1" fmla="*/ 4590078 w 9261885"/>
                <a:gd name="connsiteY1" fmla="*/ 4172892 h 4359682"/>
                <a:gd name="connsiteX2" fmla="*/ 4532826 w 9261885"/>
                <a:gd name="connsiteY2" fmla="*/ 4164789 h 4359682"/>
                <a:gd name="connsiteX3" fmla="*/ 4419528 w 9261885"/>
                <a:gd name="connsiteY3" fmla="*/ 4130073 h 4359682"/>
                <a:gd name="connsiteX4" fmla="*/ 4271686 w 9261885"/>
                <a:gd name="connsiteY4" fmla="*/ 4103762 h 4359682"/>
                <a:gd name="connsiteX5" fmla="*/ 4151526 w 9261885"/>
                <a:gd name="connsiteY5" fmla="*/ 4107801 h 4359682"/>
                <a:gd name="connsiteX6" fmla="*/ 4150862 w 9261885"/>
                <a:gd name="connsiteY6" fmla="*/ 4108010 h 4359682"/>
                <a:gd name="connsiteX7" fmla="*/ 4140171 w 9261885"/>
                <a:gd name="connsiteY7" fmla="*/ 4106366 h 4359682"/>
                <a:gd name="connsiteX8" fmla="*/ 2827953 w 9261885"/>
                <a:gd name="connsiteY8" fmla="*/ 3915717 h 4359682"/>
                <a:gd name="connsiteX9" fmla="*/ 2498336 w 9261885"/>
                <a:gd name="connsiteY9" fmla="*/ 3932907 h 4359682"/>
                <a:gd name="connsiteX10" fmla="*/ 2439630 w 9261885"/>
                <a:gd name="connsiteY10" fmla="*/ 3948094 h 4359682"/>
                <a:gd name="connsiteX11" fmla="*/ 2368546 w 9261885"/>
                <a:gd name="connsiteY11" fmla="*/ 3921995 h 4359682"/>
                <a:gd name="connsiteX12" fmla="*/ 1957111 w 9261885"/>
                <a:gd name="connsiteY12" fmla="*/ 3824049 h 4359682"/>
                <a:gd name="connsiteX13" fmla="*/ 1659404 w 9261885"/>
                <a:gd name="connsiteY13" fmla="*/ 3837007 h 4359682"/>
                <a:gd name="connsiteX14" fmla="*/ 1644731 w 9261885"/>
                <a:gd name="connsiteY14" fmla="*/ 3839745 h 4359682"/>
                <a:gd name="connsiteX15" fmla="*/ 1626017 w 9261885"/>
                <a:gd name="connsiteY15" fmla="*/ 3832968 h 4359682"/>
                <a:gd name="connsiteX16" fmla="*/ 1142028 w 9261885"/>
                <a:gd name="connsiteY16" fmla="*/ 3687117 h 4359682"/>
                <a:gd name="connsiteX17" fmla="*/ 541953 w 9261885"/>
                <a:gd name="connsiteY17" fmla="*/ 3782367 h 4359682"/>
                <a:gd name="connsiteX18" fmla="*/ 187147 w 9261885"/>
                <a:gd name="connsiteY18" fmla="*/ 3472804 h 4359682"/>
                <a:gd name="connsiteX19" fmla="*/ 128679 w 9261885"/>
                <a:gd name="connsiteY19" fmla="*/ 3394634 h 4359682"/>
                <a:gd name="connsiteX20" fmla="*/ 100257 w 9261885"/>
                <a:gd name="connsiteY20" fmla="*/ 3269305 h 4359682"/>
                <a:gd name="connsiteX21" fmla="*/ 33061 w 9261885"/>
                <a:gd name="connsiteY21" fmla="*/ 2994898 h 4359682"/>
                <a:gd name="connsiteX22" fmla="*/ 0 w 9261885"/>
                <a:gd name="connsiteY22" fmla="*/ 2874807 h 4359682"/>
                <a:gd name="connsiteX23" fmla="*/ 712 w 9261885"/>
                <a:gd name="connsiteY23" fmla="*/ 2871678 h 4359682"/>
                <a:gd name="connsiteX24" fmla="*/ 561003 w 9261885"/>
                <a:gd name="connsiteY24" fmla="*/ 1801167 h 4359682"/>
                <a:gd name="connsiteX25" fmla="*/ 732453 w 9261885"/>
                <a:gd name="connsiteY25" fmla="*/ 553392 h 4359682"/>
                <a:gd name="connsiteX26" fmla="*/ 1884978 w 9261885"/>
                <a:gd name="connsiteY26" fmla="*/ 305742 h 4359682"/>
                <a:gd name="connsiteX27" fmla="*/ 1893644 w 9261885"/>
                <a:gd name="connsiteY27" fmla="*/ 303823 h 4359682"/>
                <a:gd name="connsiteX28" fmla="*/ 1970282 w 9261885"/>
                <a:gd name="connsiteY28" fmla="*/ 330909 h 4359682"/>
                <a:gd name="connsiteX29" fmla="*/ 2280961 w 9261885"/>
                <a:gd name="connsiteY29" fmla="*/ 387570 h 4359682"/>
                <a:gd name="connsiteX30" fmla="*/ 2788279 w 9261885"/>
                <a:gd name="connsiteY30" fmla="*/ 114948 h 4359682"/>
                <a:gd name="connsiteX31" fmla="*/ 2847074 w 9261885"/>
                <a:gd name="connsiteY31" fmla="*/ 75374 h 4359682"/>
                <a:gd name="connsiteX32" fmla="*/ 2892498 w 9261885"/>
                <a:gd name="connsiteY32" fmla="*/ 65431 h 4359682"/>
                <a:gd name="connsiteX33" fmla="*/ 3513753 w 9261885"/>
                <a:gd name="connsiteY33" fmla="*/ 942 h 4359682"/>
                <a:gd name="connsiteX34" fmla="*/ 4999653 w 9261885"/>
                <a:gd name="connsiteY34" fmla="*/ 410517 h 4359682"/>
                <a:gd name="connsiteX35" fmla="*/ 5349697 w 9261885"/>
                <a:gd name="connsiteY35" fmla="*/ 285501 h 4359682"/>
                <a:gd name="connsiteX36" fmla="*/ 5372650 w 9261885"/>
                <a:gd name="connsiteY36" fmla="*/ 268054 h 4359682"/>
                <a:gd name="connsiteX37" fmla="*/ 5614711 w 9261885"/>
                <a:gd name="connsiteY37" fmla="*/ 308900 h 4359682"/>
                <a:gd name="connsiteX38" fmla="*/ 6443386 w 9261885"/>
                <a:gd name="connsiteY38" fmla="*/ 427529 h 4359682"/>
                <a:gd name="connsiteX39" fmla="*/ 6485020 w 9261885"/>
                <a:gd name="connsiteY39" fmla="*/ 429974 h 4359682"/>
                <a:gd name="connsiteX40" fmla="*/ 6684992 w 9261885"/>
                <a:gd name="connsiteY40" fmla="*/ 507581 h 4359682"/>
                <a:gd name="connsiteX41" fmla="*/ 7314228 w 9261885"/>
                <a:gd name="connsiteY41" fmla="*/ 677217 h 4359682"/>
                <a:gd name="connsiteX42" fmla="*/ 7713980 w 9261885"/>
                <a:gd name="connsiteY42" fmla="*/ 646707 h 4359682"/>
                <a:gd name="connsiteX43" fmla="*/ 7889916 w 9261885"/>
                <a:gd name="connsiteY43" fmla="*/ 604621 h 4359682"/>
                <a:gd name="connsiteX44" fmla="*/ 7904357 w 9261885"/>
                <a:gd name="connsiteY44" fmla="*/ 609764 h 4359682"/>
                <a:gd name="connsiteX45" fmla="*/ 8129311 w 9261885"/>
                <a:gd name="connsiteY45" fmla="*/ 667283 h 4359682"/>
                <a:gd name="connsiteX46" fmla="*/ 8729386 w 9261885"/>
                <a:gd name="connsiteY46" fmla="*/ 567385 h 4359682"/>
                <a:gd name="connsiteX47" fmla="*/ 9084192 w 9261885"/>
                <a:gd name="connsiteY47" fmla="*/ 892052 h 4359682"/>
                <a:gd name="connsiteX48" fmla="*/ 9092291 w 9261885"/>
                <a:gd name="connsiteY48" fmla="*/ 903408 h 4359682"/>
                <a:gd name="connsiteX49" fmla="*/ 9093617 w 9261885"/>
                <a:gd name="connsiteY49" fmla="*/ 907007 h 4359682"/>
                <a:gd name="connsiteX50" fmla="*/ 9238278 w 9261885"/>
                <a:gd name="connsiteY50" fmla="*/ 1467792 h 4359682"/>
                <a:gd name="connsiteX51" fmla="*/ 9261885 w 9261885"/>
                <a:gd name="connsiteY51" fmla="*/ 1549552 h 4359682"/>
                <a:gd name="connsiteX52" fmla="*/ 9247309 w 9261885"/>
                <a:gd name="connsiteY52" fmla="*/ 1594637 h 4359682"/>
                <a:gd name="connsiteX53" fmla="*/ 8710336 w 9261885"/>
                <a:gd name="connsiteY53" fmla="*/ 2645256 h 4359682"/>
                <a:gd name="connsiteX54" fmla="*/ 8538886 w 9261885"/>
                <a:gd name="connsiteY54" fmla="*/ 3953916 h 4359682"/>
                <a:gd name="connsiteX55" fmla="*/ 7879875 w 9261885"/>
                <a:gd name="connsiteY55" fmla="*/ 4181807 h 4359682"/>
                <a:gd name="connsiteX56" fmla="*/ 7807624 w 9261885"/>
                <a:gd name="connsiteY56" fmla="*/ 4188986 h 4359682"/>
                <a:gd name="connsiteX57" fmla="*/ 7655342 w 9261885"/>
                <a:gd name="connsiteY57" fmla="*/ 4133601 h 4359682"/>
                <a:gd name="connsiteX58" fmla="*/ 6990378 w 9261885"/>
                <a:gd name="connsiteY58" fmla="*/ 3953817 h 4359682"/>
                <a:gd name="connsiteX59" fmla="*/ 6133128 w 9261885"/>
                <a:gd name="connsiteY59" fmla="*/ 4353867 h 4359682"/>
                <a:gd name="connsiteX60" fmla="*/ 5974561 w 9261885"/>
                <a:gd name="connsiteY60" fmla="*/ 4359569 h 4359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9261885" h="4359682">
                  <a:moveTo>
                    <a:pt x="5974561" y="4359569"/>
                  </a:moveTo>
                  <a:cubicBezTo>
                    <a:pt x="5585689" y="4355380"/>
                    <a:pt x="5072082" y="4236789"/>
                    <a:pt x="4590078" y="4172892"/>
                  </a:cubicBezTo>
                  <a:lnTo>
                    <a:pt x="4532826" y="4164789"/>
                  </a:lnTo>
                  <a:lnTo>
                    <a:pt x="4419528" y="4130073"/>
                  </a:lnTo>
                  <a:cubicBezTo>
                    <a:pt x="4367011" y="4116744"/>
                    <a:pt x="4317525" y="4107508"/>
                    <a:pt x="4271686" y="4103762"/>
                  </a:cubicBezTo>
                  <a:cubicBezTo>
                    <a:pt x="4225847" y="4100016"/>
                    <a:pt x="4186333" y="4101837"/>
                    <a:pt x="4151526" y="4107801"/>
                  </a:cubicBezTo>
                  <a:lnTo>
                    <a:pt x="4150862" y="4108010"/>
                  </a:lnTo>
                  <a:lnTo>
                    <a:pt x="4140171" y="4106366"/>
                  </a:lnTo>
                  <a:cubicBezTo>
                    <a:pt x="3663474" y="4031208"/>
                    <a:pt x="3136325" y="3939530"/>
                    <a:pt x="2827953" y="3915717"/>
                  </a:cubicBezTo>
                  <a:cubicBezTo>
                    <a:pt x="2673767" y="3903811"/>
                    <a:pt x="2575615" y="3915568"/>
                    <a:pt x="2498336" y="3932907"/>
                  </a:cubicBezTo>
                  <a:lnTo>
                    <a:pt x="2439630" y="3948094"/>
                  </a:lnTo>
                  <a:lnTo>
                    <a:pt x="2368546" y="3921995"/>
                  </a:lnTo>
                  <a:cubicBezTo>
                    <a:pt x="2224704" y="3873581"/>
                    <a:pt x="2084905" y="3836952"/>
                    <a:pt x="1957111" y="3824049"/>
                  </a:cubicBezTo>
                  <a:cubicBezTo>
                    <a:pt x="1861266" y="3814371"/>
                    <a:pt x="1761067" y="3820908"/>
                    <a:pt x="1659404" y="3837007"/>
                  </a:cubicBezTo>
                  <a:lnTo>
                    <a:pt x="1644731" y="3839745"/>
                  </a:lnTo>
                  <a:lnTo>
                    <a:pt x="1626017" y="3832968"/>
                  </a:lnTo>
                  <a:cubicBezTo>
                    <a:pt x="1448812" y="3768079"/>
                    <a:pt x="1273790" y="3703786"/>
                    <a:pt x="1142028" y="3687117"/>
                  </a:cubicBezTo>
                  <a:cubicBezTo>
                    <a:pt x="878503" y="3653780"/>
                    <a:pt x="735628" y="3896667"/>
                    <a:pt x="541953" y="3782367"/>
                  </a:cubicBezTo>
                  <a:cubicBezTo>
                    <a:pt x="445116" y="3725217"/>
                    <a:pt x="303828" y="3612504"/>
                    <a:pt x="187147" y="3472804"/>
                  </a:cubicBezTo>
                  <a:lnTo>
                    <a:pt x="128679" y="3394634"/>
                  </a:lnTo>
                  <a:lnTo>
                    <a:pt x="100257" y="3269305"/>
                  </a:lnTo>
                  <a:cubicBezTo>
                    <a:pt x="77908" y="3167325"/>
                    <a:pt x="57270" y="3071902"/>
                    <a:pt x="33061" y="2994898"/>
                  </a:cubicBezTo>
                  <a:lnTo>
                    <a:pt x="0" y="2874807"/>
                  </a:lnTo>
                  <a:lnTo>
                    <a:pt x="712" y="2871678"/>
                  </a:lnTo>
                  <a:cubicBezTo>
                    <a:pt x="91153" y="2556469"/>
                    <a:pt x="451268" y="2158155"/>
                    <a:pt x="561003" y="1801167"/>
                  </a:cubicBezTo>
                  <a:cubicBezTo>
                    <a:pt x="686415" y="1393180"/>
                    <a:pt x="511790" y="802630"/>
                    <a:pt x="732453" y="553392"/>
                  </a:cubicBezTo>
                  <a:cubicBezTo>
                    <a:pt x="953116" y="304154"/>
                    <a:pt x="1884978" y="305742"/>
                    <a:pt x="1884978" y="305742"/>
                  </a:cubicBezTo>
                  <a:lnTo>
                    <a:pt x="1893644" y="303823"/>
                  </a:lnTo>
                  <a:lnTo>
                    <a:pt x="1970282" y="330909"/>
                  </a:lnTo>
                  <a:cubicBezTo>
                    <a:pt x="2083218" y="366758"/>
                    <a:pt x="2188886" y="390067"/>
                    <a:pt x="2280961" y="387570"/>
                  </a:cubicBezTo>
                  <a:cubicBezTo>
                    <a:pt x="2511149" y="381326"/>
                    <a:pt x="2632196" y="233951"/>
                    <a:pt x="2788279" y="114948"/>
                  </a:cubicBezTo>
                  <a:lnTo>
                    <a:pt x="2847074" y="75374"/>
                  </a:lnTo>
                  <a:lnTo>
                    <a:pt x="2892498" y="65431"/>
                  </a:lnTo>
                  <a:cubicBezTo>
                    <a:pt x="3106560" y="22671"/>
                    <a:pt x="3319086" y="-5606"/>
                    <a:pt x="3513753" y="942"/>
                  </a:cubicBezTo>
                  <a:cubicBezTo>
                    <a:pt x="4032865" y="18404"/>
                    <a:pt x="4632940" y="381942"/>
                    <a:pt x="4999653" y="410517"/>
                  </a:cubicBezTo>
                  <a:cubicBezTo>
                    <a:pt x="5183009" y="424805"/>
                    <a:pt x="5265162" y="354161"/>
                    <a:pt x="5349697" y="285501"/>
                  </a:cubicBezTo>
                  <a:lnTo>
                    <a:pt x="5372650" y="268054"/>
                  </a:lnTo>
                  <a:lnTo>
                    <a:pt x="5614711" y="308900"/>
                  </a:lnTo>
                  <a:cubicBezTo>
                    <a:pt x="5934989" y="362595"/>
                    <a:pt x="6237805" y="410879"/>
                    <a:pt x="6443386" y="427529"/>
                  </a:cubicBezTo>
                  <a:lnTo>
                    <a:pt x="6485020" y="429974"/>
                  </a:lnTo>
                  <a:lnTo>
                    <a:pt x="6684992" y="507581"/>
                  </a:lnTo>
                  <a:cubicBezTo>
                    <a:pt x="6903835" y="589409"/>
                    <a:pt x="7122538" y="658763"/>
                    <a:pt x="7314228" y="677217"/>
                  </a:cubicBezTo>
                  <a:cubicBezTo>
                    <a:pt x="7442022" y="689520"/>
                    <a:pt x="7577555" y="674340"/>
                    <a:pt x="7713980" y="646707"/>
                  </a:cubicBezTo>
                  <a:lnTo>
                    <a:pt x="7889916" y="604621"/>
                  </a:lnTo>
                  <a:lnTo>
                    <a:pt x="7904357" y="609764"/>
                  </a:lnTo>
                  <a:cubicBezTo>
                    <a:pt x="7986734" y="637314"/>
                    <a:pt x="8063430" y="658542"/>
                    <a:pt x="8129311" y="667283"/>
                  </a:cubicBezTo>
                  <a:cubicBezTo>
                    <a:pt x="8392836" y="702247"/>
                    <a:pt x="8535711" y="447508"/>
                    <a:pt x="8729386" y="567385"/>
                  </a:cubicBezTo>
                  <a:cubicBezTo>
                    <a:pt x="8826224" y="627324"/>
                    <a:pt x="8967511" y="745536"/>
                    <a:pt x="9084192" y="892052"/>
                  </a:cubicBezTo>
                  <a:lnTo>
                    <a:pt x="9092291" y="903408"/>
                  </a:lnTo>
                  <a:lnTo>
                    <a:pt x="9093617" y="907007"/>
                  </a:lnTo>
                  <a:cubicBezTo>
                    <a:pt x="9155728" y="1103857"/>
                    <a:pt x="9189859" y="1320948"/>
                    <a:pt x="9238278" y="1467792"/>
                  </a:cubicBezTo>
                  <a:lnTo>
                    <a:pt x="9261885" y="1549552"/>
                  </a:lnTo>
                  <a:lnTo>
                    <a:pt x="9247309" y="1594637"/>
                  </a:lnTo>
                  <a:cubicBezTo>
                    <a:pt x="9130019" y="1912557"/>
                    <a:pt x="8812233" y="2297592"/>
                    <a:pt x="8710336" y="2645256"/>
                  </a:cubicBezTo>
                  <a:cubicBezTo>
                    <a:pt x="8584924" y="3073151"/>
                    <a:pt x="8759549" y="3692516"/>
                    <a:pt x="8538886" y="3953916"/>
                  </a:cubicBezTo>
                  <a:cubicBezTo>
                    <a:pt x="8428555" y="4084616"/>
                    <a:pt x="8140423" y="4149549"/>
                    <a:pt x="7879875" y="4181807"/>
                  </a:cubicBezTo>
                  <a:lnTo>
                    <a:pt x="7807624" y="4188986"/>
                  </a:lnTo>
                  <a:lnTo>
                    <a:pt x="7655342" y="4133601"/>
                  </a:lnTo>
                  <a:cubicBezTo>
                    <a:pt x="7413050" y="4042717"/>
                    <a:pt x="7174528" y="3949055"/>
                    <a:pt x="6990378" y="3953817"/>
                  </a:cubicBezTo>
                  <a:cubicBezTo>
                    <a:pt x="6622078" y="3963342"/>
                    <a:pt x="6533178" y="4317355"/>
                    <a:pt x="6133128" y="4353867"/>
                  </a:cubicBezTo>
                  <a:cubicBezTo>
                    <a:pt x="6083122" y="4358431"/>
                    <a:pt x="6030114" y="4360167"/>
                    <a:pt x="5974561" y="4359569"/>
                  </a:cubicBezTo>
                  <a:close/>
                </a:path>
              </a:pathLst>
            </a:cu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FD04DE45-0B5C-4489-8507-7499BD3F84C0}"/>
                </a:ext>
              </a:extLst>
            </p:cNvPr>
            <p:cNvSpPr/>
            <p:nvPr/>
          </p:nvSpPr>
          <p:spPr>
            <a:xfrm rot="10800000">
              <a:off x="3049904" y="1191158"/>
              <a:ext cx="3274798" cy="580667"/>
            </a:xfrm>
            <a:custGeom>
              <a:avLst/>
              <a:gdLst>
                <a:gd name="connsiteX0" fmla="*/ 1224760 w 3274798"/>
                <a:gd name="connsiteY0" fmla="*/ 579680 h 580667"/>
                <a:gd name="connsiteX1" fmla="*/ 52739 w 3274798"/>
                <a:gd name="connsiteY1" fmla="*/ 227307 h 580667"/>
                <a:gd name="connsiteX2" fmla="*/ 0 w 3274798"/>
                <a:gd name="connsiteY2" fmla="*/ 211147 h 580667"/>
                <a:gd name="connsiteX3" fmla="*/ 57252 w 3274798"/>
                <a:gd name="connsiteY3" fmla="*/ 219250 h 580667"/>
                <a:gd name="connsiteX4" fmla="*/ 1600302 w 3274798"/>
                <a:gd name="connsiteY4" fmla="*/ 400225 h 580667"/>
                <a:gd name="connsiteX5" fmla="*/ 2457552 w 3274798"/>
                <a:gd name="connsiteY5" fmla="*/ 175 h 580667"/>
                <a:gd name="connsiteX6" fmla="*/ 3122516 w 3274798"/>
                <a:gd name="connsiteY6" fmla="*/ 179959 h 580667"/>
                <a:gd name="connsiteX7" fmla="*/ 3274798 w 3274798"/>
                <a:gd name="connsiteY7" fmla="*/ 235344 h 580667"/>
                <a:gd name="connsiteX8" fmla="*/ 3160018 w 3274798"/>
                <a:gd name="connsiteY8" fmla="*/ 246749 h 580667"/>
                <a:gd name="connsiteX9" fmla="*/ 2853535 w 3274798"/>
                <a:gd name="connsiteY9" fmla="*/ 260007 h 580667"/>
                <a:gd name="connsiteX10" fmla="*/ 1224760 w 3274798"/>
                <a:gd name="connsiteY10" fmla="*/ 579680 h 5806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274798" h="580667">
                  <a:moveTo>
                    <a:pt x="1224760" y="579680"/>
                  </a:moveTo>
                  <a:cubicBezTo>
                    <a:pt x="835426" y="565945"/>
                    <a:pt x="400551" y="348042"/>
                    <a:pt x="52739" y="227307"/>
                  </a:cubicBezTo>
                  <a:lnTo>
                    <a:pt x="0" y="211147"/>
                  </a:lnTo>
                  <a:lnTo>
                    <a:pt x="57252" y="219250"/>
                  </a:lnTo>
                  <a:cubicBezTo>
                    <a:pt x="608114" y="292275"/>
                    <a:pt x="1200252" y="436737"/>
                    <a:pt x="1600302" y="400225"/>
                  </a:cubicBezTo>
                  <a:cubicBezTo>
                    <a:pt x="2000352" y="363713"/>
                    <a:pt x="2089252" y="9700"/>
                    <a:pt x="2457552" y="175"/>
                  </a:cubicBezTo>
                  <a:cubicBezTo>
                    <a:pt x="2641702" y="-4587"/>
                    <a:pt x="2880224" y="89075"/>
                    <a:pt x="3122516" y="179959"/>
                  </a:cubicBezTo>
                  <a:lnTo>
                    <a:pt x="3274798" y="235344"/>
                  </a:lnTo>
                  <a:lnTo>
                    <a:pt x="3160018" y="246749"/>
                  </a:lnTo>
                  <a:cubicBezTo>
                    <a:pt x="2984578" y="260241"/>
                    <a:pt x="2853535" y="260007"/>
                    <a:pt x="2853535" y="260007"/>
                  </a:cubicBezTo>
                  <a:cubicBezTo>
                    <a:pt x="2389985" y="356575"/>
                    <a:pt x="1743872" y="597994"/>
                    <a:pt x="1224760" y="579680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47848E81-B065-42CA-90D7-09FD8DB3BC47}"/>
                </a:ext>
              </a:extLst>
            </p:cNvPr>
            <p:cNvSpPr/>
            <p:nvPr/>
          </p:nvSpPr>
          <p:spPr>
            <a:xfrm rot="10800000">
              <a:off x="6706666" y="1367394"/>
              <a:ext cx="1711232" cy="447189"/>
            </a:xfrm>
            <a:custGeom>
              <a:avLst/>
              <a:gdLst>
                <a:gd name="connsiteX0" fmla="*/ 1185247 w 1711232"/>
                <a:gd name="connsiteY0" fmla="*/ 447171 h 447189"/>
                <a:gd name="connsiteX1" fmla="*/ 1117681 w 1711232"/>
                <a:gd name="connsiteY1" fmla="*/ 442622 h 447189"/>
                <a:gd name="connsiteX2" fmla="*/ 146717 w 1711232"/>
                <a:gd name="connsiteY2" fmla="*/ 91078 h 447189"/>
                <a:gd name="connsiteX3" fmla="*/ 0 w 1711232"/>
                <a:gd name="connsiteY3" fmla="*/ 37210 h 447189"/>
                <a:gd name="connsiteX4" fmla="*/ 58706 w 1711232"/>
                <a:gd name="connsiteY4" fmla="*/ 22023 h 447189"/>
                <a:gd name="connsiteX5" fmla="*/ 388323 w 1711232"/>
                <a:gd name="connsiteY5" fmla="*/ 4833 h 447189"/>
                <a:gd name="connsiteX6" fmla="*/ 1700541 w 1711232"/>
                <a:gd name="connsiteY6" fmla="*/ 195482 h 447189"/>
                <a:gd name="connsiteX7" fmla="*/ 1711232 w 1711232"/>
                <a:gd name="connsiteY7" fmla="*/ 197126 h 447189"/>
                <a:gd name="connsiteX8" fmla="*/ 1619976 w 1711232"/>
                <a:gd name="connsiteY8" fmla="*/ 225813 h 447189"/>
                <a:gd name="connsiteX9" fmla="*/ 1185247 w 1711232"/>
                <a:gd name="connsiteY9" fmla="*/ 447171 h 4471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711232" h="447189">
                  <a:moveTo>
                    <a:pt x="1185247" y="447171"/>
                  </a:moveTo>
                  <a:cubicBezTo>
                    <a:pt x="1164246" y="446993"/>
                    <a:pt x="1141791" y="445536"/>
                    <a:pt x="1117681" y="442622"/>
                  </a:cubicBezTo>
                  <a:cubicBezTo>
                    <a:pt x="876580" y="413485"/>
                    <a:pt x="511455" y="234112"/>
                    <a:pt x="146717" y="91078"/>
                  </a:cubicBezTo>
                  <a:lnTo>
                    <a:pt x="0" y="37210"/>
                  </a:lnTo>
                  <a:lnTo>
                    <a:pt x="58706" y="22023"/>
                  </a:lnTo>
                  <a:cubicBezTo>
                    <a:pt x="135985" y="4684"/>
                    <a:pt x="234137" y="-7073"/>
                    <a:pt x="388323" y="4833"/>
                  </a:cubicBezTo>
                  <a:cubicBezTo>
                    <a:pt x="696695" y="28646"/>
                    <a:pt x="1223844" y="120324"/>
                    <a:pt x="1700541" y="195482"/>
                  </a:cubicBezTo>
                  <a:lnTo>
                    <a:pt x="1711232" y="197126"/>
                  </a:lnTo>
                  <a:lnTo>
                    <a:pt x="1619976" y="225813"/>
                  </a:lnTo>
                  <a:cubicBezTo>
                    <a:pt x="1471409" y="296353"/>
                    <a:pt x="1416258" y="449129"/>
                    <a:pt x="1185247" y="447171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CA305840-EEA6-43E1-AA70-ED8E2FEC4E78}"/>
                </a:ext>
              </a:extLst>
            </p:cNvPr>
            <p:cNvSpPr/>
            <p:nvPr/>
          </p:nvSpPr>
          <p:spPr>
            <a:xfrm rot="10800000">
              <a:off x="1442322" y="1426885"/>
              <a:ext cx="1607582" cy="2749030"/>
            </a:xfrm>
            <a:custGeom>
              <a:avLst/>
              <a:gdLst>
                <a:gd name="connsiteX0" fmla="*/ 458496 w 1607582"/>
                <a:gd name="connsiteY0" fmla="*/ 2748442 h 2749030"/>
                <a:gd name="connsiteX1" fmla="*/ 29354 w 1607582"/>
                <a:gd name="connsiteY1" fmla="*/ 2650110 h 2749030"/>
                <a:gd name="connsiteX2" fmla="*/ 0 w 1607582"/>
                <a:gd name="connsiteY2" fmla="*/ 2639434 h 2749030"/>
                <a:gd name="connsiteX3" fmla="*/ 72251 w 1607582"/>
                <a:gd name="connsiteY3" fmla="*/ 2632255 h 2749030"/>
                <a:gd name="connsiteX4" fmla="*/ 731262 w 1607582"/>
                <a:gd name="connsiteY4" fmla="*/ 2404364 h 2749030"/>
                <a:gd name="connsiteX5" fmla="*/ 902712 w 1607582"/>
                <a:gd name="connsiteY5" fmla="*/ 1095704 h 2749030"/>
                <a:gd name="connsiteX6" fmla="*/ 1439685 w 1607582"/>
                <a:gd name="connsiteY6" fmla="*/ 45085 h 2749030"/>
                <a:gd name="connsiteX7" fmla="*/ 1454261 w 1607582"/>
                <a:gd name="connsiteY7" fmla="*/ 0 h 2749030"/>
                <a:gd name="connsiteX8" fmla="*/ 1490706 w 1607582"/>
                <a:gd name="connsiteY8" fmla="*/ 126228 h 2749030"/>
                <a:gd name="connsiteX9" fmla="*/ 1544954 w 1607582"/>
                <a:gd name="connsiteY9" fmla="*/ 670715 h 2749030"/>
                <a:gd name="connsiteX10" fmla="*/ 1373504 w 1607582"/>
                <a:gd name="connsiteY10" fmla="*/ 1346990 h 2749030"/>
                <a:gd name="connsiteX11" fmla="*/ 1573529 w 1607582"/>
                <a:gd name="connsiteY11" fmla="*/ 2213765 h 2749030"/>
                <a:gd name="connsiteX12" fmla="*/ 535304 w 1607582"/>
                <a:gd name="connsiteY12" fmla="*/ 2747165 h 2749030"/>
                <a:gd name="connsiteX13" fmla="*/ 458496 w 1607582"/>
                <a:gd name="connsiteY13" fmla="*/ 2748442 h 27490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607582" h="2749030">
                  <a:moveTo>
                    <a:pt x="458496" y="2748442"/>
                  </a:moveTo>
                  <a:cubicBezTo>
                    <a:pt x="327153" y="2743105"/>
                    <a:pt x="179988" y="2702092"/>
                    <a:pt x="29354" y="2650110"/>
                  </a:cubicBezTo>
                  <a:lnTo>
                    <a:pt x="0" y="2639434"/>
                  </a:lnTo>
                  <a:lnTo>
                    <a:pt x="72251" y="2632255"/>
                  </a:lnTo>
                  <a:cubicBezTo>
                    <a:pt x="332799" y="2599997"/>
                    <a:pt x="620931" y="2535064"/>
                    <a:pt x="731262" y="2404364"/>
                  </a:cubicBezTo>
                  <a:cubicBezTo>
                    <a:pt x="951925" y="2142964"/>
                    <a:pt x="777300" y="1523599"/>
                    <a:pt x="902712" y="1095704"/>
                  </a:cubicBezTo>
                  <a:cubicBezTo>
                    <a:pt x="1004609" y="748040"/>
                    <a:pt x="1322395" y="363005"/>
                    <a:pt x="1439685" y="45085"/>
                  </a:cubicBezTo>
                  <a:lnTo>
                    <a:pt x="1454261" y="0"/>
                  </a:lnTo>
                  <a:lnTo>
                    <a:pt x="1490706" y="126228"/>
                  </a:lnTo>
                  <a:cubicBezTo>
                    <a:pt x="1538704" y="323351"/>
                    <a:pt x="1552098" y="492121"/>
                    <a:pt x="1544954" y="670715"/>
                  </a:cubicBezTo>
                  <a:cubicBezTo>
                    <a:pt x="1535429" y="908840"/>
                    <a:pt x="1368741" y="1089815"/>
                    <a:pt x="1373504" y="1346990"/>
                  </a:cubicBezTo>
                  <a:cubicBezTo>
                    <a:pt x="1378266" y="1604165"/>
                    <a:pt x="1713229" y="1980403"/>
                    <a:pt x="1573529" y="2213765"/>
                  </a:cubicBezTo>
                  <a:cubicBezTo>
                    <a:pt x="1433829" y="2447128"/>
                    <a:pt x="933766" y="2715415"/>
                    <a:pt x="535304" y="2747165"/>
                  </a:cubicBezTo>
                  <a:cubicBezTo>
                    <a:pt x="510400" y="2749149"/>
                    <a:pt x="484765" y="2749509"/>
                    <a:pt x="458496" y="2748442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293ECD85-DBA6-4C81-8394-DEC5B4906BE4}"/>
                </a:ext>
              </a:extLst>
            </p:cNvPr>
            <p:cNvSpPr/>
            <p:nvPr/>
          </p:nvSpPr>
          <p:spPr>
            <a:xfrm rot="10800000">
              <a:off x="6324702" y="1560678"/>
              <a:ext cx="381964" cy="62976"/>
            </a:xfrm>
            <a:custGeom>
              <a:avLst/>
              <a:gdLst>
                <a:gd name="connsiteX0" fmla="*/ 381964 w 381964"/>
                <a:gd name="connsiteY0" fmla="*/ 62976 h 62976"/>
                <a:gd name="connsiteX1" fmla="*/ 222206 w 381964"/>
                <a:gd name="connsiteY1" fmla="*/ 40365 h 62976"/>
                <a:gd name="connsiteX2" fmla="*/ 0 w 381964"/>
                <a:gd name="connsiteY2" fmla="*/ 6197 h 62976"/>
                <a:gd name="connsiteX3" fmla="*/ 664 w 381964"/>
                <a:gd name="connsiteY3" fmla="*/ 5988 h 62976"/>
                <a:gd name="connsiteX4" fmla="*/ 120824 w 381964"/>
                <a:gd name="connsiteY4" fmla="*/ 1949 h 62976"/>
                <a:gd name="connsiteX5" fmla="*/ 268666 w 381964"/>
                <a:gd name="connsiteY5" fmla="*/ 28260 h 62976"/>
                <a:gd name="connsiteX6" fmla="*/ 381964 w 381964"/>
                <a:gd name="connsiteY6" fmla="*/ 62976 h 629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81964" h="62976">
                  <a:moveTo>
                    <a:pt x="381964" y="62976"/>
                  </a:moveTo>
                  <a:lnTo>
                    <a:pt x="222206" y="40365"/>
                  </a:lnTo>
                  <a:lnTo>
                    <a:pt x="0" y="6197"/>
                  </a:lnTo>
                  <a:lnTo>
                    <a:pt x="664" y="5988"/>
                  </a:lnTo>
                  <a:cubicBezTo>
                    <a:pt x="35471" y="24"/>
                    <a:pt x="74985" y="-1797"/>
                    <a:pt x="120824" y="1949"/>
                  </a:cubicBezTo>
                  <a:cubicBezTo>
                    <a:pt x="166663" y="5695"/>
                    <a:pt x="216149" y="14931"/>
                    <a:pt x="268666" y="28260"/>
                  </a:cubicBezTo>
                  <a:lnTo>
                    <a:pt x="381964" y="62976"/>
                  </a:lnTo>
                  <a:close/>
                </a:path>
              </a:pathLst>
            </a:cu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25219BF6-B275-48FB-B695-120E7AEA77BE}"/>
                </a:ext>
              </a:extLst>
            </p:cNvPr>
            <p:cNvSpPr/>
            <p:nvPr/>
          </p:nvSpPr>
          <p:spPr>
            <a:xfrm rot="10800000">
              <a:off x="9212797" y="1653005"/>
              <a:ext cx="1516052" cy="677828"/>
            </a:xfrm>
            <a:custGeom>
              <a:avLst/>
              <a:gdLst>
                <a:gd name="connsiteX0" fmla="*/ 495713 w 1516052"/>
                <a:gd name="connsiteY0" fmla="*/ 677305 h 677828"/>
                <a:gd name="connsiteX1" fmla="*/ 361582 w 1516052"/>
                <a:gd name="connsiteY1" fmla="*/ 649190 h 677828"/>
                <a:gd name="connsiteX2" fmla="*/ 7046 w 1516052"/>
                <a:gd name="connsiteY2" fmla="*/ 31073 h 677828"/>
                <a:gd name="connsiteX3" fmla="*/ 0 w 1516052"/>
                <a:gd name="connsiteY3" fmla="*/ 0 h 677828"/>
                <a:gd name="connsiteX4" fmla="*/ 58468 w 1516052"/>
                <a:gd name="connsiteY4" fmla="*/ 78170 h 677828"/>
                <a:gd name="connsiteX5" fmla="*/ 413274 w 1516052"/>
                <a:gd name="connsiteY5" fmla="*/ 387733 h 677828"/>
                <a:gd name="connsiteX6" fmla="*/ 1013349 w 1516052"/>
                <a:gd name="connsiteY6" fmla="*/ 292483 h 677828"/>
                <a:gd name="connsiteX7" fmla="*/ 1497338 w 1516052"/>
                <a:gd name="connsiteY7" fmla="*/ 438334 h 677828"/>
                <a:gd name="connsiteX8" fmla="*/ 1516052 w 1516052"/>
                <a:gd name="connsiteY8" fmla="*/ 445111 h 677828"/>
                <a:gd name="connsiteX9" fmla="*/ 1428680 w 1516052"/>
                <a:gd name="connsiteY9" fmla="*/ 461413 h 677828"/>
                <a:gd name="connsiteX10" fmla="*/ 495713 w 1516052"/>
                <a:gd name="connsiteY10" fmla="*/ 677305 h 6778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516052" h="677828">
                  <a:moveTo>
                    <a:pt x="495713" y="677305"/>
                  </a:moveTo>
                  <a:cubicBezTo>
                    <a:pt x="446662" y="675179"/>
                    <a:pt x="401666" y="666464"/>
                    <a:pt x="361582" y="649190"/>
                  </a:cubicBezTo>
                  <a:cubicBezTo>
                    <a:pt x="161160" y="562820"/>
                    <a:pt x="70499" y="294995"/>
                    <a:pt x="7046" y="31073"/>
                  </a:cubicBezTo>
                  <a:lnTo>
                    <a:pt x="0" y="0"/>
                  </a:lnTo>
                  <a:lnTo>
                    <a:pt x="58468" y="78170"/>
                  </a:lnTo>
                  <a:cubicBezTo>
                    <a:pt x="175149" y="217870"/>
                    <a:pt x="316437" y="330583"/>
                    <a:pt x="413274" y="387733"/>
                  </a:cubicBezTo>
                  <a:cubicBezTo>
                    <a:pt x="606949" y="502033"/>
                    <a:pt x="749824" y="259146"/>
                    <a:pt x="1013349" y="292483"/>
                  </a:cubicBezTo>
                  <a:cubicBezTo>
                    <a:pt x="1145111" y="309152"/>
                    <a:pt x="1320133" y="373445"/>
                    <a:pt x="1497338" y="438334"/>
                  </a:cubicBezTo>
                  <a:lnTo>
                    <a:pt x="1516052" y="445111"/>
                  </a:lnTo>
                  <a:lnTo>
                    <a:pt x="1428680" y="461413"/>
                  </a:lnTo>
                  <a:cubicBezTo>
                    <a:pt x="1087615" y="533865"/>
                    <a:pt x="740970" y="687939"/>
                    <a:pt x="495713" y="677305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11B109A6-707F-4860-BB93-C241CAF70EDF}"/>
                </a:ext>
              </a:extLst>
            </p:cNvPr>
            <p:cNvSpPr/>
            <p:nvPr/>
          </p:nvSpPr>
          <p:spPr>
            <a:xfrm rot="10800000">
              <a:off x="8417898" y="1736303"/>
              <a:ext cx="794899" cy="169643"/>
            </a:xfrm>
            <a:custGeom>
              <a:avLst/>
              <a:gdLst>
                <a:gd name="connsiteX0" fmla="*/ 572468 w 794899"/>
                <a:gd name="connsiteY0" fmla="*/ 169643 h 169643"/>
                <a:gd name="connsiteX1" fmla="*/ 478372 w 794899"/>
                <a:gd name="connsiteY1" fmla="*/ 162871 h 169643"/>
                <a:gd name="connsiteX2" fmla="*/ 113957 w 794899"/>
                <a:gd name="connsiteY2" fmla="*/ 61491 h 169643"/>
                <a:gd name="connsiteX3" fmla="*/ 0 w 794899"/>
                <a:gd name="connsiteY3" fmla="*/ 20224 h 169643"/>
                <a:gd name="connsiteX4" fmla="*/ 14673 w 794899"/>
                <a:gd name="connsiteY4" fmla="*/ 17486 h 169643"/>
                <a:gd name="connsiteX5" fmla="*/ 312380 w 794899"/>
                <a:gd name="connsiteY5" fmla="*/ 4528 h 169643"/>
                <a:gd name="connsiteX6" fmla="*/ 723815 w 794899"/>
                <a:gd name="connsiteY6" fmla="*/ 102474 h 169643"/>
                <a:gd name="connsiteX7" fmla="*/ 794899 w 794899"/>
                <a:gd name="connsiteY7" fmla="*/ 128573 h 169643"/>
                <a:gd name="connsiteX8" fmla="*/ 781981 w 794899"/>
                <a:gd name="connsiteY8" fmla="*/ 131915 h 169643"/>
                <a:gd name="connsiteX9" fmla="*/ 572468 w 794899"/>
                <a:gd name="connsiteY9" fmla="*/ 169643 h 1696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94899" h="169643">
                  <a:moveTo>
                    <a:pt x="572468" y="169643"/>
                  </a:moveTo>
                  <a:cubicBezTo>
                    <a:pt x="544427" y="169668"/>
                    <a:pt x="513495" y="167634"/>
                    <a:pt x="478372" y="162871"/>
                  </a:cubicBezTo>
                  <a:cubicBezTo>
                    <a:pt x="373002" y="148584"/>
                    <a:pt x="245754" y="108177"/>
                    <a:pt x="113957" y="61491"/>
                  </a:cubicBezTo>
                  <a:lnTo>
                    <a:pt x="0" y="20224"/>
                  </a:lnTo>
                  <a:lnTo>
                    <a:pt x="14673" y="17486"/>
                  </a:lnTo>
                  <a:cubicBezTo>
                    <a:pt x="116336" y="1387"/>
                    <a:pt x="216535" y="-5150"/>
                    <a:pt x="312380" y="4528"/>
                  </a:cubicBezTo>
                  <a:cubicBezTo>
                    <a:pt x="440174" y="17431"/>
                    <a:pt x="579973" y="54060"/>
                    <a:pt x="723815" y="102474"/>
                  </a:cubicBezTo>
                  <a:lnTo>
                    <a:pt x="794899" y="128573"/>
                  </a:lnTo>
                  <a:lnTo>
                    <a:pt x="781981" y="131915"/>
                  </a:lnTo>
                  <a:cubicBezTo>
                    <a:pt x="714711" y="150965"/>
                    <a:pt x="656593" y="169568"/>
                    <a:pt x="572468" y="169643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F8334E5D-018D-46C7-B78F-CB4957E0A639}"/>
                </a:ext>
              </a:extLst>
            </p:cNvPr>
            <p:cNvSpPr/>
            <p:nvPr/>
          </p:nvSpPr>
          <p:spPr>
            <a:xfrm rot="10800000">
              <a:off x="10728849" y="2330833"/>
              <a:ext cx="148722" cy="519827"/>
            </a:xfrm>
            <a:custGeom>
              <a:avLst/>
              <a:gdLst>
                <a:gd name="connsiteX0" fmla="*/ 148722 w 148722"/>
                <a:gd name="connsiteY0" fmla="*/ 519827 h 519827"/>
                <a:gd name="connsiteX1" fmla="*/ 125371 w 148722"/>
                <a:gd name="connsiteY1" fmla="*/ 488609 h 519827"/>
                <a:gd name="connsiteX2" fmla="*/ 21 w 148722"/>
                <a:gd name="connsiteY2" fmla="*/ 126510 h 519827"/>
                <a:gd name="connsiteX3" fmla="*/ 5692 w 148722"/>
                <a:gd name="connsiteY3" fmla="*/ 63099 h 519827"/>
                <a:gd name="connsiteX4" fmla="*/ 20043 w 148722"/>
                <a:gd name="connsiteY4" fmla="*/ 0 h 519827"/>
                <a:gd name="connsiteX5" fmla="*/ 53104 w 148722"/>
                <a:gd name="connsiteY5" fmla="*/ 120091 h 519827"/>
                <a:gd name="connsiteX6" fmla="*/ 120300 w 148722"/>
                <a:gd name="connsiteY6" fmla="*/ 394498 h 519827"/>
                <a:gd name="connsiteX7" fmla="*/ 148722 w 148722"/>
                <a:gd name="connsiteY7" fmla="*/ 519827 h 5198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48722" h="519827">
                  <a:moveTo>
                    <a:pt x="148722" y="519827"/>
                  </a:moveTo>
                  <a:lnTo>
                    <a:pt x="125371" y="488609"/>
                  </a:lnTo>
                  <a:cubicBezTo>
                    <a:pt x="50325" y="375053"/>
                    <a:pt x="-1170" y="250335"/>
                    <a:pt x="21" y="126510"/>
                  </a:cubicBezTo>
                  <a:cubicBezTo>
                    <a:pt x="219" y="105872"/>
                    <a:pt x="2173" y="84720"/>
                    <a:pt x="5692" y="63099"/>
                  </a:cubicBezTo>
                  <a:lnTo>
                    <a:pt x="20043" y="0"/>
                  </a:lnTo>
                  <a:lnTo>
                    <a:pt x="53104" y="120091"/>
                  </a:lnTo>
                  <a:cubicBezTo>
                    <a:pt x="77313" y="197095"/>
                    <a:pt x="97951" y="292518"/>
                    <a:pt x="120300" y="394498"/>
                  </a:cubicBezTo>
                  <a:lnTo>
                    <a:pt x="148722" y="519827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6DB517D1-CF93-4066-90BC-E77B10BD02FA}"/>
                </a:ext>
              </a:extLst>
            </p:cNvPr>
            <p:cNvSpPr/>
            <p:nvPr/>
          </p:nvSpPr>
          <p:spPr>
            <a:xfrm rot="10800000">
              <a:off x="8963884" y="2850660"/>
              <a:ext cx="2037511" cy="2848826"/>
            </a:xfrm>
            <a:custGeom>
              <a:avLst/>
              <a:gdLst>
                <a:gd name="connsiteX0" fmla="*/ 143867 w 2037511"/>
                <a:gd name="connsiteY0" fmla="*/ 2848826 h 2848826"/>
                <a:gd name="connsiteX1" fmla="*/ 116876 w 2037511"/>
                <a:gd name="connsiteY1" fmla="*/ 2750781 h 2848826"/>
                <a:gd name="connsiteX2" fmla="*/ 62628 w 2037511"/>
                <a:gd name="connsiteY2" fmla="*/ 2179726 h 2848826"/>
                <a:gd name="connsiteX3" fmla="*/ 234078 w 2037511"/>
                <a:gd name="connsiteY3" fmla="*/ 1470453 h 2848826"/>
                <a:gd name="connsiteX4" fmla="*/ 34053 w 2037511"/>
                <a:gd name="connsiteY4" fmla="*/ 561384 h 2848826"/>
                <a:gd name="connsiteX5" fmla="*/ 1072278 w 2037511"/>
                <a:gd name="connsiteY5" fmla="*/ 1957 h 2848826"/>
                <a:gd name="connsiteX6" fmla="*/ 1940085 w 2037511"/>
                <a:gd name="connsiteY6" fmla="*/ 243409 h 2848826"/>
                <a:gd name="connsiteX7" fmla="*/ 2037511 w 2037511"/>
                <a:gd name="connsiteY7" fmla="*/ 277842 h 2848826"/>
                <a:gd name="connsiteX8" fmla="*/ 2028845 w 2037511"/>
                <a:gd name="connsiteY8" fmla="*/ 279761 h 2848826"/>
                <a:gd name="connsiteX9" fmla="*/ 876320 w 2037511"/>
                <a:gd name="connsiteY9" fmla="*/ 527411 h 2848826"/>
                <a:gd name="connsiteX10" fmla="*/ 704870 w 2037511"/>
                <a:gd name="connsiteY10" fmla="*/ 1775186 h 2848826"/>
                <a:gd name="connsiteX11" fmla="*/ 144579 w 2037511"/>
                <a:gd name="connsiteY11" fmla="*/ 2845697 h 2848826"/>
                <a:gd name="connsiteX12" fmla="*/ 143867 w 2037511"/>
                <a:gd name="connsiteY12" fmla="*/ 2848826 h 2848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037511" h="2848826">
                  <a:moveTo>
                    <a:pt x="143867" y="2848826"/>
                  </a:moveTo>
                  <a:lnTo>
                    <a:pt x="116876" y="2750781"/>
                  </a:lnTo>
                  <a:cubicBezTo>
                    <a:pt x="68879" y="2544040"/>
                    <a:pt x="55484" y="2367034"/>
                    <a:pt x="62628" y="2179726"/>
                  </a:cubicBezTo>
                  <a:cubicBezTo>
                    <a:pt x="72153" y="1929982"/>
                    <a:pt x="238841" y="1740176"/>
                    <a:pt x="234078" y="1470453"/>
                  </a:cubicBezTo>
                  <a:cubicBezTo>
                    <a:pt x="229316" y="1200729"/>
                    <a:pt x="-105647" y="806133"/>
                    <a:pt x="34053" y="561384"/>
                  </a:cubicBezTo>
                  <a:cubicBezTo>
                    <a:pt x="173753" y="316634"/>
                    <a:pt x="673816" y="35256"/>
                    <a:pt x="1072278" y="1957"/>
                  </a:cubicBezTo>
                  <a:cubicBezTo>
                    <a:pt x="1321317" y="-18855"/>
                    <a:pt x="1643530" y="130732"/>
                    <a:pt x="1940085" y="243409"/>
                  </a:cubicBezTo>
                  <a:lnTo>
                    <a:pt x="2037511" y="277842"/>
                  </a:lnTo>
                  <a:lnTo>
                    <a:pt x="2028845" y="279761"/>
                  </a:lnTo>
                  <a:cubicBezTo>
                    <a:pt x="2028845" y="279761"/>
                    <a:pt x="1096983" y="278173"/>
                    <a:pt x="876320" y="527411"/>
                  </a:cubicBezTo>
                  <a:cubicBezTo>
                    <a:pt x="655657" y="776649"/>
                    <a:pt x="830282" y="1367199"/>
                    <a:pt x="704870" y="1775186"/>
                  </a:cubicBezTo>
                  <a:cubicBezTo>
                    <a:pt x="595135" y="2132174"/>
                    <a:pt x="235020" y="2530488"/>
                    <a:pt x="144579" y="2845697"/>
                  </a:cubicBezTo>
                  <a:lnTo>
                    <a:pt x="143867" y="2848826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074B8C9B-B633-42CF-A73D-C43247A43393}"/>
                </a:ext>
              </a:extLst>
            </p:cNvPr>
            <p:cNvSpPr/>
            <p:nvPr/>
          </p:nvSpPr>
          <p:spPr>
            <a:xfrm rot="10800000">
              <a:off x="1566147" y="4175915"/>
              <a:ext cx="199090" cy="646144"/>
            </a:xfrm>
            <a:custGeom>
              <a:avLst/>
              <a:gdLst>
                <a:gd name="connsiteX0" fmla="*/ 169594 w 199090"/>
                <a:gd name="connsiteY0" fmla="*/ 646144 h 646144"/>
                <a:gd name="connsiteX1" fmla="*/ 145987 w 199090"/>
                <a:gd name="connsiteY1" fmla="*/ 564384 h 646144"/>
                <a:gd name="connsiteX2" fmla="*/ 1326 w 199090"/>
                <a:gd name="connsiteY2" fmla="*/ 3599 h 646144"/>
                <a:gd name="connsiteX3" fmla="*/ 0 w 199090"/>
                <a:gd name="connsiteY3" fmla="*/ 0 h 646144"/>
                <a:gd name="connsiteX4" fmla="*/ 73720 w 199090"/>
                <a:gd name="connsiteY4" fmla="*/ 103371 h 646144"/>
                <a:gd name="connsiteX5" fmla="*/ 199070 w 199090"/>
                <a:gd name="connsiteY5" fmla="*/ 483138 h 646144"/>
                <a:gd name="connsiteX6" fmla="*/ 178336 w 199090"/>
                <a:gd name="connsiteY6" fmla="*/ 619102 h 646144"/>
                <a:gd name="connsiteX7" fmla="*/ 169594 w 199090"/>
                <a:gd name="connsiteY7" fmla="*/ 646144 h 646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99090" h="646144">
                  <a:moveTo>
                    <a:pt x="169594" y="646144"/>
                  </a:moveTo>
                  <a:lnTo>
                    <a:pt x="145987" y="564384"/>
                  </a:lnTo>
                  <a:cubicBezTo>
                    <a:pt x="97568" y="417540"/>
                    <a:pt x="63437" y="200449"/>
                    <a:pt x="1326" y="3599"/>
                  </a:cubicBezTo>
                  <a:lnTo>
                    <a:pt x="0" y="0"/>
                  </a:lnTo>
                  <a:lnTo>
                    <a:pt x="73720" y="103371"/>
                  </a:lnTo>
                  <a:cubicBezTo>
                    <a:pt x="148766" y="222468"/>
                    <a:pt x="200261" y="353271"/>
                    <a:pt x="199070" y="483138"/>
                  </a:cubicBezTo>
                  <a:cubicBezTo>
                    <a:pt x="198673" y="526427"/>
                    <a:pt x="191257" y="571875"/>
                    <a:pt x="178336" y="619102"/>
                  </a:cubicBezTo>
                  <a:lnTo>
                    <a:pt x="169594" y="646144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54772B34-F17B-4618-B353-49244467A8CD}"/>
                </a:ext>
              </a:extLst>
            </p:cNvPr>
            <p:cNvSpPr/>
            <p:nvPr/>
          </p:nvSpPr>
          <p:spPr>
            <a:xfrm rot="10800000">
              <a:off x="1765237" y="4822059"/>
              <a:ext cx="1202375" cy="463048"/>
            </a:xfrm>
            <a:custGeom>
              <a:avLst/>
              <a:gdLst>
                <a:gd name="connsiteX0" fmla="*/ 1202375 w 1202375"/>
                <a:gd name="connsiteY0" fmla="*/ 463048 h 463048"/>
                <a:gd name="connsiteX1" fmla="*/ 1194276 w 1202375"/>
                <a:gd name="connsiteY1" fmla="*/ 451692 h 463048"/>
                <a:gd name="connsiteX2" fmla="*/ 839470 w 1202375"/>
                <a:gd name="connsiteY2" fmla="*/ 127025 h 463048"/>
                <a:gd name="connsiteX3" fmla="*/ 239395 w 1202375"/>
                <a:gd name="connsiteY3" fmla="*/ 226923 h 463048"/>
                <a:gd name="connsiteX4" fmla="*/ 14441 w 1202375"/>
                <a:gd name="connsiteY4" fmla="*/ 169404 h 463048"/>
                <a:gd name="connsiteX5" fmla="*/ 0 w 1202375"/>
                <a:gd name="connsiteY5" fmla="*/ 164261 h 463048"/>
                <a:gd name="connsiteX6" fmla="*/ 28517 w 1202375"/>
                <a:gd name="connsiteY6" fmla="*/ 157439 h 463048"/>
                <a:gd name="connsiteX7" fmla="*/ 891162 w 1202375"/>
                <a:gd name="connsiteY7" fmla="*/ 27307 h 463048"/>
                <a:gd name="connsiteX8" fmla="*/ 1151211 w 1202375"/>
                <a:gd name="connsiteY8" fmla="*/ 324219 h 463048"/>
                <a:gd name="connsiteX9" fmla="*/ 1202375 w 1202375"/>
                <a:gd name="connsiteY9" fmla="*/ 463048 h 4630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02375" h="463048">
                  <a:moveTo>
                    <a:pt x="1202375" y="463048"/>
                  </a:moveTo>
                  <a:lnTo>
                    <a:pt x="1194276" y="451692"/>
                  </a:lnTo>
                  <a:cubicBezTo>
                    <a:pt x="1077595" y="305176"/>
                    <a:pt x="936308" y="186964"/>
                    <a:pt x="839470" y="127025"/>
                  </a:cubicBezTo>
                  <a:cubicBezTo>
                    <a:pt x="645795" y="7148"/>
                    <a:pt x="502920" y="261887"/>
                    <a:pt x="239395" y="226923"/>
                  </a:cubicBezTo>
                  <a:cubicBezTo>
                    <a:pt x="173514" y="218182"/>
                    <a:pt x="96818" y="196954"/>
                    <a:pt x="14441" y="169404"/>
                  </a:cubicBezTo>
                  <a:lnTo>
                    <a:pt x="0" y="164261"/>
                  </a:lnTo>
                  <a:lnTo>
                    <a:pt x="28517" y="157439"/>
                  </a:lnTo>
                  <a:cubicBezTo>
                    <a:pt x="367535" y="66623"/>
                    <a:pt x="690740" y="-55044"/>
                    <a:pt x="891162" y="27307"/>
                  </a:cubicBezTo>
                  <a:cubicBezTo>
                    <a:pt x="1011415" y="76718"/>
                    <a:pt x="1092154" y="188413"/>
                    <a:pt x="1151211" y="324219"/>
                  </a:cubicBezTo>
                  <a:lnTo>
                    <a:pt x="1202375" y="463048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BF484F5D-8EDA-4397-BAAF-7B497DE78B50}"/>
                </a:ext>
              </a:extLst>
            </p:cNvPr>
            <p:cNvSpPr/>
            <p:nvPr/>
          </p:nvSpPr>
          <p:spPr>
            <a:xfrm rot="10800000">
              <a:off x="2967612" y="5043934"/>
              <a:ext cx="1404896" cy="331036"/>
            </a:xfrm>
            <a:custGeom>
              <a:avLst/>
              <a:gdLst>
                <a:gd name="connsiteX0" fmla="*/ 926397 w 1404896"/>
                <a:gd name="connsiteY0" fmla="*/ 331029 h 331036"/>
                <a:gd name="connsiteX1" fmla="*/ 829208 w 1404896"/>
                <a:gd name="connsiteY1" fmla="*/ 326720 h 331036"/>
                <a:gd name="connsiteX2" fmla="*/ 199972 w 1404896"/>
                <a:gd name="connsiteY2" fmla="*/ 157084 h 331036"/>
                <a:gd name="connsiteX3" fmla="*/ 0 w 1404896"/>
                <a:gd name="connsiteY3" fmla="*/ 79477 h 331036"/>
                <a:gd name="connsiteX4" fmla="*/ 30952 w 1404896"/>
                <a:gd name="connsiteY4" fmla="*/ 81295 h 331036"/>
                <a:gd name="connsiteX5" fmla="*/ 663216 w 1404896"/>
                <a:gd name="connsiteY5" fmla="*/ 7103 h 331036"/>
                <a:gd name="connsiteX6" fmla="*/ 1292154 w 1404896"/>
                <a:gd name="connsiteY6" fmla="*/ 213971 h 331036"/>
                <a:gd name="connsiteX7" fmla="*/ 1404896 w 1404896"/>
                <a:gd name="connsiteY7" fmla="*/ 254124 h 331036"/>
                <a:gd name="connsiteX8" fmla="*/ 1228960 w 1404896"/>
                <a:gd name="connsiteY8" fmla="*/ 296210 h 331036"/>
                <a:gd name="connsiteX9" fmla="*/ 926397 w 1404896"/>
                <a:gd name="connsiteY9" fmla="*/ 331029 h 3310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404896" h="331036">
                  <a:moveTo>
                    <a:pt x="926397" y="331029"/>
                  </a:moveTo>
                  <a:cubicBezTo>
                    <a:pt x="893589" y="331154"/>
                    <a:pt x="861157" y="329796"/>
                    <a:pt x="829208" y="326720"/>
                  </a:cubicBezTo>
                  <a:cubicBezTo>
                    <a:pt x="637518" y="308266"/>
                    <a:pt x="418815" y="238912"/>
                    <a:pt x="199972" y="157084"/>
                  </a:cubicBezTo>
                  <a:lnTo>
                    <a:pt x="0" y="79477"/>
                  </a:lnTo>
                  <a:lnTo>
                    <a:pt x="30952" y="81295"/>
                  </a:lnTo>
                  <a:cubicBezTo>
                    <a:pt x="372164" y="93148"/>
                    <a:pt x="399791" y="-30358"/>
                    <a:pt x="663216" y="7103"/>
                  </a:cubicBezTo>
                  <a:cubicBezTo>
                    <a:pt x="838833" y="32078"/>
                    <a:pt x="1075222" y="133146"/>
                    <a:pt x="1292154" y="213971"/>
                  </a:cubicBezTo>
                  <a:lnTo>
                    <a:pt x="1404896" y="254124"/>
                  </a:lnTo>
                  <a:lnTo>
                    <a:pt x="1228960" y="296210"/>
                  </a:lnTo>
                  <a:cubicBezTo>
                    <a:pt x="1126641" y="316935"/>
                    <a:pt x="1024824" y="330655"/>
                    <a:pt x="926397" y="331029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DD375BB6-5EAD-43DB-BE74-26E211EB43C3}"/>
                </a:ext>
              </a:extLst>
            </p:cNvPr>
            <p:cNvSpPr/>
            <p:nvPr/>
          </p:nvSpPr>
          <p:spPr>
            <a:xfrm rot="10800000">
              <a:off x="4372508" y="5295493"/>
              <a:ext cx="1112370" cy="261937"/>
            </a:xfrm>
            <a:custGeom>
              <a:avLst/>
              <a:gdLst>
                <a:gd name="connsiteX0" fmla="*/ 1112370 w 1112370"/>
                <a:gd name="connsiteY0" fmla="*/ 261937 h 261937"/>
                <a:gd name="connsiteX1" fmla="*/ 1070736 w 1112370"/>
                <a:gd name="connsiteY1" fmla="*/ 259492 h 261937"/>
                <a:gd name="connsiteX2" fmla="*/ 242061 w 1112370"/>
                <a:gd name="connsiteY2" fmla="*/ 140863 h 261937"/>
                <a:gd name="connsiteX3" fmla="*/ 0 w 1112370"/>
                <a:gd name="connsiteY3" fmla="*/ 100017 h 261937"/>
                <a:gd name="connsiteX4" fmla="*/ 42513 w 1112370"/>
                <a:gd name="connsiteY4" fmla="*/ 67700 h 261937"/>
                <a:gd name="connsiteX5" fmla="*/ 341378 w 1112370"/>
                <a:gd name="connsiteY5" fmla="*/ 4355 h 261937"/>
                <a:gd name="connsiteX6" fmla="*/ 1094448 w 1112370"/>
                <a:gd name="connsiteY6" fmla="*/ 254982 h 261937"/>
                <a:gd name="connsiteX7" fmla="*/ 1112370 w 1112370"/>
                <a:gd name="connsiteY7" fmla="*/ 261937 h 2619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12370" h="261937">
                  <a:moveTo>
                    <a:pt x="1112370" y="261937"/>
                  </a:moveTo>
                  <a:lnTo>
                    <a:pt x="1070736" y="259492"/>
                  </a:lnTo>
                  <a:cubicBezTo>
                    <a:pt x="865155" y="242842"/>
                    <a:pt x="562339" y="194558"/>
                    <a:pt x="242061" y="140863"/>
                  </a:cubicBezTo>
                  <a:lnTo>
                    <a:pt x="0" y="100017"/>
                  </a:lnTo>
                  <a:lnTo>
                    <a:pt x="42513" y="67700"/>
                  </a:lnTo>
                  <a:cubicBezTo>
                    <a:pt x="111662" y="21024"/>
                    <a:pt x="196717" y="-12314"/>
                    <a:pt x="341378" y="4355"/>
                  </a:cubicBezTo>
                  <a:cubicBezTo>
                    <a:pt x="534259" y="26580"/>
                    <a:pt x="806515" y="140483"/>
                    <a:pt x="1094448" y="254982"/>
                  </a:cubicBezTo>
                  <a:lnTo>
                    <a:pt x="1112370" y="261937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7E7438AE-42FB-4AD0-B3F4-EFB74B7F49B6}"/>
                </a:ext>
              </a:extLst>
            </p:cNvPr>
            <p:cNvSpPr/>
            <p:nvPr/>
          </p:nvSpPr>
          <p:spPr>
            <a:xfrm rot="10800000">
              <a:off x="5484878" y="5313093"/>
              <a:ext cx="2525576" cy="450474"/>
            </a:xfrm>
            <a:custGeom>
              <a:avLst/>
              <a:gdLst>
                <a:gd name="connsiteX0" fmla="*/ 2216796 w 2525576"/>
                <a:gd name="connsiteY0" fmla="*/ 450163 h 450474"/>
                <a:gd name="connsiteX1" fmla="*/ 2152579 w 2525576"/>
                <a:gd name="connsiteY1" fmla="*/ 448617 h 450474"/>
                <a:gd name="connsiteX2" fmla="*/ 666679 w 2525576"/>
                <a:gd name="connsiteY2" fmla="*/ 39042 h 450474"/>
                <a:gd name="connsiteX3" fmla="*/ 45424 w 2525576"/>
                <a:gd name="connsiteY3" fmla="*/ 103531 h 450474"/>
                <a:gd name="connsiteX4" fmla="*/ 0 w 2525576"/>
                <a:gd name="connsiteY4" fmla="*/ 113474 h 450474"/>
                <a:gd name="connsiteX5" fmla="*/ 40213 w 2525576"/>
                <a:gd name="connsiteY5" fmla="*/ 86407 h 450474"/>
                <a:gd name="connsiteX6" fmla="*/ 291137 w 2525576"/>
                <a:gd name="connsiteY6" fmla="*/ 6099 h 450474"/>
                <a:gd name="connsiteX7" fmla="*/ 1834187 w 2525576"/>
                <a:gd name="connsiteY7" fmla="*/ 195905 h 450474"/>
                <a:gd name="connsiteX8" fmla="*/ 2525401 w 2525576"/>
                <a:gd name="connsiteY8" fmla="*/ 306124 h 450474"/>
                <a:gd name="connsiteX9" fmla="*/ 2525576 w 2525576"/>
                <a:gd name="connsiteY9" fmla="*/ 306154 h 450474"/>
                <a:gd name="connsiteX10" fmla="*/ 2502623 w 2525576"/>
                <a:gd name="connsiteY10" fmla="*/ 323601 h 450474"/>
                <a:gd name="connsiteX11" fmla="*/ 2216796 w 2525576"/>
                <a:gd name="connsiteY11" fmla="*/ 450163 h 4504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525576" h="450474">
                  <a:moveTo>
                    <a:pt x="2216796" y="450163"/>
                  </a:moveTo>
                  <a:cubicBezTo>
                    <a:pt x="2196837" y="450862"/>
                    <a:pt x="2175499" y="450403"/>
                    <a:pt x="2152579" y="448617"/>
                  </a:cubicBezTo>
                  <a:cubicBezTo>
                    <a:pt x="1785866" y="420042"/>
                    <a:pt x="1185791" y="56504"/>
                    <a:pt x="666679" y="39042"/>
                  </a:cubicBezTo>
                  <a:cubicBezTo>
                    <a:pt x="472012" y="32494"/>
                    <a:pt x="259486" y="60771"/>
                    <a:pt x="45424" y="103531"/>
                  </a:cubicBezTo>
                  <a:lnTo>
                    <a:pt x="0" y="113474"/>
                  </a:lnTo>
                  <a:lnTo>
                    <a:pt x="40213" y="86407"/>
                  </a:lnTo>
                  <a:cubicBezTo>
                    <a:pt x="110559" y="46058"/>
                    <a:pt x="191125" y="15673"/>
                    <a:pt x="291137" y="6099"/>
                  </a:cubicBezTo>
                  <a:cubicBezTo>
                    <a:pt x="691187" y="-32194"/>
                    <a:pt x="1283325" y="119317"/>
                    <a:pt x="1834187" y="195905"/>
                  </a:cubicBezTo>
                  <a:cubicBezTo>
                    <a:pt x="2040760" y="224626"/>
                    <a:pt x="2282383" y="265053"/>
                    <a:pt x="2525401" y="306124"/>
                  </a:cubicBezTo>
                  <a:lnTo>
                    <a:pt x="2525576" y="306154"/>
                  </a:lnTo>
                  <a:lnTo>
                    <a:pt x="2502623" y="323601"/>
                  </a:lnTo>
                  <a:cubicBezTo>
                    <a:pt x="2428655" y="383679"/>
                    <a:pt x="2356511" y="445275"/>
                    <a:pt x="2216796" y="450163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2C11E53C-779D-4EA9-BB1B-3D33FF90FD2A}"/>
                </a:ext>
              </a:extLst>
            </p:cNvPr>
            <p:cNvSpPr/>
            <p:nvPr/>
          </p:nvSpPr>
          <p:spPr>
            <a:xfrm rot="10800000">
              <a:off x="8010454" y="5337715"/>
              <a:ext cx="953430" cy="312378"/>
            </a:xfrm>
            <a:custGeom>
              <a:avLst/>
              <a:gdLst>
                <a:gd name="connsiteX0" fmla="*/ 387317 w 953430"/>
                <a:gd name="connsiteY0" fmla="*/ 312196 h 312378"/>
                <a:gd name="connsiteX1" fmla="*/ 76638 w 953430"/>
                <a:gd name="connsiteY1" fmla="*/ 255535 h 312378"/>
                <a:gd name="connsiteX2" fmla="*/ 0 w 953430"/>
                <a:gd name="connsiteY2" fmla="*/ 228449 h 312378"/>
                <a:gd name="connsiteX3" fmla="*/ 173118 w 953430"/>
                <a:gd name="connsiteY3" fmla="*/ 190119 h 312378"/>
                <a:gd name="connsiteX4" fmla="*/ 784886 w 953430"/>
                <a:gd name="connsiteY4" fmla="*/ 36892 h 312378"/>
                <a:gd name="connsiteX5" fmla="*/ 953430 w 953430"/>
                <a:gd name="connsiteY5" fmla="*/ 0 h 312378"/>
                <a:gd name="connsiteX6" fmla="*/ 894635 w 953430"/>
                <a:gd name="connsiteY6" fmla="*/ 39574 h 312378"/>
                <a:gd name="connsiteX7" fmla="*/ 387317 w 953430"/>
                <a:gd name="connsiteY7" fmla="*/ 312196 h 3123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53430" h="312378">
                  <a:moveTo>
                    <a:pt x="387317" y="312196"/>
                  </a:moveTo>
                  <a:cubicBezTo>
                    <a:pt x="295242" y="314693"/>
                    <a:pt x="189574" y="291384"/>
                    <a:pt x="76638" y="255535"/>
                  </a:cubicBezTo>
                  <a:lnTo>
                    <a:pt x="0" y="228449"/>
                  </a:lnTo>
                  <a:lnTo>
                    <a:pt x="173118" y="190119"/>
                  </a:lnTo>
                  <a:cubicBezTo>
                    <a:pt x="362251" y="144904"/>
                    <a:pt x="571615" y="87047"/>
                    <a:pt x="784886" y="36892"/>
                  </a:cubicBezTo>
                  <a:lnTo>
                    <a:pt x="953430" y="0"/>
                  </a:lnTo>
                  <a:lnTo>
                    <a:pt x="894635" y="39574"/>
                  </a:lnTo>
                  <a:cubicBezTo>
                    <a:pt x="738552" y="158577"/>
                    <a:pt x="617505" y="305952"/>
                    <a:pt x="387317" y="312196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pic>
        <p:nvPicPr>
          <p:cNvPr id="7" name="图片 6">
            <a:extLst>
              <a:ext uri="{FF2B5EF4-FFF2-40B4-BE49-F238E27FC236}">
                <a16:creationId xmlns:a16="http://schemas.microsoft.com/office/drawing/2014/main" id="{4F95C198-780B-4145-BB25-2E5698058D60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accent1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-2608" y="-594"/>
            <a:ext cx="12193057" cy="6858594"/>
          </a:xfrm>
          <a:prstGeom prst="rect">
            <a:avLst/>
          </a:prstGeom>
        </p:spPr>
      </p:pic>
      <p:sp>
        <p:nvSpPr>
          <p:cNvPr id="2" name="TextBox 3"/>
          <p:cNvSpPr txBox="1"/>
          <p:nvPr/>
        </p:nvSpPr>
        <p:spPr>
          <a:xfrm>
            <a:off x="2716281" y="2143617"/>
            <a:ext cx="675527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6000" dirty="0">
                <a:ln w="12700">
                  <a:noFill/>
                  <a:prstDash val="solid"/>
                </a:ln>
                <a:solidFill>
                  <a:srgbClr val="414F51"/>
                </a:solidFill>
                <a:latin typeface="鸿雷板书简体" panose="00000500000000000000" pitchFamily="2" charset="-122"/>
                <a:ea typeface="鸿雷板书简体" panose="00000500000000000000" pitchFamily="2" charset="-122"/>
                <a:cs typeface="+mn-ea"/>
                <a:sym typeface="+mn-lt"/>
              </a:rPr>
              <a:t>清新花束文艺模板</a:t>
            </a:r>
          </a:p>
        </p:txBody>
      </p:sp>
      <p:sp>
        <p:nvSpPr>
          <p:cNvPr id="3" name="矩形 2"/>
          <p:cNvSpPr/>
          <p:nvPr/>
        </p:nvSpPr>
        <p:spPr>
          <a:xfrm>
            <a:off x="3072416" y="3698125"/>
            <a:ext cx="6043006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100" dirty="0">
                <a:solidFill>
                  <a:srgbClr val="808080"/>
                </a:solidFill>
                <a:cs typeface="+mn-ea"/>
                <a:sym typeface="+mn-lt"/>
              </a:rPr>
              <a:t>Your content to play here, or through your copy, paste in this box, and select only </a:t>
            </a:r>
          </a:p>
          <a:p>
            <a:pPr algn="ctr"/>
            <a:r>
              <a:rPr lang="en-US" altLang="zh-CN" sz="1100" dirty="0">
                <a:solidFill>
                  <a:srgbClr val="808080"/>
                </a:solidFill>
                <a:cs typeface="+mn-ea"/>
                <a:sym typeface="+mn-lt"/>
              </a:rPr>
              <a:t>the text. Your content to play here, or through your copy, paste in </a:t>
            </a:r>
          </a:p>
          <a:p>
            <a:pPr algn="ctr"/>
            <a:r>
              <a:rPr lang="en-US" altLang="zh-CN" sz="1100" dirty="0">
                <a:solidFill>
                  <a:srgbClr val="808080"/>
                </a:solidFill>
                <a:cs typeface="+mn-ea"/>
                <a:sym typeface="+mn-lt"/>
              </a:rPr>
              <a:t>this box, and select only the text.</a:t>
            </a:r>
          </a:p>
        </p:txBody>
      </p:sp>
      <p:sp>
        <p:nvSpPr>
          <p:cNvPr id="4" name="矩形 3"/>
          <p:cNvSpPr/>
          <p:nvPr/>
        </p:nvSpPr>
        <p:spPr>
          <a:xfrm>
            <a:off x="3491515" y="3290203"/>
            <a:ext cx="505241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en-US" altLang="zh-CN" sz="1200" dirty="0">
                <a:solidFill>
                  <a:srgbClr val="808080"/>
                </a:solidFill>
                <a:cs typeface="+mn-ea"/>
                <a:sym typeface="+mn-lt"/>
              </a:rPr>
              <a:t>—— </a:t>
            </a:r>
            <a:r>
              <a:rPr lang="zh-CN" altLang="en-US" sz="1200" dirty="0">
                <a:solidFill>
                  <a:srgbClr val="808080"/>
                </a:solidFill>
                <a:cs typeface="+mn-ea"/>
                <a:sym typeface="+mn-lt"/>
              </a:rPr>
              <a:t>工作计划 </a:t>
            </a:r>
            <a:r>
              <a:rPr lang="en-US" altLang="zh-CN" sz="1200" dirty="0">
                <a:solidFill>
                  <a:srgbClr val="808080"/>
                </a:solidFill>
                <a:cs typeface="+mn-ea"/>
                <a:sym typeface="+mn-lt"/>
              </a:rPr>
              <a:t>| </a:t>
            </a:r>
            <a:r>
              <a:rPr lang="zh-CN" altLang="en-US" sz="1200" dirty="0">
                <a:solidFill>
                  <a:srgbClr val="808080"/>
                </a:solidFill>
                <a:cs typeface="+mn-ea"/>
                <a:sym typeface="+mn-lt"/>
              </a:rPr>
              <a:t>指标汇报 </a:t>
            </a:r>
            <a:r>
              <a:rPr lang="en-US" altLang="zh-CN" sz="1200" dirty="0">
                <a:solidFill>
                  <a:srgbClr val="808080"/>
                </a:solidFill>
                <a:cs typeface="+mn-ea"/>
                <a:sym typeface="+mn-lt"/>
              </a:rPr>
              <a:t>| </a:t>
            </a:r>
            <a:r>
              <a:rPr lang="zh-CN" altLang="en-US" sz="1200" dirty="0">
                <a:solidFill>
                  <a:srgbClr val="808080"/>
                </a:solidFill>
                <a:cs typeface="+mn-ea"/>
                <a:sym typeface="+mn-lt"/>
              </a:rPr>
              <a:t>总结汇报 </a:t>
            </a:r>
            <a:r>
              <a:rPr lang="en-US" altLang="zh-CN" sz="1200" dirty="0">
                <a:solidFill>
                  <a:srgbClr val="808080"/>
                </a:solidFill>
                <a:cs typeface="+mn-ea"/>
                <a:sym typeface="+mn-lt"/>
              </a:rPr>
              <a:t>| </a:t>
            </a:r>
            <a:r>
              <a:rPr lang="zh-CN" altLang="en-US" sz="1200" dirty="0">
                <a:solidFill>
                  <a:srgbClr val="808080"/>
                </a:solidFill>
                <a:cs typeface="+mn-ea"/>
                <a:sym typeface="+mn-lt"/>
              </a:rPr>
              <a:t>季度总结</a:t>
            </a:r>
            <a:r>
              <a:rPr lang="en-US" altLang="zh-CN" sz="1200" dirty="0">
                <a:solidFill>
                  <a:srgbClr val="808080"/>
                </a:solidFill>
                <a:cs typeface="+mn-ea"/>
                <a:sym typeface="+mn-lt"/>
              </a:rPr>
              <a:t>——</a:t>
            </a:r>
            <a:endParaRPr lang="zh-CN" altLang="en-US" sz="1200" dirty="0">
              <a:solidFill>
                <a:srgbClr val="808080"/>
              </a:solidFill>
              <a:cs typeface="+mn-ea"/>
              <a:sym typeface="+mn-lt"/>
            </a:endParaRPr>
          </a:p>
        </p:txBody>
      </p: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898EDAE7-5ED9-43A0-99A4-6788CA027F3C}"/>
              </a:ext>
            </a:extLst>
          </p:cNvPr>
          <p:cNvGrpSpPr/>
          <p:nvPr/>
        </p:nvGrpSpPr>
        <p:grpSpPr>
          <a:xfrm>
            <a:off x="4612782" y="4476750"/>
            <a:ext cx="2962273" cy="295275"/>
            <a:chOff x="4514851" y="4476750"/>
            <a:chExt cx="2962273" cy="295275"/>
          </a:xfrm>
        </p:grpSpPr>
        <p:sp>
          <p:nvSpPr>
            <p:cNvPr id="29" name="矩形: 圆角 28">
              <a:extLst>
                <a:ext uri="{FF2B5EF4-FFF2-40B4-BE49-F238E27FC236}">
                  <a16:creationId xmlns:a16="http://schemas.microsoft.com/office/drawing/2014/main" id="{2AD1857D-2EAA-479A-8DB0-09A0EF3ED157}"/>
                </a:ext>
              </a:extLst>
            </p:cNvPr>
            <p:cNvSpPr/>
            <p:nvPr/>
          </p:nvSpPr>
          <p:spPr>
            <a:xfrm>
              <a:off x="4514851" y="4476750"/>
              <a:ext cx="1381124" cy="295275"/>
            </a:xfrm>
            <a:prstGeom prst="roundRect">
              <a:avLst>
                <a:gd name="adj" fmla="val 50000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100" dirty="0"/>
                <a:t>汇报人：</a:t>
              </a:r>
              <a:r>
                <a:rPr lang="en-US" altLang="zh-CN" sz="1100" dirty="0" err="1"/>
                <a:t>Ssunny</a:t>
              </a:r>
              <a:endParaRPr lang="zh-CN" altLang="en-US" sz="1100" dirty="0"/>
            </a:p>
          </p:txBody>
        </p:sp>
        <p:sp>
          <p:nvSpPr>
            <p:cNvPr id="30" name="矩形: 圆角 29">
              <a:extLst>
                <a:ext uri="{FF2B5EF4-FFF2-40B4-BE49-F238E27FC236}">
                  <a16:creationId xmlns:a16="http://schemas.microsoft.com/office/drawing/2014/main" id="{B76ED6BD-A302-441A-A82C-7514AAB818D4}"/>
                </a:ext>
              </a:extLst>
            </p:cNvPr>
            <p:cNvSpPr/>
            <p:nvPr/>
          </p:nvSpPr>
          <p:spPr>
            <a:xfrm>
              <a:off x="6096000" y="4476750"/>
              <a:ext cx="1381124" cy="295275"/>
            </a:xfrm>
            <a:prstGeom prst="roundRect">
              <a:avLst>
                <a:gd name="adj" fmla="val 50000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100" dirty="0"/>
                <a:t>时间：</a:t>
              </a:r>
              <a:r>
                <a:rPr lang="en-US" altLang="zh-CN" sz="1100" dirty="0"/>
                <a:t>2022.04</a:t>
              </a:r>
              <a:endParaRPr lang="zh-CN" altLang="en-US" sz="1100" dirty="0"/>
            </a:p>
          </p:txBody>
        </p:sp>
      </p:grpSp>
    </p:spTree>
    <p:extLst>
      <p:ext uri="{BB962C8B-B14F-4D97-AF65-F5344CB8AC3E}">
        <p14:creationId xmlns:p14="http://schemas.microsoft.com/office/powerpoint/2010/main" val="282371213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矩形 159"/>
          <p:cNvSpPr>
            <a:spLocks noChangeArrowheads="1"/>
          </p:cNvSpPr>
          <p:nvPr/>
        </p:nvSpPr>
        <p:spPr bwMode="auto">
          <a:xfrm>
            <a:off x="2956917" y="4117160"/>
            <a:ext cx="6632689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在此录入上述图表的综合描述说明，在此录入上述图表的综合描述说明。在此录入上述图表的描述说明在此录入上述图表的综合描述说明，在此录入上述图表的综合描述说明。在此录入上述图表的描述说明在此录入上述图表的综合描述说明，在此录入上述图表的综合描述说明。在此录入上述图表的描述说明</a:t>
            </a:r>
          </a:p>
          <a:p>
            <a:pPr>
              <a:lnSpc>
                <a:spcPct val="120000"/>
              </a:lnSpc>
              <a:spcBef>
                <a:spcPct val="0"/>
              </a:spcBef>
              <a:buNone/>
            </a:pP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61" name="矩形 160"/>
          <p:cNvSpPr>
            <a:spLocks noChangeArrowheads="1"/>
          </p:cNvSpPr>
          <p:nvPr/>
        </p:nvSpPr>
        <p:spPr bwMode="auto">
          <a:xfrm>
            <a:off x="2956917" y="3657691"/>
            <a:ext cx="2231281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>
              <a:buNone/>
              <a:defRPr/>
            </a:pPr>
            <a:r>
              <a:rPr lang="zh-CN" altLang="en-US" sz="2000" b="1">
                <a:solidFill>
                  <a:schemeClr val="tx2"/>
                </a:solidFill>
                <a:latin typeface="+mn-lt"/>
                <a:ea typeface="+mn-ea"/>
                <a:cs typeface="+mn-ea"/>
                <a:sym typeface="+mn-lt"/>
              </a:rPr>
              <a:t>点击此处添加标题</a:t>
            </a:r>
          </a:p>
        </p:txBody>
      </p:sp>
      <p:sp>
        <p:nvSpPr>
          <p:cNvPr id="162" name="椭圆 161"/>
          <p:cNvSpPr/>
          <p:nvPr/>
        </p:nvSpPr>
        <p:spPr>
          <a:xfrm>
            <a:off x="2850080" y="1937930"/>
            <a:ext cx="1243371" cy="1243532"/>
          </a:xfrm>
          <a:prstGeom prst="ellipse">
            <a:avLst/>
          </a:prstGeom>
          <a:noFill/>
          <a:ln w="3175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015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63" name="TextBox 338"/>
          <p:cNvSpPr txBox="1">
            <a:spLocks noChangeArrowheads="1"/>
          </p:cNvSpPr>
          <p:nvPr/>
        </p:nvSpPr>
        <p:spPr bwMode="auto">
          <a:xfrm>
            <a:off x="2841791" y="2375583"/>
            <a:ext cx="1281289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zh-CN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82%</a:t>
            </a:r>
          </a:p>
        </p:txBody>
      </p:sp>
      <p:sp>
        <p:nvSpPr>
          <p:cNvPr id="164" name="空心弧 163"/>
          <p:cNvSpPr/>
          <p:nvPr/>
        </p:nvSpPr>
        <p:spPr>
          <a:xfrm rot="19800000">
            <a:off x="2800218" y="1899356"/>
            <a:ext cx="1310872" cy="1311043"/>
          </a:xfrm>
          <a:prstGeom prst="blockArc">
            <a:avLst>
              <a:gd name="adj1" fmla="val 18153874"/>
              <a:gd name="adj2" fmla="val 14191435"/>
              <a:gd name="adj3" fmla="val 5402"/>
            </a:avLst>
          </a:prstGeom>
          <a:solidFill>
            <a:schemeClr val="tx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65" name="TextBox 340"/>
          <p:cNvSpPr txBox="1">
            <a:spLocks noChangeArrowheads="1"/>
          </p:cNvSpPr>
          <p:nvPr/>
        </p:nvSpPr>
        <p:spPr bwMode="auto">
          <a:xfrm>
            <a:off x="4930616" y="2375583"/>
            <a:ext cx="96284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zh-CN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43%</a:t>
            </a:r>
          </a:p>
        </p:txBody>
      </p:sp>
      <p:sp>
        <p:nvSpPr>
          <p:cNvPr id="166" name="椭圆 165"/>
          <p:cNvSpPr/>
          <p:nvPr/>
        </p:nvSpPr>
        <p:spPr>
          <a:xfrm>
            <a:off x="4766868" y="1899354"/>
            <a:ext cx="1243371" cy="1243532"/>
          </a:xfrm>
          <a:prstGeom prst="ellipse">
            <a:avLst/>
          </a:prstGeom>
          <a:noFill/>
          <a:ln w="3175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015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67" name="空心弧 166"/>
          <p:cNvSpPr/>
          <p:nvPr/>
        </p:nvSpPr>
        <p:spPr>
          <a:xfrm rot="19800000">
            <a:off x="4722482" y="1873136"/>
            <a:ext cx="1310872" cy="1311043"/>
          </a:xfrm>
          <a:prstGeom prst="blockArc">
            <a:avLst>
              <a:gd name="adj1" fmla="val 18153874"/>
              <a:gd name="adj2" fmla="val 6208019"/>
              <a:gd name="adj3" fmla="val 5471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68" name="椭圆 167"/>
          <p:cNvSpPr/>
          <p:nvPr/>
        </p:nvSpPr>
        <p:spPr>
          <a:xfrm>
            <a:off x="6632969" y="1934749"/>
            <a:ext cx="1184684" cy="1184838"/>
          </a:xfrm>
          <a:prstGeom prst="ellipse">
            <a:avLst/>
          </a:prstGeom>
          <a:noFill/>
          <a:ln w="3175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015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69" name="TextBox 341"/>
          <p:cNvSpPr txBox="1">
            <a:spLocks noChangeArrowheads="1"/>
          </p:cNvSpPr>
          <p:nvPr/>
        </p:nvSpPr>
        <p:spPr bwMode="auto">
          <a:xfrm>
            <a:off x="6831186" y="2375583"/>
            <a:ext cx="96236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zh-CN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25%</a:t>
            </a:r>
          </a:p>
        </p:txBody>
      </p:sp>
      <p:sp>
        <p:nvSpPr>
          <p:cNvPr id="170" name="空心弧 169"/>
          <p:cNvSpPr/>
          <p:nvPr/>
        </p:nvSpPr>
        <p:spPr>
          <a:xfrm rot="19800000">
            <a:off x="6544233" y="1898401"/>
            <a:ext cx="1310872" cy="1311043"/>
          </a:xfrm>
          <a:prstGeom prst="blockArc">
            <a:avLst>
              <a:gd name="adj1" fmla="val 18153874"/>
              <a:gd name="adj2" fmla="val 2391340"/>
              <a:gd name="adj3" fmla="val 5676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71" name="椭圆 170"/>
          <p:cNvSpPr/>
          <p:nvPr/>
        </p:nvSpPr>
        <p:spPr>
          <a:xfrm>
            <a:off x="8443381" y="1941454"/>
            <a:ext cx="1184686" cy="1184838"/>
          </a:xfrm>
          <a:prstGeom prst="ellipse">
            <a:avLst/>
          </a:prstGeom>
          <a:noFill/>
          <a:ln w="3175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015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72" name="TextBox 342"/>
          <p:cNvSpPr txBox="1">
            <a:spLocks noChangeArrowheads="1"/>
          </p:cNvSpPr>
          <p:nvPr/>
        </p:nvSpPr>
        <p:spPr bwMode="auto">
          <a:xfrm>
            <a:off x="8568511" y="2375583"/>
            <a:ext cx="96305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zh-CN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10%</a:t>
            </a:r>
          </a:p>
        </p:txBody>
      </p:sp>
      <p:sp>
        <p:nvSpPr>
          <p:cNvPr id="173" name="空心弧 172"/>
          <p:cNvSpPr/>
          <p:nvPr/>
        </p:nvSpPr>
        <p:spPr>
          <a:xfrm rot="19800000">
            <a:off x="8354079" y="1903163"/>
            <a:ext cx="1310872" cy="1311043"/>
          </a:xfrm>
          <a:prstGeom prst="blockArc">
            <a:avLst>
              <a:gd name="adj1" fmla="val 18153874"/>
              <a:gd name="adj2" fmla="val 21071673"/>
              <a:gd name="adj3" fmla="val 5367"/>
            </a:avLst>
          </a:prstGeom>
          <a:solidFill>
            <a:schemeClr val="accent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单击此处添加标题文本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Freeform 398"/>
          <p:cNvSpPr/>
          <p:nvPr/>
        </p:nvSpPr>
        <p:spPr bwMode="auto">
          <a:xfrm>
            <a:off x="1545939" y="4008503"/>
            <a:ext cx="95238" cy="576263"/>
          </a:xfrm>
          <a:custGeom>
            <a:avLst/>
            <a:gdLst>
              <a:gd name="T0" fmla="*/ 0 w 1"/>
              <a:gd name="T1" fmla="*/ 0 h 564"/>
              <a:gd name="T2" fmla="*/ 0 w 1"/>
              <a:gd name="T3" fmla="*/ 576263 h 564"/>
              <a:gd name="T4" fmla="*/ 0 60000 65536"/>
              <a:gd name="T5" fmla="*/ 0 60000 65536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0" t="0" r="r" b="b"/>
            <a:pathLst>
              <a:path w="1" h="564">
                <a:moveTo>
                  <a:pt x="0" y="0"/>
                </a:moveTo>
                <a:lnTo>
                  <a:pt x="0" y="564"/>
                </a:lnTo>
              </a:path>
            </a:pathLst>
          </a:custGeom>
          <a:noFill/>
          <a:ln w="19050" cap="flat" cmpd="sng">
            <a:solidFill>
              <a:schemeClr val="bg1">
                <a:lumMod val="65000"/>
              </a:schemeClr>
            </a:solidFill>
            <a:prstDash val="solid"/>
            <a:round/>
            <a:headEnd type="triangle" w="med" len="med"/>
            <a:tailEnd type="none" w="med" len="med"/>
          </a:ln>
          <a:effectLst>
            <a:outerShdw dist="17961" dir="2700000" algn="ctr" rotWithShape="0">
              <a:schemeClr val="tx1">
                <a:alpha val="5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2526888" y="1668528"/>
            <a:ext cx="771425" cy="1330325"/>
            <a:chOff x="3585752" y="1736725"/>
            <a:chExt cx="771525" cy="1330325"/>
          </a:xfrm>
        </p:grpSpPr>
        <p:sp>
          <p:nvSpPr>
            <p:cNvPr id="17" name="Line 401"/>
            <p:cNvSpPr>
              <a:spLocks noChangeShapeType="1"/>
            </p:cNvSpPr>
            <p:nvPr/>
          </p:nvSpPr>
          <p:spPr bwMode="auto">
            <a:xfrm flipH="1">
              <a:off x="3585752" y="2384425"/>
              <a:ext cx="287337" cy="0"/>
            </a:xfrm>
            <a:prstGeom prst="line">
              <a:avLst/>
            </a:prstGeom>
            <a:noFill/>
            <a:ln w="19050">
              <a:solidFill>
                <a:schemeClr val="bg1">
                  <a:lumMod val="65000"/>
                </a:schemeClr>
              </a:solidFill>
              <a:round/>
              <a:headEnd type="none" w="med" len="lg"/>
              <a:tailEnd type="none" w="med" len="lg"/>
            </a:ln>
            <a:effectLst>
              <a:outerShdw dist="17961" dir="2700000" algn="ctr" rotWithShape="0">
                <a:schemeClr val="tx1">
                  <a:alpha val="50000"/>
                </a:schemeClr>
              </a:outerShdw>
            </a:effectLst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8" name="Freeform 404"/>
            <p:cNvSpPr/>
            <p:nvPr/>
          </p:nvSpPr>
          <p:spPr bwMode="auto">
            <a:xfrm>
              <a:off x="3873089" y="1736725"/>
              <a:ext cx="484188" cy="1330325"/>
            </a:xfrm>
            <a:custGeom>
              <a:avLst/>
              <a:gdLst>
                <a:gd name="T0" fmla="*/ 482274 w 253"/>
                <a:gd name="T1" fmla="*/ 0 h 838"/>
                <a:gd name="T2" fmla="*/ 0 w 253"/>
                <a:gd name="T3" fmla="*/ 0 h 838"/>
                <a:gd name="T4" fmla="*/ 0 w 253"/>
                <a:gd name="T5" fmla="*/ 1328738 h 838"/>
                <a:gd name="T6" fmla="*/ 482274 w 253"/>
                <a:gd name="T7" fmla="*/ 1328738 h 838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53" h="838">
                  <a:moveTo>
                    <a:pt x="252" y="0"/>
                  </a:moveTo>
                  <a:lnTo>
                    <a:pt x="0" y="0"/>
                  </a:lnTo>
                  <a:lnTo>
                    <a:pt x="0" y="837"/>
                  </a:lnTo>
                  <a:lnTo>
                    <a:pt x="252" y="837"/>
                  </a:lnTo>
                </a:path>
              </a:pathLst>
            </a:custGeom>
            <a:noFill/>
            <a:ln w="19050" cap="flat" cmpd="sng">
              <a:solidFill>
                <a:schemeClr val="bg1">
                  <a:lumMod val="65000"/>
                </a:schemeClr>
              </a:solidFill>
              <a:prstDash val="solid"/>
              <a:round/>
              <a:headEnd type="triangle" w="med" len="med"/>
              <a:tailEnd type="triangle" w="med" len="med"/>
            </a:ln>
            <a:effectLst>
              <a:outerShdw dist="17961" dir="2700000" algn="ctr" rotWithShape="0">
                <a:schemeClr val="tx1">
                  <a:alpha val="50000"/>
                </a:scheme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2526888" y="4333941"/>
            <a:ext cx="771425" cy="1330325"/>
            <a:chOff x="3585752" y="4402138"/>
            <a:chExt cx="771525" cy="1330325"/>
          </a:xfrm>
        </p:grpSpPr>
        <p:sp>
          <p:nvSpPr>
            <p:cNvPr id="21" name="Line 400"/>
            <p:cNvSpPr>
              <a:spLocks noChangeShapeType="1"/>
            </p:cNvSpPr>
            <p:nvPr/>
          </p:nvSpPr>
          <p:spPr bwMode="auto">
            <a:xfrm flipH="1">
              <a:off x="3585752" y="5049838"/>
              <a:ext cx="287337" cy="0"/>
            </a:xfrm>
            <a:prstGeom prst="line">
              <a:avLst/>
            </a:prstGeom>
            <a:noFill/>
            <a:ln w="19050">
              <a:solidFill>
                <a:schemeClr val="bg1">
                  <a:lumMod val="65000"/>
                </a:schemeClr>
              </a:solidFill>
              <a:round/>
              <a:headEnd type="none" w="med" len="lg"/>
              <a:tailEnd type="none" w="med" len="lg"/>
            </a:ln>
            <a:effectLst>
              <a:outerShdw dist="17961" dir="2700000" algn="ctr" rotWithShape="0">
                <a:schemeClr val="tx1">
                  <a:alpha val="50000"/>
                </a:schemeClr>
              </a:outerShdw>
            </a:effectLst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2" name="Freeform 438"/>
            <p:cNvSpPr/>
            <p:nvPr/>
          </p:nvSpPr>
          <p:spPr bwMode="auto">
            <a:xfrm>
              <a:off x="3873089" y="4402138"/>
              <a:ext cx="484188" cy="1330325"/>
            </a:xfrm>
            <a:custGeom>
              <a:avLst/>
              <a:gdLst>
                <a:gd name="T0" fmla="*/ 482274 w 253"/>
                <a:gd name="T1" fmla="*/ 0 h 838"/>
                <a:gd name="T2" fmla="*/ 0 w 253"/>
                <a:gd name="T3" fmla="*/ 0 h 838"/>
                <a:gd name="T4" fmla="*/ 0 w 253"/>
                <a:gd name="T5" fmla="*/ 1328738 h 838"/>
                <a:gd name="T6" fmla="*/ 482274 w 253"/>
                <a:gd name="T7" fmla="*/ 1328738 h 838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53" h="838">
                  <a:moveTo>
                    <a:pt x="252" y="0"/>
                  </a:moveTo>
                  <a:lnTo>
                    <a:pt x="0" y="0"/>
                  </a:lnTo>
                  <a:lnTo>
                    <a:pt x="0" y="837"/>
                  </a:lnTo>
                  <a:lnTo>
                    <a:pt x="252" y="837"/>
                  </a:lnTo>
                </a:path>
              </a:pathLst>
            </a:custGeom>
            <a:noFill/>
            <a:ln w="19050" cap="flat" cmpd="sng">
              <a:solidFill>
                <a:schemeClr val="bg1">
                  <a:lumMod val="65000"/>
                </a:schemeClr>
              </a:solidFill>
              <a:prstDash val="solid"/>
              <a:round/>
              <a:headEnd type="triangle" w="med" len="med"/>
              <a:tailEnd type="triangle" w="med" len="med"/>
            </a:ln>
            <a:effectLst>
              <a:outerShdw dist="17961" dir="2700000" algn="ctr" rotWithShape="0">
                <a:schemeClr val="tx1">
                  <a:alpha val="50000"/>
                </a:scheme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655469" y="1955864"/>
            <a:ext cx="1871419" cy="792162"/>
            <a:chOff x="1899442" y="2024063"/>
            <a:chExt cx="1871663" cy="792162"/>
          </a:xfrm>
          <a:solidFill>
            <a:srgbClr val="3D607C"/>
          </a:solidFill>
        </p:grpSpPr>
        <p:sp>
          <p:nvSpPr>
            <p:cNvPr id="24" name="Rectangle 402"/>
            <p:cNvSpPr>
              <a:spLocks noChangeArrowheads="1"/>
            </p:cNvSpPr>
            <p:nvPr/>
          </p:nvSpPr>
          <p:spPr bwMode="auto">
            <a:xfrm>
              <a:off x="1899442" y="2024063"/>
              <a:ext cx="1871663" cy="792162"/>
            </a:xfrm>
            <a:prstGeom prst="rect">
              <a:avLst/>
            </a:prstGeom>
            <a:solidFill>
              <a:schemeClr val="tx2"/>
            </a:solidFill>
            <a:ln w="9525">
              <a:noFill/>
              <a:miter lim="800000"/>
            </a:ln>
          </p:spPr>
          <p:txBody>
            <a:bodyPr wrap="none" anchor="ctr"/>
            <a:lstStyle/>
            <a:p>
              <a:pPr algn="ctr"/>
              <a:endParaRPr lang="zh-CN" altLang="zh-CN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5" name="Rectangle 439"/>
            <p:cNvSpPr>
              <a:spLocks noChangeArrowheads="1"/>
            </p:cNvSpPr>
            <p:nvPr/>
          </p:nvSpPr>
          <p:spPr bwMode="auto">
            <a:xfrm>
              <a:off x="1935955" y="2060575"/>
              <a:ext cx="1800225" cy="719138"/>
            </a:xfrm>
            <a:prstGeom prst="rect">
              <a:avLst/>
            </a:prstGeom>
            <a:solidFill>
              <a:schemeClr val="tx2"/>
            </a:solidFill>
            <a:ln w="9525">
              <a:solidFill>
                <a:srgbClr val="808080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zh-CN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6" name="AutoShape 440"/>
            <p:cNvSpPr>
              <a:spLocks noChangeArrowheads="1"/>
            </p:cNvSpPr>
            <p:nvPr/>
          </p:nvSpPr>
          <p:spPr bwMode="auto">
            <a:xfrm rot="5400000">
              <a:off x="1935954" y="2060576"/>
              <a:ext cx="252413" cy="252412"/>
            </a:xfrm>
            <a:prstGeom prst="rtTriangle">
              <a:avLst/>
            </a:prstGeom>
            <a:solidFill>
              <a:schemeClr val="bg1"/>
            </a:solidFill>
            <a:ln>
              <a:noFill/>
            </a:ln>
          </p:spPr>
          <p:txBody>
            <a:bodyPr wrap="none" anchor="ctr"/>
            <a:lstStyle/>
            <a:p>
              <a:endParaRPr lang="zh-CN" altLang="zh-CN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7" name="Rectangle 444"/>
            <p:cNvSpPr>
              <a:spLocks noChangeArrowheads="1"/>
            </p:cNvSpPr>
            <p:nvPr/>
          </p:nvSpPr>
          <p:spPr bwMode="auto">
            <a:xfrm>
              <a:off x="2552967" y="2252663"/>
              <a:ext cx="593189" cy="353943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ctr"/>
              <a:r>
                <a:rPr lang="zh-CN" altLang="en-US" sz="2300" b="1" dirty="0">
                  <a:solidFill>
                    <a:schemeClr val="bg1"/>
                  </a:solidFill>
                  <a:cs typeface="+mn-ea"/>
                  <a:sym typeface="+mn-lt"/>
                </a:rPr>
                <a:t>标题</a:t>
              </a:r>
              <a:endParaRPr lang="en-US" altLang="ko-KR" sz="23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655469" y="4584764"/>
            <a:ext cx="1871419" cy="792162"/>
            <a:chOff x="1899442" y="4652963"/>
            <a:chExt cx="1871663" cy="792162"/>
          </a:xfrm>
          <a:solidFill>
            <a:srgbClr val="3D607C"/>
          </a:solidFill>
        </p:grpSpPr>
        <p:sp>
          <p:nvSpPr>
            <p:cNvPr id="29" name="Rectangle 441"/>
            <p:cNvSpPr>
              <a:spLocks noChangeArrowheads="1"/>
            </p:cNvSpPr>
            <p:nvPr/>
          </p:nvSpPr>
          <p:spPr bwMode="auto">
            <a:xfrm>
              <a:off x="1899442" y="4652963"/>
              <a:ext cx="1871663" cy="792162"/>
            </a:xfrm>
            <a:prstGeom prst="rect">
              <a:avLst/>
            </a:prstGeom>
            <a:solidFill>
              <a:schemeClr val="accent2"/>
            </a:solidFill>
            <a:ln w="9525">
              <a:noFill/>
              <a:miter lim="800000"/>
            </a:ln>
          </p:spPr>
          <p:txBody>
            <a:bodyPr wrap="none" anchor="ctr"/>
            <a:lstStyle/>
            <a:p>
              <a:pPr algn="ctr"/>
              <a:endParaRPr lang="zh-CN" altLang="zh-CN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0" name="Rectangle 442"/>
            <p:cNvSpPr>
              <a:spLocks noChangeArrowheads="1"/>
            </p:cNvSpPr>
            <p:nvPr/>
          </p:nvSpPr>
          <p:spPr bwMode="auto">
            <a:xfrm>
              <a:off x="1935955" y="4689475"/>
              <a:ext cx="1800225" cy="719138"/>
            </a:xfrm>
            <a:prstGeom prst="rect">
              <a:avLst/>
            </a:prstGeom>
            <a:solidFill>
              <a:schemeClr val="accent2"/>
            </a:solidFill>
            <a:ln w="9525">
              <a:solidFill>
                <a:srgbClr val="808080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zh-CN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1" name="AutoShape 443"/>
            <p:cNvSpPr>
              <a:spLocks noChangeArrowheads="1"/>
            </p:cNvSpPr>
            <p:nvPr/>
          </p:nvSpPr>
          <p:spPr bwMode="auto">
            <a:xfrm rot="5400000">
              <a:off x="1935954" y="4689476"/>
              <a:ext cx="252413" cy="252412"/>
            </a:xfrm>
            <a:prstGeom prst="rtTriangle">
              <a:avLst/>
            </a:prstGeom>
            <a:solidFill>
              <a:schemeClr val="bg1"/>
            </a:solidFill>
            <a:ln>
              <a:noFill/>
            </a:ln>
          </p:spPr>
          <p:txBody>
            <a:bodyPr wrap="none" anchor="ctr"/>
            <a:lstStyle/>
            <a:p>
              <a:endParaRPr lang="zh-CN" altLang="zh-CN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2" name="Rectangle 445"/>
            <p:cNvSpPr>
              <a:spLocks noChangeArrowheads="1"/>
            </p:cNvSpPr>
            <p:nvPr/>
          </p:nvSpPr>
          <p:spPr bwMode="auto">
            <a:xfrm>
              <a:off x="2544212" y="4878388"/>
              <a:ext cx="597999" cy="353943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ctr"/>
              <a:r>
                <a:rPr lang="zh-CN" altLang="en-US" sz="2300" b="1" dirty="0">
                  <a:solidFill>
                    <a:schemeClr val="bg1"/>
                  </a:solidFill>
                  <a:cs typeface="+mn-ea"/>
                  <a:sym typeface="+mn-lt"/>
                </a:rPr>
                <a:t>标题</a:t>
              </a:r>
              <a:endParaRPr lang="en-US" altLang="ko-KR" sz="23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711023" y="3441764"/>
            <a:ext cx="1765070" cy="468312"/>
            <a:chOff x="1955005" y="3509963"/>
            <a:chExt cx="1765300" cy="468312"/>
          </a:xfrm>
          <a:solidFill>
            <a:srgbClr val="FF431E"/>
          </a:solidFill>
        </p:grpSpPr>
        <p:sp>
          <p:nvSpPr>
            <p:cNvPr id="34" name="Rectangle 447"/>
            <p:cNvSpPr>
              <a:spLocks noChangeArrowheads="1"/>
            </p:cNvSpPr>
            <p:nvPr/>
          </p:nvSpPr>
          <p:spPr bwMode="auto">
            <a:xfrm>
              <a:off x="1955005" y="3509963"/>
              <a:ext cx="1765300" cy="468312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</a:ln>
          </p:spPr>
          <p:txBody>
            <a:bodyPr wrap="none" anchor="ctr"/>
            <a:lstStyle/>
            <a:p>
              <a:pPr algn="ctr"/>
              <a:endParaRPr lang="zh-CN" altLang="zh-CN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5" name="Rectangle 448"/>
            <p:cNvSpPr>
              <a:spLocks noChangeArrowheads="1"/>
            </p:cNvSpPr>
            <p:nvPr/>
          </p:nvSpPr>
          <p:spPr bwMode="auto">
            <a:xfrm>
              <a:off x="1989136" y="3532188"/>
              <a:ext cx="1697037" cy="423862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bg1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zh-CN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6" name="Rectangle 449"/>
            <p:cNvSpPr>
              <a:spLocks noChangeArrowheads="1"/>
            </p:cNvSpPr>
            <p:nvPr/>
          </p:nvSpPr>
          <p:spPr bwMode="auto">
            <a:xfrm>
              <a:off x="2646984" y="3649663"/>
              <a:ext cx="359120" cy="215444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ctr"/>
              <a:r>
                <a:rPr lang="zh-CN" altLang="en-US" sz="1400" b="1" dirty="0">
                  <a:solidFill>
                    <a:schemeClr val="bg1"/>
                  </a:solidFill>
                  <a:cs typeface="+mn-ea"/>
                  <a:sym typeface="+mn-lt"/>
                </a:rPr>
                <a:t>标题</a:t>
              </a:r>
              <a:endParaRPr lang="en-US" altLang="ko-KR" sz="14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7" name="Freeform 450"/>
          <p:cNvSpPr/>
          <p:nvPr/>
        </p:nvSpPr>
        <p:spPr bwMode="auto">
          <a:xfrm>
            <a:off x="1545939" y="2765489"/>
            <a:ext cx="95238" cy="576262"/>
          </a:xfrm>
          <a:custGeom>
            <a:avLst/>
            <a:gdLst>
              <a:gd name="T0" fmla="*/ 0 w 1"/>
              <a:gd name="T1" fmla="*/ 0 h 564"/>
              <a:gd name="T2" fmla="*/ 0 w 1"/>
              <a:gd name="T3" fmla="*/ 576262 h 564"/>
              <a:gd name="T4" fmla="*/ 0 60000 65536"/>
              <a:gd name="T5" fmla="*/ 0 60000 65536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0" t="0" r="r" b="b"/>
            <a:pathLst>
              <a:path w="1" h="564">
                <a:moveTo>
                  <a:pt x="0" y="0"/>
                </a:moveTo>
                <a:lnTo>
                  <a:pt x="0" y="564"/>
                </a:lnTo>
              </a:path>
            </a:pathLst>
          </a:custGeom>
          <a:noFill/>
          <a:ln w="19050" cap="flat" cmpd="sng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triangle" w="med" len="med"/>
          </a:ln>
          <a:effectLst>
            <a:outerShdw dist="17961" dir="2700000" algn="ctr" rotWithShape="0">
              <a:schemeClr val="tx1">
                <a:alpha val="5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3428470" y="1344678"/>
            <a:ext cx="3130143" cy="900113"/>
            <a:chOff x="4672805" y="1412875"/>
            <a:chExt cx="3130550" cy="900113"/>
          </a:xfrm>
          <a:solidFill>
            <a:schemeClr val="tx2"/>
          </a:solidFill>
        </p:grpSpPr>
        <p:sp>
          <p:nvSpPr>
            <p:cNvPr id="39" name="Rectangle 403"/>
            <p:cNvSpPr>
              <a:spLocks noChangeArrowheads="1"/>
            </p:cNvSpPr>
            <p:nvPr/>
          </p:nvSpPr>
          <p:spPr bwMode="auto">
            <a:xfrm>
              <a:off x="4672805" y="1412875"/>
              <a:ext cx="3130550" cy="900113"/>
            </a:xfrm>
            <a:prstGeom prst="rect">
              <a:avLst/>
            </a:prstGeom>
            <a:grpFill/>
            <a:ln w="9525">
              <a:solidFill>
                <a:srgbClr val="FFFFFF">
                  <a:alpha val="39999"/>
                </a:srgbClr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zh-CN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40" name="Rectangle 408"/>
            <p:cNvSpPr>
              <a:spLocks noChangeArrowheads="1"/>
            </p:cNvSpPr>
            <p:nvPr/>
          </p:nvSpPr>
          <p:spPr bwMode="auto">
            <a:xfrm>
              <a:off x="4707730" y="1447800"/>
              <a:ext cx="3059112" cy="827088"/>
            </a:xfrm>
            <a:prstGeom prst="rect">
              <a:avLst/>
            </a:prstGeom>
            <a:grpFill/>
            <a:ln w="9525">
              <a:solidFill>
                <a:srgbClr val="808080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zh-CN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42" name="Rectangle 414"/>
            <p:cNvSpPr>
              <a:spLocks noChangeArrowheads="1"/>
            </p:cNvSpPr>
            <p:nvPr/>
          </p:nvSpPr>
          <p:spPr bwMode="auto">
            <a:xfrm>
              <a:off x="5306217" y="1806575"/>
              <a:ext cx="1385175" cy="27699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cs typeface="+mn-ea"/>
                  <a:sym typeface="+mn-lt"/>
                </a:rPr>
                <a:t>添加文字内容</a:t>
              </a:r>
              <a:endParaRPr lang="en-US" altLang="ko-KR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43" name="椭圆 42"/>
            <p:cNvSpPr/>
            <p:nvPr/>
          </p:nvSpPr>
          <p:spPr>
            <a:xfrm>
              <a:off x="4860032" y="1772816"/>
              <a:ext cx="288032" cy="288032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3428470" y="2441640"/>
            <a:ext cx="3130143" cy="900113"/>
            <a:chOff x="4672805" y="1412875"/>
            <a:chExt cx="3130550" cy="900113"/>
          </a:xfrm>
          <a:solidFill>
            <a:schemeClr val="tx2"/>
          </a:solidFill>
        </p:grpSpPr>
        <p:sp>
          <p:nvSpPr>
            <p:cNvPr id="45" name="Rectangle 403"/>
            <p:cNvSpPr>
              <a:spLocks noChangeArrowheads="1"/>
            </p:cNvSpPr>
            <p:nvPr/>
          </p:nvSpPr>
          <p:spPr bwMode="auto">
            <a:xfrm>
              <a:off x="4672805" y="1412875"/>
              <a:ext cx="3130550" cy="900113"/>
            </a:xfrm>
            <a:prstGeom prst="rect">
              <a:avLst/>
            </a:prstGeom>
            <a:grpFill/>
            <a:ln w="9525">
              <a:solidFill>
                <a:srgbClr val="FFFFFF">
                  <a:alpha val="39999"/>
                </a:srgbClr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zh-CN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46" name="Rectangle 408"/>
            <p:cNvSpPr>
              <a:spLocks noChangeArrowheads="1"/>
            </p:cNvSpPr>
            <p:nvPr/>
          </p:nvSpPr>
          <p:spPr bwMode="auto">
            <a:xfrm>
              <a:off x="4707730" y="1447800"/>
              <a:ext cx="3059112" cy="827088"/>
            </a:xfrm>
            <a:prstGeom prst="rect">
              <a:avLst/>
            </a:prstGeom>
            <a:grpFill/>
            <a:ln w="9525">
              <a:solidFill>
                <a:srgbClr val="808080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zh-CN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48" name="Rectangle 414"/>
            <p:cNvSpPr>
              <a:spLocks noChangeArrowheads="1"/>
            </p:cNvSpPr>
            <p:nvPr/>
          </p:nvSpPr>
          <p:spPr bwMode="auto">
            <a:xfrm>
              <a:off x="5306217" y="1806575"/>
              <a:ext cx="1385175" cy="27699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cs typeface="+mn-ea"/>
                  <a:sym typeface="+mn-lt"/>
                </a:rPr>
                <a:t>添加文字内容</a:t>
              </a:r>
              <a:endParaRPr lang="en-US" altLang="ko-KR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49" name="椭圆 48"/>
            <p:cNvSpPr/>
            <p:nvPr/>
          </p:nvSpPr>
          <p:spPr>
            <a:xfrm>
              <a:off x="4860032" y="1772816"/>
              <a:ext cx="288032" cy="288032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3463390" y="3932863"/>
            <a:ext cx="3130143" cy="900113"/>
            <a:chOff x="4672805" y="1412875"/>
            <a:chExt cx="3130550" cy="900113"/>
          </a:xfrm>
          <a:solidFill>
            <a:schemeClr val="accent2"/>
          </a:solidFill>
        </p:grpSpPr>
        <p:sp>
          <p:nvSpPr>
            <p:cNvPr id="51" name="Rectangle 403"/>
            <p:cNvSpPr>
              <a:spLocks noChangeArrowheads="1"/>
            </p:cNvSpPr>
            <p:nvPr/>
          </p:nvSpPr>
          <p:spPr bwMode="auto">
            <a:xfrm>
              <a:off x="4672805" y="1412875"/>
              <a:ext cx="3130550" cy="900113"/>
            </a:xfrm>
            <a:prstGeom prst="rect">
              <a:avLst/>
            </a:prstGeom>
            <a:grpFill/>
            <a:ln w="9525">
              <a:solidFill>
                <a:srgbClr val="FFFFFF">
                  <a:alpha val="39999"/>
                </a:srgbClr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zh-CN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52" name="Rectangle 408"/>
            <p:cNvSpPr>
              <a:spLocks noChangeArrowheads="1"/>
            </p:cNvSpPr>
            <p:nvPr/>
          </p:nvSpPr>
          <p:spPr bwMode="auto">
            <a:xfrm>
              <a:off x="4707730" y="1447800"/>
              <a:ext cx="3059112" cy="827088"/>
            </a:xfrm>
            <a:prstGeom prst="rect">
              <a:avLst/>
            </a:prstGeom>
            <a:grpFill/>
            <a:ln w="9525">
              <a:solidFill>
                <a:srgbClr val="808080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zh-CN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54" name="Rectangle 414"/>
            <p:cNvSpPr>
              <a:spLocks noChangeArrowheads="1"/>
            </p:cNvSpPr>
            <p:nvPr/>
          </p:nvSpPr>
          <p:spPr bwMode="auto">
            <a:xfrm>
              <a:off x="5306217" y="1806575"/>
              <a:ext cx="1385175" cy="27699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cs typeface="+mn-ea"/>
                  <a:sym typeface="+mn-lt"/>
                </a:rPr>
                <a:t>添加文字内容</a:t>
              </a:r>
              <a:endParaRPr lang="en-US" altLang="ko-KR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55" name="椭圆 54"/>
            <p:cNvSpPr/>
            <p:nvPr/>
          </p:nvSpPr>
          <p:spPr>
            <a:xfrm>
              <a:off x="4860032" y="1772816"/>
              <a:ext cx="288032" cy="288032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3463390" y="5029825"/>
            <a:ext cx="3130143" cy="900113"/>
            <a:chOff x="4672805" y="1412875"/>
            <a:chExt cx="3130550" cy="900113"/>
          </a:xfrm>
          <a:solidFill>
            <a:schemeClr val="accent2"/>
          </a:solidFill>
        </p:grpSpPr>
        <p:sp>
          <p:nvSpPr>
            <p:cNvPr id="57" name="Rectangle 403"/>
            <p:cNvSpPr>
              <a:spLocks noChangeArrowheads="1"/>
            </p:cNvSpPr>
            <p:nvPr/>
          </p:nvSpPr>
          <p:spPr bwMode="auto">
            <a:xfrm>
              <a:off x="4672805" y="1412875"/>
              <a:ext cx="3130550" cy="900113"/>
            </a:xfrm>
            <a:prstGeom prst="rect">
              <a:avLst/>
            </a:prstGeom>
            <a:grpFill/>
            <a:ln w="9525">
              <a:solidFill>
                <a:srgbClr val="FFFFFF">
                  <a:alpha val="39999"/>
                </a:srgbClr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zh-CN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58" name="Rectangle 408"/>
            <p:cNvSpPr>
              <a:spLocks noChangeArrowheads="1"/>
            </p:cNvSpPr>
            <p:nvPr/>
          </p:nvSpPr>
          <p:spPr bwMode="auto">
            <a:xfrm>
              <a:off x="4707730" y="1447800"/>
              <a:ext cx="3059112" cy="827088"/>
            </a:xfrm>
            <a:prstGeom prst="rect">
              <a:avLst/>
            </a:prstGeom>
            <a:grpFill/>
            <a:ln w="9525">
              <a:solidFill>
                <a:srgbClr val="808080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zh-CN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60" name="Rectangle 414"/>
            <p:cNvSpPr>
              <a:spLocks noChangeArrowheads="1"/>
            </p:cNvSpPr>
            <p:nvPr/>
          </p:nvSpPr>
          <p:spPr bwMode="auto">
            <a:xfrm>
              <a:off x="5306217" y="1806575"/>
              <a:ext cx="1385175" cy="27699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cs typeface="+mn-ea"/>
                  <a:sym typeface="+mn-lt"/>
                </a:rPr>
                <a:t>添加文字内容</a:t>
              </a:r>
              <a:endParaRPr lang="en-US" altLang="ko-KR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61" name="椭圆 60"/>
            <p:cNvSpPr/>
            <p:nvPr/>
          </p:nvSpPr>
          <p:spPr>
            <a:xfrm>
              <a:off x="4860032" y="1772816"/>
              <a:ext cx="288032" cy="288032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cxnSp>
        <p:nvCxnSpPr>
          <p:cNvPr id="62" name="直接连接符 61"/>
          <p:cNvCxnSpPr/>
          <p:nvPr/>
        </p:nvCxnSpPr>
        <p:spPr>
          <a:xfrm>
            <a:off x="7020276" y="1328192"/>
            <a:ext cx="0" cy="4563644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文本框 62"/>
          <p:cNvSpPr txBox="1"/>
          <p:nvPr/>
        </p:nvSpPr>
        <p:spPr>
          <a:xfrm>
            <a:off x="7191942" y="2476564"/>
            <a:ext cx="4520683" cy="27515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在此录入上述图表的综合描述说明，在此录入上述图表的综合描述说明。在此录入上述图表的描述说明在此录入上述图表的综合描述说明，在此录入上述图表的综合描述说明。在此录入上述图表的描述说明</a:t>
            </a:r>
          </a:p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在此录入上述图表的综合描述说明，在此录入上述图表的综合描述说明。在此录入上述图表的描述说明</a:t>
            </a:r>
          </a:p>
          <a:p>
            <a:pPr>
              <a:lnSpc>
                <a:spcPct val="120000"/>
              </a:lnSpc>
              <a:spcBef>
                <a:spcPct val="0"/>
              </a:spcBef>
              <a:buNone/>
            </a:pPr>
            <a:endParaRPr lang="zh-CN" altLang="en-US" sz="16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单击此处添加标题文本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5" name="Straight Connector 74"/>
          <p:cNvCxnSpPr/>
          <p:nvPr/>
        </p:nvCxnSpPr>
        <p:spPr>
          <a:xfrm flipH="1">
            <a:off x="2116695" y="4357312"/>
            <a:ext cx="1" cy="819864"/>
          </a:xfrm>
          <a:prstGeom prst="line">
            <a:avLst/>
          </a:prstGeom>
          <a:ln w="19050">
            <a:solidFill>
              <a:schemeClr val="tx2">
                <a:lumMod val="75000"/>
              </a:schemeClr>
            </a:solidFill>
            <a:prstDash val="sys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Straight Connector 85"/>
          <p:cNvCxnSpPr/>
          <p:nvPr/>
        </p:nvCxnSpPr>
        <p:spPr>
          <a:xfrm flipH="1">
            <a:off x="6095681" y="4357312"/>
            <a:ext cx="1" cy="819864"/>
          </a:xfrm>
          <a:prstGeom prst="line">
            <a:avLst/>
          </a:prstGeom>
          <a:ln w="19050">
            <a:solidFill>
              <a:schemeClr val="accent1"/>
            </a:solidFill>
            <a:prstDash val="sys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Straight Connector 90"/>
          <p:cNvCxnSpPr/>
          <p:nvPr/>
        </p:nvCxnSpPr>
        <p:spPr>
          <a:xfrm flipH="1">
            <a:off x="10080320" y="4357312"/>
            <a:ext cx="1" cy="819864"/>
          </a:xfrm>
          <a:prstGeom prst="line">
            <a:avLst/>
          </a:prstGeom>
          <a:ln w="19050">
            <a:solidFill>
              <a:schemeClr val="accent3"/>
            </a:solidFill>
            <a:prstDash val="sys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Straight Connector 95"/>
          <p:cNvCxnSpPr/>
          <p:nvPr/>
        </p:nvCxnSpPr>
        <p:spPr>
          <a:xfrm rot="10800000" flipH="1">
            <a:off x="4105395" y="4357312"/>
            <a:ext cx="1" cy="819864"/>
          </a:xfrm>
          <a:prstGeom prst="line">
            <a:avLst/>
          </a:prstGeom>
          <a:ln w="19050">
            <a:solidFill>
              <a:schemeClr val="accent4"/>
            </a:solidFill>
            <a:prstDash val="sys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1" name="Straight Connector 100"/>
          <p:cNvCxnSpPr/>
          <p:nvPr/>
        </p:nvCxnSpPr>
        <p:spPr>
          <a:xfrm rot="10800000" flipH="1">
            <a:off x="8081112" y="4357312"/>
            <a:ext cx="1" cy="819864"/>
          </a:xfrm>
          <a:prstGeom prst="line">
            <a:avLst/>
          </a:prstGeom>
          <a:ln w="19050">
            <a:solidFill>
              <a:schemeClr val="accent2"/>
            </a:solidFill>
            <a:prstDash val="sys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0" name="Group 88"/>
          <p:cNvGrpSpPr/>
          <p:nvPr/>
        </p:nvGrpSpPr>
        <p:grpSpPr>
          <a:xfrm>
            <a:off x="1180843" y="5426043"/>
            <a:ext cx="1871700" cy="495352"/>
            <a:chOff x="690582" y="661615"/>
            <a:chExt cx="1370060" cy="201904"/>
          </a:xfrm>
        </p:grpSpPr>
        <p:sp>
          <p:nvSpPr>
            <p:cNvPr id="106" name="TextBox 105"/>
            <p:cNvSpPr txBox="1"/>
            <p:nvPr/>
          </p:nvSpPr>
          <p:spPr>
            <a:xfrm>
              <a:off x="1075267" y="661615"/>
              <a:ext cx="600770" cy="100359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添加标题</a:t>
              </a:r>
              <a:endPara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07" name="TextBox 106"/>
            <p:cNvSpPr txBox="1"/>
            <p:nvPr/>
          </p:nvSpPr>
          <p:spPr>
            <a:xfrm>
              <a:off x="690582" y="779887"/>
              <a:ext cx="1370060" cy="83632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ctr" defTabSz="1218565">
                <a:spcBef>
                  <a:spcPct val="20000"/>
                </a:spcBef>
                <a:defRPr/>
              </a:pPr>
              <a:r>
                <a:rPr lang="zh-CN" altLang="en-US" sz="13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单击此处添加副标题</a:t>
              </a:r>
              <a:endParaRPr lang="en-US" sz="13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1" name="Group 88"/>
          <p:cNvGrpSpPr/>
          <p:nvPr/>
        </p:nvGrpSpPr>
        <p:grpSpPr>
          <a:xfrm>
            <a:off x="5169539" y="5426043"/>
            <a:ext cx="1871700" cy="495352"/>
            <a:chOff x="690582" y="661615"/>
            <a:chExt cx="1370060" cy="201904"/>
          </a:xfrm>
        </p:grpSpPr>
        <p:sp>
          <p:nvSpPr>
            <p:cNvPr id="109" name="TextBox 108"/>
            <p:cNvSpPr txBox="1"/>
            <p:nvPr/>
          </p:nvSpPr>
          <p:spPr>
            <a:xfrm>
              <a:off x="1075267" y="661615"/>
              <a:ext cx="600770" cy="100359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添加标题</a:t>
              </a:r>
              <a:endPara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10" name="TextBox 109"/>
            <p:cNvSpPr txBox="1"/>
            <p:nvPr/>
          </p:nvSpPr>
          <p:spPr>
            <a:xfrm>
              <a:off x="690582" y="779887"/>
              <a:ext cx="1370060" cy="83632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ctr" defTabSz="1218565">
                <a:spcBef>
                  <a:spcPct val="20000"/>
                </a:spcBef>
                <a:defRPr/>
              </a:pPr>
              <a:r>
                <a:rPr lang="zh-CN" altLang="en-US" sz="13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单击此处添加副标题</a:t>
              </a:r>
              <a:endParaRPr lang="en-US" sz="13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2" name="Group 88"/>
          <p:cNvGrpSpPr/>
          <p:nvPr/>
        </p:nvGrpSpPr>
        <p:grpSpPr>
          <a:xfrm>
            <a:off x="9158234" y="5426043"/>
            <a:ext cx="1871700" cy="495352"/>
            <a:chOff x="690582" y="661615"/>
            <a:chExt cx="1370060" cy="201904"/>
          </a:xfrm>
        </p:grpSpPr>
        <p:sp>
          <p:nvSpPr>
            <p:cNvPr id="112" name="TextBox 111"/>
            <p:cNvSpPr txBox="1"/>
            <p:nvPr/>
          </p:nvSpPr>
          <p:spPr>
            <a:xfrm>
              <a:off x="1075267" y="661615"/>
              <a:ext cx="600770" cy="100359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添加标题</a:t>
              </a:r>
              <a:endPara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13" name="TextBox 112"/>
            <p:cNvSpPr txBox="1"/>
            <p:nvPr/>
          </p:nvSpPr>
          <p:spPr>
            <a:xfrm>
              <a:off x="690582" y="779887"/>
              <a:ext cx="1370060" cy="83632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ctr" defTabSz="1218565">
                <a:spcBef>
                  <a:spcPct val="20000"/>
                </a:spcBef>
                <a:defRPr/>
              </a:pPr>
              <a:r>
                <a:rPr lang="zh-CN" altLang="en-US" sz="13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单击此处添加副标题</a:t>
              </a:r>
              <a:endParaRPr lang="en-US" sz="13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3" name="Group 88"/>
          <p:cNvGrpSpPr/>
          <p:nvPr/>
        </p:nvGrpSpPr>
        <p:grpSpPr>
          <a:xfrm>
            <a:off x="3175192" y="5426043"/>
            <a:ext cx="1871700" cy="495352"/>
            <a:chOff x="690582" y="661615"/>
            <a:chExt cx="1370060" cy="201904"/>
          </a:xfrm>
        </p:grpSpPr>
        <p:sp>
          <p:nvSpPr>
            <p:cNvPr id="115" name="TextBox 114"/>
            <p:cNvSpPr txBox="1"/>
            <p:nvPr/>
          </p:nvSpPr>
          <p:spPr>
            <a:xfrm>
              <a:off x="1075267" y="661615"/>
              <a:ext cx="600770" cy="100359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添加标题</a:t>
              </a:r>
              <a:endPara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16" name="TextBox 115"/>
            <p:cNvSpPr txBox="1"/>
            <p:nvPr/>
          </p:nvSpPr>
          <p:spPr>
            <a:xfrm>
              <a:off x="690582" y="779887"/>
              <a:ext cx="1370060" cy="83632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ctr" defTabSz="1218565">
                <a:spcBef>
                  <a:spcPct val="20000"/>
                </a:spcBef>
                <a:defRPr/>
              </a:pPr>
              <a:r>
                <a:rPr lang="zh-CN" altLang="en-US" sz="13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单击此处添加副标题</a:t>
              </a:r>
              <a:endParaRPr lang="en-US" sz="13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4" name="Group 88"/>
          <p:cNvGrpSpPr/>
          <p:nvPr/>
        </p:nvGrpSpPr>
        <p:grpSpPr>
          <a:xfrm>
            <a:off x="7163887" y="5426043"/>
            <a:ext cx="1871700" cy="495352"/>
            <a:chOff x="690582" y="661615"/>
            <a:chExt cx="1370060" cy="201904"/>
          </a:xfrm>
        </p:grpSpPr>
        <p:sp>
          <p:nvSpPr>
            <p:cNvPr id="118" name="TextBox 117"/>
            <p:cNvSpPr txBox="1"/>
            <p:nvPr/>
          </p:nvSpPr>
          <p:spPr>
            <a:xfrm>
              <a:off x="1075267" y="661615"/>
              <a:ext cx="600770" cy="100359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添加标题</a:t>
              </a:r>
              <a:endPara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19" name="TextBox 118"/>
            <p:cNvSpPr txBox="1"/>
            <p:nvPr/>
          </p:nvSpPr>
          <p:spPr>
            <a:xfrm>
              <a:off x="690582" y="779887"/>
              <a:ext cx="1370060" cy="83632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ctr" defTabSz="1218565">
                <a:spcBef>
                  <a:spcPct val="20000"/>
                </a:spcBef>
                <a:defRPr/>
              </a:pPr>
              <a:r>
                <a:rPr lang="zh-CN" altLang="en-US" sz="13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单击此处添加副标题</a:t>
              </a:r>
              <a:endParaRPr lang="en-US" sz="13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66" name="Freeform 65"/>
          <p:cNvSpPr/>
          <p:nvPr/>
        </p:nvSpPr>
        <p:spPr>
          <a:xfrm>
            <a:off x="1526534" y="3127153"/>
            <a:ext cx="1207182" cy="1207339"/>
          </a:xfrm>
          <a:custGeom>
            <a:avLst/>
            <a:gdLst>
              <a:gd name="connsiteX0" fmla="*/ 0 w 905504"/>
              <a:gd name="connsiteY0" fmla="*/ 452752 h 905504"/>
              <a:gd name="connsiteX1" fmla="*/ 132608 w 905504"/>
              <a:gd name="connsiteY1" fmla="*/ 132608 h 905504"/>
              <a:gd name="connsiteX2" fmla="*/ 452752 w 905504"/>
              <a:gd name="connsiteY2" fmla="*/ 0 h 905504"/>
              <a:gd name="connsiteX3" fmla="*/ 772896 w 905504"/>
              <a:gd name="connsiteY3" fmla="*/ 132608 h 905504"/>
              <a:gd name="connsiteX4" fmla="*/ 905504 w 905504"/>
              <a:gd name="connsiteY4" fmla="*/ 452752 h 905504"/>
              <a:gd name="connsiteX5" fmla="*/ 772896 w 905504"/>
              <a:gd name="connsiteY5" fmla="*/ 772896 h 905504"/>
              <a:gd name="connsiteX6" fmla="*/ 452752 w 905504"/>
              <a:gd name="connsiteY6" fmla="*/ 905504 h 905504"/>
              <a:gd name="connsiteX7" fmla="*/ 132608 w 905504"/>
              <a:gd name="connsiteY7" fmla="*/ 772896 h 905504"/>
              <a:gd name="connsiteX8" fmla="*/ 0 w 905504"/>
              <a:gd name="connsiteY8" fmla="*/ 452752 h 9055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05504" h="905504">
                <a:moveTo>
                  <a:pt x="0" y="452752"/>
                </a:moveTo>
                <a:cubicBezTo>
                  <a:pt x="0" y="332675"/>
                  <a:pt x="47701" y="217515"/>
                  <a:pt x="132608" y="132608"/>
                </a:cubicBezTo>
                <a:cubicBezTo>
                  <a:pt x="217516" y="47701"/>
                  <a:pt x="332675" y="0"/>
                  <a:pt x="452752" y="0"/>
                </a:cubicBezTo>
                <a:cubicBezTo>
                  <a:pt x="572829" y="0"/>
                  <a:pt x="687989" y="47701"/>
                  <a:pt x="772896" y="132608"/>
                </a:cubicBezTo>
                <a:cubicBezTo>
                  <a:pt x="857803" y="217516"/>
                  <a:pt x="905504" y="332675"/>
                  <a:pt x="905504" y="452752"/>
                </a:cubicBezTo>
                <a:cubicBezTo>
                  <a:pt x="905504" y="572829"/>
                  <a:pt x="857803" y="687989"/>
                  <a:pt x="772896" y="772896"/>
                </a:cubicBezTo>
                <a:cubicBezTo>
                  <a:pt x="687988" y="857803"/>
                  <a:pt x="572829" y="905504"/>
                  <a:pt x="452752" y="905504"/>
                </a:cubicBezTo>
                <a:cubicBezTo>
                  <a:pt x="332675" y="905504"/>
                  <a:pt x="217515" y="857803"/>
                  <a:pt x="132608" y="772896"/>
                </a:cubicBezTo>
                <a:cubicBezTo>
                  <a:pt x="47701" y="687988"/>
                  <a:pt x="0" y="572829"/>
                  <a:pt x="0" y="452752"/>
                </a:cubicBezTo>
                <a:close/>
              </a:path>
            </a:pathLst>
          </a:cu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43816" tIns="243816" rIns="210656" bIns="210656" numCol="1" spcCol="1693" anchor="ctr" anchorCtr="0">
            <a:noAutofit/>
          </a:bodyPr>
          <a:lstStyle/>
          <a:p>
            <a:pPr algn="ctr" defTabSz="118491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4800" dirty="0">
              <a:cs typeface="+mn-ea"/>
              <a:sym typeface="+mn-lt"/>
            </a:endParaRPr>
          </a:p>
        </p:txBody>
      </p:sp>
      <p:sp>
        <p:nvSpPr>
          <p:cNvPr id="68" name="Freeform 67"/>
          <p:cNvSpPr/>
          <p:nvPr/>
        </p:nvSpPr>
        <p:spPr>
          <a:xfrm>
            <a:off x="3514851" y="3127153"/>
            <a:ext cx="1207182" cy="1207339"/>
          </a:xfrm>
          <a:custGeom>
            <a:avLst/>
            <a:gdLst>
              <a:gd name="connsiteX0" fmla="*/ 0 w 905504"/>
              <a:gd name="connsiteY0" fmla="*/ 452752 h 905504"/>
              <a:gd name="connsiteX1" fmla="*/ 132608 w 905504"/>
              <a:gd name="connsiteY1" fmla="*/ 132608 h 905504"/>
              <a:gd name="connsiteX2" fmla="*/ 452752 w 905504"/>
              <a:gd name="connsiteY2" fmla="*/ 0 h 905504"/>
              <a:gd name="connsiteX3" fmla="*/ 772896 w 905504"/>
              <a:gd name="connsiteY3" fmla="*/ 132608 h 905504"/>
              <a:gd name="connsiteX4" fmla="*/ 905504 w 905504"/>
              <a:gd name="connsiteY4" fmla="*/ 452752 h 905504"/>
              <a:gd name="connsiteX5" fmla="*/ 772896 w 905504"/>
              <a:gd name="connsiteY5" fmla="*/ 772896 h 905504"/>
              <a:gd name="connsiteX6" fmla="*/ 452752 w 905504"/>
              <a:gd name="connsiteY6" fmla="*/ 905504 h 905504"/>
              <a:gd name="connsiteX7" fmla="*/ 132608 w 905504"/>
              <a:gd name="connsiteY7" fmla="*/ 772896 h 905504"/>
              <a:gd name="connsiteX8" fmla="*/ 0 w 905504"/>
              <a:gd name="connsiteY8" fmla="*/ 452752 h 9055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05504" h="905504">
                <a:moveTo>
                  <a:pt x="0" y="452752"/>
                </a:moveTo>
                <a:cubicBezTo>
                  <a:pt x="0" y="332675"/>
                  <a:pt x="47701" y="217515"/>
                  <a:pt x="132608" y="132608"/>
                </a:cubicBezTo>
                <a:cubicBezTo>
                  <a:pt x="217516" y="47701"/>
                  <a:pt x="332675" y="0"/>
                  <a:pt x="452752" y="0"/>
                </a:cubicBezTo>
                <a:cubicBezTo>
                  <a:pt x="572829" y="0"/>
                  <a:pt x="687989" y="47701"/>
                  <a:pt x="772896" y="132608"/>
                </a:cubicBezTo>
                <a:cubicBezTo>
                  <a:pt x="857803" y="217516"/>
                  <a:pt x="905504" y="332675"/>
                  <a:pt x="905504" y="452752"/>
                </a:cubicBezTo>
                <a:cubicBezTo>
                  <a:pt x="905504" y="572829"/>
                  <a:pt x="857803" y="687989"/>
                  <a:pt x="772896" y="772896"/>
                </a:cubicBezTo>
                <a:cubicBezTo>
                  <a:pt x="687988" y="857803"/>
                  <a:pt x="572829" y="905504"/>
                  <a:pt x="452752" y="905504"/>
                </a:cubicBezTo>
                <a:cubicBezTo>
                  <a:pt x="332675" y="905504"/>
                  <a:pt x="217515" y="857803"/>
                  <a:pt x="132608" y="772896"/>
                </a:cubicBezTo>
                <a:cubicBezTo>
                  <a:pt x="47701" y="687988"/>
                  <a:pt x="0" y="572829"/>
                  <a:pt x="0" y="452752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0" tIns="0" rIns="0" bIns="0" numCol="1" spcCol="1693" anchor="ctr" anchorCtr="0">
            <a:noAutofit/>
          </a:bodyPr>
          <a:lstStyle/>
          <a:p>
            <a:pPr algn="ctr" defTabSz="118491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4300" dirty="0">
              <a:cs typeface="+mn-ea"/>
              <a:sym typeface="+mn-lt"/>
            </a:endParaRPr>
          </a:p>
        </p:txBody>
      </p:sp>
      <p:sp>
        <p:nvSpPr>
          <p:cNvPr id="69" name="Freeform 68"/>
          <p:cNvSpPr/>
          <p:nvPr/>
        </p:nvSpPr>
        <p:spPr>
          <a:xfrm>
            <a:off x="5503168" y="3127153"/>
            <a:ext cx="1207182" cy="1207339"/>
          </a:xfrm>
          <a:custGeom>
            <a:avLst/>
            <a:gdLst>
              <a:gd name="connsiteX0" fmla="*/ 0 w 905504"/>
              <a:gd name="connsiteY0" fmla="*/ 452752 h 905504"/>
              <a:gd name="connsiteX1" fmla="*/ 132608 w 905504"/>
              <a:gd name="connsiteY1" fmla="*/ 132608 h 905504"/>
              <a:gd name="connsiteX2" fmla="*/ 452752 w 905504"/>
              <a:gd name="connsiteY2" fmla="*/ 0 h 905504"/>
              <a:gd name="connsiteX3" fmla="*/ 772896 w 905504"/>
              <a:gd name="connsiteY3" fmla="*/ 132608 h 905504"/>
              <a:gd name="connsiteX4" fmla="*/ 905504 w 905504"/>
              <a:gd name="connsiteY4" fmla="*/ 452752 h 905504"/>
              <a:gd name="connsiteX5" fmla="*/ 772896 w 905504"/>
              <a:gd name="connsiteY5" fmla="*/ 772896 h 905504"/>
              <a:gd name="connsiteX6" fmla="*/ 452752 w 905504"/>
              <a:gd name="connsiteY6" fmla="*/ 905504 h 905504"/>
              <a:gd name="connsiteX7" fmla="*/ 132608 w 905504"/>
              <a:gd name="connsiteY7" fmla="*/ 772896 h 905504"/>
              <a:gd name="connsiteX8" fmla="*/ 0 w 905504"/>
              <a:gd name="connsiteY8" fmla="*/ 452752 h 9055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05504" h="905504">
                <a:moveTo>
                  <a:pt x="0" y="452752"/>
                </a:moveTo>
                <a:cubicBezTo>
                  <a:pt x="0" y="332675"/>
                  <a:pt x="47701" y="217515"/>
                  <a:pt x="132608" y="132608"/>
                </a:cubicBezTo>
                <a:cubicBezTo>
                  <a:pt x="217516" y="47701"/>
                  <a:pt x="332675" y="0"/>
                  <a:pt x="452752" y="0"/>
                </a:cubicBezTo>
                <a:cubicBezTo>
                  <a:pt x="572829" y="0"/>
                  <a:pt x="687989" y="47701"/>
                  <a:pt x="772896" y="132608"/>
                </a:cubicBezTo>
                <a:cubicBezTo>
                  <a:pt x="857803" y="217516"/>
                  <a:pt x="905504" y="332675"/>
                  <a:pt x="905504" y="452752"/>
                </a:cubicBezTo>
                <a:cubicBezTo>
                  <a:pt x="905504" y="572829"/>
                  <a:pt x="857803" y="687989"/>
                  <a:pt x="772896" y="772896"/>
                </a:cubicBezTo>
                <a:cubicBezTo>
                  <a:pt x="687988" y="857803"/>
                  <a:pt x="572829" y="905504"/>
                  <a:pt x="452752" y="905504"/>
                </a:cubicBezTo>
                <a:cubicBezTo>
                  <a:pt x="332675" y="905504"/>
                  <a:pt x="217515" y="857803"/>
                  <a:pt x="132608" y="772896"/>
                </a:cubicBezTo>
                <a:cubicBezTo>
                  <a:pt x="47701" y="687988"/>
                  <a:pt x="0" y="572829"/>
                  <a:pt x="0" y="45275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43816" tIns="243816" rIns="243816" bIns="210656" numCol="1" spcCol="1693" anchor="ctr" anchorCtr="0">
            <a:noAutofit/>
          </a:bodyPr>
          <a:lstStyle/>
          <a:p>
            <a:pPr algn="ctr" defTabSz="118491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4300" dirty="0">
              <a:cs typeface="+mn-ea"/>
              <a:sym typeface="+mn-lt"/>
            </a:endParaRPr>
          </a:p>
        </p:txBody>
      </p:sp>
      <p:sp>
        <p:nvSpPr>
          <p:cNvPr id="73" name="Freeform 72"/>
          <p:cNvSpPr/>
          <p:nvPr/>
        </p:nvSpPr>
        <p:spPr>
          <a:xfrm>
            <a:off x="7491485" y="3127153"/>
            <a:ext cx="1207182" cy="1207339"/>
          </a:xfrm>
          <a:custGeom>
            <a:avLst/>
            <a:gdLst>
              <a:gd name="connsiteX0" fmla="*/ 0 w 905504"/>
              <a:gd name="connsiteY0" fmla="*/ 452752 h 905504"/>
              <a:gd name="connsiteX1" fmla="*/ 132608 w 905504"/>
              <a:gd name="connsiteY1" fmla="*/ 132608 h 905504"/>
              <a:gd name="connsiteX2" fmla="*/ 452752 w 905504"/>
              <a:gd name="connsiteY2" fmla="*/ 0 h 905504"/>
              <a:gd name="connsiteX3" fmla="*/ 772896 w 905504"/>
              <a:gd name="connsiteY3" fmla="*/ 132608 h 905504"/>
              <a:gd name="connsiteX4" fmla="*/ 905504 w 905504"/>
              <a:gd name="connsiteY4" fmla="*/ 452752 h 905504"/>
              <a:gd name="connsiteX5" fmla="*/ 772896 w 905504"/>
              <a:gd name="connsiteY5" fmla="*/ 772896 h 905504"/>
              <a:gd name="connsiteX6" fmla="*/ 452752 w 905504"/>
              <a:gd name="connsiteY6" fmla="*/ 905504 h 905504"/>
              <a:gd name="connsiteX7" fmla="*/ 132608 w 905504"/>
              <a:gd name="connsiteY7" fmla="*/ 772896 h 905504"/>
              <a:gd name="connsiteX8" fmla="*/ 0 w 905504"/>
              <a:gd name="connsiteY8" fmla="*/ 452752 h 9055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05504" h="905504">
                <a:moveTo>
                  <a:pt x="0" y="452752"/>
                </a:moveTo>
                <a:cubicBezTo>
                  <a:pt x="0" y="332675"/>
                  <a:pt x="47701" y="217515"/>
                  <a:pt x="132608" y="132608"/>
                </a:cubicBezTo>
                <a:cubicBezTo>
                  <a:pt x="217516" y="47701"/>
                  <a:pt x="332675" y="0"/>
                  <a:pt x="452752" y="0"/>
                </a:cubicBezTo>
                <a:cubicBezTo>
                  <a:pt x="572829" y="0"/>
                  <a:pt x="687989" y="47701"/>
                  <a:pt x="772896" y="132608"/>
                </a:cubicBezTo>
                <a:cubicBezTo>
                  <a:pt x="857803" y="217516"/>
                  <a:pt x="905504" y="332675"/>
                  <a:pt x="905504" y="452752"/>
                </a:cubicBezTo>
                <a:cubicBezTo>
                  <a:pt x="905504" y="572829"/>
                  <a:pt x="857803" y="687989"/>
                  <a:pt x="772896" y="772896"/>
                </a:cubicBezTo>
                <a:cubicBezTo>
                  <a:pt x="687988" y="857803"/>
                  <a:pt x="572829" y="905504"/>
                  <a:pt x="452752" y="905504"/>
                </a:cubicBezTo>
                <a:cubicBezTo>
                  <a:pt x="332675" y="905504"/>
                  <a:pt x="217515" y="857803"/>
                  <a:pt x="132608" y="772896"/>
                </a:cubicBezTo>
                <a:cubicBezTo>
                  <a:pt x="47701" y="687988"/>
                  <a:pt x="0" y="572829"/>
                  <a:pt x="0" y="452752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43816" tIns="210656" rIns="210656" bIns="121908" numCol="1" spcCol="1693" anchor="ctr" anchorCtr="0">
            <a:noAutofit/>
          </a:bodyPr>
          <a:lstStyle/>
          <a:p>
            <a:pPr algn="ctr" defTabSz="118491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4300" dirty="0">
              <a:cs typeface="+mn-ea"/>
              <a:sym typeface="+mn-lt"/>
            </a:endParaRPr>
          </a:p>
        </p:txBody>
      </p:sp>
      <p:sp>
        <p:nvSpPr>
          <p:cNvPr id="77" name="Freeform 76"/>
          <p:cNvSpPr/>
          <p:nvPr/>
        </p:nvSpPr>
        <p:spPr>
          <a:xfrm>
            <a:off x="9479802" y="3127153"/>
            <a:ext cx="1207182" cy="1207339"/>
          </a:xfrm>
          <a:custGeom>
            <a:avLst/>
            <a:gdLst>
              <a:gd name="connsiteX0" fmla="*/ 0 w 905504"/>
              <a:gd name="connsiteY0" fmla="*/ 452752 h 905504"/>
              <a:gd name="connsiteX1" fmla="*/ 132608 w 905504"/>
              <a:gd name="connsiteY1" fmla="*/ 132608 h 905504"/>
              <a:gd name="connsiteX2" fmla="*/ 452752 w 905504"/>
              <a:gd name="connsiteY2" fmla="*/ 0 h 905504"/>
              <a:gd name="connsiteX3" fmla="*/ 772896 w 905504"/>
              <a:gd name="connsiteY3" fmla="*/ 132608 h 905504"/>
              <a:gd name="connsiteX4" fmla="*/ 905504 w 905504"/>
              <a:gd name="connsiteY4" fmla="*/ 452752 h 905504"/>
              <a:gd name="connsiteX5" fmla="*/ 772896 w 905504"/>
              <a:gd name="connsiteY5" fmla="*/ 772896 h 905504"/>
              <a:gd name="connsiteX6" fmla="*/ 452752 w 905504"/>
              <a:gd name="connsiteY6" fmla="*/ 905504 h 905504"/>
              <a:gd name="connsiteX7" fmla="*/ 132608 w 905504"/>
              <a:gd name="connsiteY7" fmla="*/ 772896 h 905504"/>
              <a:gd name="connsiteX8" fmla="*/ 0 w 905504"/>
              <a:gd name="connsiteY8" fmla="*/ 452752 h 9055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05504" h="905504">
                <a:moveTo>
                  <a:pt x="0" y="452752"/>
                </a:moveTo>
                <a:cubicBezTo>
                  <a:pt x="0" y="332675"/>
                  <a:pt x="47701" y="217515"/>
                  <a:pt x="132608" y="132608"/>
                </a:cubicBezTo>
                <a:cubicBezTo>
                  <a:pt x="217516" y="47701"/>
                  <a:pt x="332675" y="0"/>
                  <a:pt x="452752" y="0"/>
                </a:cubicBezTo>
                <a:cubicBezTo>
                  <a:pt x="572829" y="0"/>
                  <a:pt x="687989" y="47701"/>
                  <a:pt x="772896" y="132608"/>
                </a:cubicBezTo>
                <a:cubicBezTo>
                  <a:pt x="857803" y="217516"/>
                  <a:pt x="905504" y="332675"/>
                  <a:pt x="905504" y="452752"/>
                </a:cubicBezTo>
                <a:cubicBezTo>
                  <a:pt x="905504" y="572829"/>
                  <a:pt x="857803" y="687989"/>
                  <a:pt x="772896" y="772896"/>
                </a:cubicBezTo>
                <a:cubicBezTo>
                  <a:pt x="687988" y="857803"/>
                  <a:pt x="572829" y="905504"/>
                  <a:pt x="452752" y="905504"/>
                </a:cubicBezTo>
                <a:cubicBezTo>
                  <a:pt x="332675" y="905504"/>
                  <a:pt x="217515" y="857803"/>
                  <a:pt x="132608" y="772896"/>
                </a:cubicBezTo>
                <a:cubicBezTo>
                  <a:pt x="47701" y="687988"/>
                  <a:pt x="0" y="572829"/>
                  <a:pt x="0" y="452752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43816" tIns="210656" rIns="210656" bIns="210656" numCol="1" spcCol="1693" anchor="ctr" anchorCtr="0">
            <a:noAutofit/>
          </a:bodyPr>
          <a:lstStyle/>
          <a:p>
            <a:pPr algn="ctr" defTabSz="118491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4300" dirty="0">
              <a:cs typeface="+mn-ea"/>
              <a:sym typeface="+mn-lt"/>
            </a:endParaRPr>
          </a:p>
        </p:txBody>
      </p:sp>
      <p:sp>
        <p:nvSpPr>
          <p:cNvPr id="79" name="Oval 78"/>
          <p:cNvSpPr>
            <a:spLocks noChangeAspect="1"/>
          </p:cNvSpPr>
          <p:nvPr/>
        </p:nvSpPr>
        <p:spPr>
          <a:xfrm>
            <a:off x="1200347" y="3007498"/>
            <a:ext cx="694158" cy="694244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r>
              <a:rPr lang="en-US" sz="1900" b="1" dirty="0">
                <a:solidFill>
                  <a:schemeClr val="tx2">
                    <a:lumMod val="75000"/>
                  </a:schemeClr>
                </a:solidFill>
                <a:cs typeface="+mn-ea"/>
                <a:sym typeface="+mn-lt"/>
              </a:rPr>
              <a:t>01</a:t>
            </a:r>
          </a:p>
        </p:txBody>
      </p:sp>
      <p:sp>
        <p:nvSpPr>
          <p:cNvPr id="80" name="Oval 79"/>
          <p:cNvSpPr>
            <a:spLocks noChangeAspect="1"/>
          </p:cNvSpPr>
          <p:nvPr/>
        </p:nvSpPr>
        <p:spPr>
          <a:xfrm>
            <a:off x="3196475" y="3007498"/>
            <a:ext cx="694158" cy="694244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r>
              <a:rPr lang="en-US" sz="1900" b="1" dirty="0">
                <a:solidFill>
                  <a:schemeClr val="accent4"/>
                </a:solidFill>
                <a:cs typeface="+mn-ea"/>
                <a:sym typeface="+mn-lt"/>
              </a:rPr>
              <a:t>02</a:t>
            </a:r>
            <a:endParaRPr lang="en-US" sz="1900" dirty="0">
              <a:solidFill>
                <a:schemeClr val="accent4"/>
              </a:solidFill>
              <a:cs typeface="+mn-ea"/>
              <a:sym typeface="+mn-lt"/>
            </a:endParaRPr>
          </a:p>
        </p:txBody>
      </p:sp>
      <p:sp>
        <p:nvSpPr>
          <p:cNvPr id="81" name="Oval 80"/>
          <p:cNvSpPr>
            <a:spLocks noChangeAspect="1"/>
          </p:cNvSpPr>
          <p:nvPr/>
        </p:nvSpPr>
        <p:spPr>
          <a:xfrm>
            <a:off x="5192603" y="3007498"/>
            <a:ext cx="694158" cy="694244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r>
              <a:rPr lang="en-US" sz="1900" b="1" dirty="0">
                <a:solidFill>
                  <a:schemeClr val="accent1"/>
                </a:solidFill>
                <a:cs typeface="+mn-ea"/>
                <a:sym typeface="+mn-lt"/>
              </a:rPr>
              <a:t>03</a:t>
            </a:r>
            <a:endParaRPr lang="en-US" sz="19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82" name="Oval 81"/>
          <p:cNvSpPr>
            <a:spLocks noChangeAspect="1"/>
          </p:cNvSpPr>
          <p:nvPr/>
        </p:nvSpPr>
        <p:spPr>
          <a:xfrm>
            <a:off x="7188731" y="3007498"/>
            <a:ext cx="694158" cy="694244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r>
              <a:rPr lang="en-US" sz="1900" b="1" dirty="0">
                <a:solidFill>
                  <a:schemeClr val="accent2"/>
                </a:solidFill>
                <a:cs typeface="+mn-ea"/>
                <a:sym typeface="+mn-lt"/>
              </a:rPr>
              <a:t>04</a:t>
            </a:r>
            <a:endParaRPr lang="en-US" sz="1900" dirty="0">
              <a:solidFill>
                <a:schemeClr val="accent2"/>
              </a:solidFill>
              <a:cs typeface="+mn-ea"/>
              <a:sym typeface="+mn-lt"/>
            </a:endParaRPr>
          </a:p>
        </p:txBody>
      </p:sp>
      <p:sp>
        <p:nvSpPr>
          <p:cNvPr id="83" name="Oval 82"/>
          <p:cNvSpPr>
            <a:spLocks noChangeAspect="1"/>
          </p:cNvSpPr>
          <p:nvPr/>
        </p:nvSpPr>
        <p:spPr>
          <a:xfrm>
            <a:off x="9184860" y="3007498"/>
            <a:ext cx="694158" cy="694244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r>
              <a:rPr lang="en-US" sz="1900" b="1" dirty="0">
                <a:solidFill>
                  <a:schemeClr val="accent3"/>
                </a:solidFill>
                <a:cs typeface="+mn-ea"/>
                <a:sym typeface="+mn-lt"/>
              </a:rPr>
              <a:t>05</a:t>
            </a:r>
            <a:endParaRPr lang="en-US" sz="1900" dirty="0">
              <a:solidFill>
                <a:schemeClr val="accent3"/>
              </a:solidFill>
              <a:cs typeface="+mn-ea"/>
              <a:sym typeface="+mn-lt"/>
            </a:endParaRPr>
          </a:p>
        </p:txBody>
      </p:sp>
      <p:grpSp>
        <p:nvGrpSpPr>
          <p:cNvPr id="87" name="Group 86"/>
          <p:cNvGrpSpPr/>
          <p:nvPr/>
        </p:nvGrpSpPr>
        <p:grpSpPr>
          <a:xfrm>
            <a:off x="1312991" y="1677302"/>
            <a:ext cx="1607404" cy="1421924"/>
            <a:chOff x="971610" y="1226241"/>
            <a:chExt cx="1205710" cy="1066443"/>
          </a:xfrm>
        </p:grpSpPr>
        <p:sp>
          <p:nvSpPr>
            <p:cNvPr id="33" name="Rounded Rectangle 32"/>
            <p:cNvSpPr/>
            <p:nvPr/>
          </p:nvSpPr>
          <p:spPr>
            <a:xfrm rot="10800000" flipV="1">
              <a:off x="971610" y="1226241"/>
              <a:ext cx="1205710" cy="451544"/>
            </a:xfrm>
            <a:prstGeom prst="roundRect">
              <a:avLst/>
            </a:prstGeom>
            <a:solidFill>
              <a:schemeClr val="tx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r>
                <a:rPr lang="en-US" b="1" dirty="0">
                  <a:solidFill>
                    <a:schemeClr val="bg1"/>
                  </a:solidFill>
                  <a:cs typeface="+mn-ea"/>
                  <a:sym typeface="+mn-lt"/>
                </a:rPr>
                <a:t>2019</a:t>
              </a:r>
              <a:endParaRPr 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cxnSp>
          <p:nvCxnSpPr>
            <p:cNvPr id="85" name="Straight Connector 84"/>
            <p:cNvCxnSpPr/>
            <p:nvPr/>
          </p:nvCxnSpPr>
          <p:spPr>
            <a:xfrm flipH="1">
              <a:off x="1574465" y="1677786"/>
              <a:ext cx="1" cy="614898"/>
            </a:xfrm>
            <a:prstGeom prst="line">
              <a:avLst/>
            </a:prstGeom>
            <a:ln w="19050">
              <a:solidFill>
                <a:schemeClr val="tx2">
                  <a:lumMod val="75000"/>
                </a:schemeClr>
              </a:solidFill>
              <a:prstDash val="sysDash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0" name="Group 89"/>
          <p:cNvGrpSpPr/>
          <p:nvPr/>
        </p:nvGrpSpPr>
        <p:grpSpPr>
          <a:xfrm>
            <a:off x="3301690" y="1677302"/>
            <a:ext cx="1607404" cy="1421924"/>
            <a:chOff x="971610" y="1226241"/>
            <a:chExt cx="1205710" cy="1066443"/>
          </a:xfrm>
        </p:grpSpPr>
        <p:sp>
          <p:nvSpPr>
            <p:cNvPr id="92" name="Rounded Rectangle 91"/>
            <p:cNvSpPr/>
            <p:nvPr/>
          </p:nvSpPr>
          <p:spPr>
            <a:xfrm rot="10800000" flipV="1">
              <a:off x="971610" y="1226241"/>
              <a:ext cx="1205710" cy="451544"/>
            </a:xfrm>
            <a:prstGeom prst="round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r>
                <a:rPr lang="en-US" b="1" dirty="0">
                  <a:solidFill>
                    <a:schemeClr val="bg1"/>
                  </a:solidFill>
                  <a:cs typeface="+mn-ea"/>
                  <a:sym typeface="+mn-lt"/>
                </a:rPr>
                <a:t>2020</a:t>
              </a:r>
              <a:endParaRPr 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cxnSp>
          <p:nvCxnSpPr>
            <p:cNvPr id="95" name="Straight Connector 94"/>
            <p:cNvCxnSpPr/>
            <p:nvPr/>
          </p:nvCxnSpPr>
          <p:spPr>
            <a:xfrm flipH="1">
              <a:off x="1574465" y="1677786"/>
              <a:ext cx="1" cy="614898"/>
            </a:xfrm>
            <a:prstGeom prst="line">
              <a:avLst/>
            </a:prstGeom>
            <a:ln w="19050">
              <a:solidFill>
                <a:schemeClr val="accent4"/>
              </a:solidFill>
              <a:prstDash val="sysDash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7" name="Group 96"/>
          <p:cNvGrpSpPr/>
          <p:nvPr/>
        </p:nvGrpSpPr>
        <p:grpSpPr>
          <a:xfrm>
            <a:off x="5291977" y="1677302"/>
            <a:ext cx="1607404" cy="1421924"/>
            <a:chOff x="971610" y="1226241"/>
            <a:chExt cx="1205710" cy="1066443"/>
          </a:xfrm>
        </p:grpSpPr>
        <p:sp>
          <p:nvSpPr>
            <p:cNvPr id="100" name="Rounded Rectangle 99"/>
            <p:cNvSpPr/>
            <p:nvPr/>
          </p:nvSpPr>
          <p:spPr>
            <a:xfrm rot="10800000" flipV="1">
              <a:off x="971610" y="1226241"/>
              <a:ext cx="1205710" cy="451544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r>
                <a:rPr lang="en-US" b="1" dirty="0">
                  <a:solidFill>
                    <a:schemeClr val="bg1"/>
                  </a:solidFill>
                  <a:cs typeface="+mn-ea"/>
                  <a:sym typeface="+mn-lt"/>
                </a:rPr>
                <a:t>2021</a:t>
              </a:r>
              <a:endParaRPr 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cxnSp>
          <p:nvCxnSpPr>
            <p:cNvPr id="102" name="Straight Connector 101"/>
            <p:cNvCxnSpPr/>
            <p:nvPr/>
          </p:nvCxnSpPr>
          <p:spPr>
            <a:xfrm flipH="1">
              <a:off x="1574465" y="1677786"/>
              <a:ext cx="1" cy="614898"/>
            </a:xfrm>
            <a:prstGeom prst="line">
              <a:avLst/>
            </a:prstGeom>
            <a:ln w="19050">
              <a:solidFill>
                <a:schemeClr val="accent1"/>
              </a:solidFill>
              <a:prstDash val="sysDash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5" name="Group 104"/>
          <p:cNvGrpSpPr/>
          <p:nvPr/>
        </p:nvGrpSpPr>
        <p:grpSpPr>
          <a:xfrm>
            <a:off x="7277407" y="1677302"/>
            <a:ext cx="1607404" cy="1421924"/>
            <a:chOff x="971610" y="1226241"/>
            <a:chExt cx="1205710" cy="1066443"/>
          </a:xfrm>
        </p:grpSpPr>
        <p:sp>
          <p:nvSpPr>
            <p:cNvPr id="108" name="Rounded Rectangle 107"/>
            <p:cNvSpPr/>
            <p:nvPr/>
          </p:nvSpPr>
          <p:spPr>
            <a:xfrm rot="10800000" flipV="1">
              <a:off x="971610" y="1226241"/>
              <a:ext cx="1205710" cy="451544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r>
                <a:rPr lang="en-US" b="1" dirty="0">
                  <a:solidFill>
                    <a:schemeClr val="bg1"/>
                  </a:solidFill>
                  <a:cs typeface="+mn-ea"/>
                  <a:sym typeface="+mn-lt"/>
                </a:rPr>
                <a:t>2022</a:t>
              </a:r>
              <a:endParaRPr 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cxnSp>
          <p:nvCxnSpPr>
            <p:cNvPr id="111" name="Straight Connector 110"/>
            <p:cNvCxnSpPr/>
            <p:nvPr/>
          </p:nvCxnSpPr>
          <p:spPr>
            <a:xfrm flipH="1">
              <a:off x="1574465" y="1677786"/>
              <a:ext cx="1" cy="614898"/>
            </a:xfrm>
            <a:prstGeom prst="line">
              <a:avLst/>
            </a:prstGeom>
            <a:ln w="19050">
              <a:solidFill>
                <a:schemeClr val="accent2"/>
              </a:solidFill>
              <a:prstDash val="sysDash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4" name="Group 113"/>
          <p:cNvGrpSpPr/>
          <p:nvPr/>
        </p:nvGrpSpPr>
        <p:grpSpPr>
          <a:xfrm>
            <a:off x="9276616" y="1677302"/>
            <a:ext cx="1607404" cy="1421924"/>
            <a:chOff x="971610" y="1226241"/>
            <a:chExt cx="1205710" cy="1066443"/>
          </a:xfrm>
        </p:grpSpPr>
        <p:sp>
          <p:nvSpPr>
            <p:cNvPr id="117" name="Rounded Rectangle 116"/>
            <p:cNvSpPr/>
            <p:nvPr/>
          </p:nvSpPr>
          <p:spPr>
            <a:xfrm rot="10800000" flipV="1">
              <a:off x="971610" y="1226241"/>
              <a:ext cx="1205710" cy="451544"/>
            </a:xfrm>
            <a:prstGeom prst="round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r>
                <a:rPr lang="en-US" b="1" dirty="0">
                  <a:solidFill>
                    <a:schemeClr val="bg1"/>
                  </a:solidFill>
                  <a:cs typeface="+mn-ea"/>
                  <a:sym typeface="+mn-lt"/>
                </a:rPr>
                <a:t>2023</a:t>
              </a:r>
              <a:endParaRPr 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cxnSp>
          <p:nvCxnSpPr>
            <p:cNvPr id="120" name="Straight Connector 119"/>
            <p:cNvCxnSpPr/>
            <p:nvPr/>
          </p:nvCxnSpPr>
          <p:spPr>
            <a:xfrm flipH="1">
              <a:off x="1574465" y="1677786"/>
              <a:ext cx="1" cy="614898"/>
            </a:xfrm>
            <a:prstGeom prst="line">
              <a:avLst/>
            </a:prstGeom>
            <a:ln w="19050">
              <a:solidFill>
                <a:schemeClr val="accent3"/>
              </a:solidFill>
              <a:prstDash val="sysDash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0" name="Freeform 143"/>
          <p:cNvSpPr>
            <a:spLocks noEditPoints="1"/>
          </p:cNvSpPr>
          <p:nvPr/>
        </p:nvSpPr>
        <p:spPr bwMode="auto">
          <a:xfrm>
            <a:off x="1875426" y="3476942"/>
            <a:ext cx="482537" cy="444500"/>
          </a:xfrm>
          <a:custGeom>
            <a:avLst/>
            <a:gdLst>
              <a:gd name="T0" fmla="*/ 151 w 157"/>
              <a:gd name="T1" fmla="*/ 59 h 145"/>
              <a:gd name="T2" fmla="*/ 130 w 157"/>
              <a:gd name="T3" fmla="*/ 41 h 145"/>
              <a:gd name="T4" fmla="*/ 110 w 157"/>
              <a:gd name="T5" fmla="*/ 23 h 145"/>
              <a:gd name="T6" fmla="*/ 88 w 157"/>
              <a:gd name="T7" fmla="*/ 5 h 145"/>
              <a:gd name="T8" fmla="*/ 69 w 157"/>
              <a:gd name="T9" fmla="*/ 5 h 145"/>
              <a:gd name="T10" fmla="*/ 47 w 157"/>
              <a:gd name="T11" fmla="*/ 23 h 145"/>
              <a:gd name="T12" fmla="*/ 27 w 157"/>
              <a:gd name="T13" fmla="*/ 41 h 145"/>
              <a:gd name="T14" fmla="*/ 6 w 157"/>
              <a:gd name="T15" fmla="*/ 59 h 145"/>
              <a:gd name="T16" fmla="*/ 9 w 157"/>
              <a:gd name="T17" fmla="*/ 68 h 145"/>
              <a:gd name="T18" fmla="*/ 21 w 157"/>
              <a:gd name="T19" fmla="*/ 68 h 145"/>
              <a:gd name="T20" fmla="*/ 21 w 157"/>
              <a:gd name="T21" fmla="*/ 139 h 145"/>
              <a:gd name="T22" fmla="*/ 27 w 157"/>
              <a:gd name="T23" fmla="*/ 145 h 145"/>
              <a:gd name="T24" fmla="*/ 38 w 157"/>
              <a:gd name="T25" fmla="*/ 145 h 145"/>
              <a:gd name="T26" fmla="*/ 38 w 157"/>
              <a:gd name="T27" fmla="*/ 81 h 145"/>
              <a:gd name="T28" fmla="*/ 71 w 157"/>
              <a:gd name="T29" fmla="*/ 81 h 145"/>
              <a:gd name="T30" fmla="*/ 71 w 157"/>
              <a:gd name="T31" fmla="*/ 145 h 145"/>
              <a:gd name="T32" fmla="*/ 130 w 157"/>
              <a:gd name="T33" fmla="*/ 145 h 145"/>
              <a:gd name="T34" fmla="*/ 136 w 157"/>
              <a:gd name="T35" fmla="*/ 139 h 145"/>
              <a:gd name="T36" fmla="*/ 136 w 157"/>
              <a:gd name="T37" fmla="*/ 68 h 145"/>
              <a:gd name="T38" fmla="*/ 148 w 157"/>
              <a:gd name="T39" fmla="*/ 68 h 145"/>
              <a:gd name="T40" fmla="*/ 151 w 157"/>
              <a:gd name="T41" fmla="*/ 59 h 145"/>
              <a:gd name="T42" fmla="*/ 118 w 157"/>
              <a:gd name="T43" fmla="*/ 97 h 145"/>
              <a:gd name="T44" fmla="*/ 89 w 157"/>
              <a:gd name="T45" fmla="*/ 97 h 145"/>
              <a:gd name="T46" fmla="*/ 89 w 157"/>
              <a:gd name="T47" fmla="*/ 72 h 145"/>
              <a:gd name="T48" fmla="*/ 118 w 157"/>
              <a:gd name="T49" fmla="*/ 72 h 145"/>
              <a:gd name="T50" fmla="*/ 118 w 157"/>
              <a:gd name="T51" fmla="*/ 97 h 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57" h="145">
                <a:moveTo>
                  <a:pt x="151" y="59"/>
                </a:moveTo>
                <a:cubicBezTo>
                  <a:pt x="130" y="41"/>
                  <a:pt x="130" y="41"/>
                  <a:pt x="130" y="41"/>
                </a:cubicBezTo>
                <a:cubicBezTo>
                  <a:pt x="124" y="36"/>
                  <a:pt x="115" y="28"/>
                  <a:pt x="110" y="23"/>
                </a:cubicBezTo>
                <a:cubicBezTo>
                  <a:pt x="88" y="5"/>
                  <a:pt x="88" y="5"/>
                  <a:pt x="88" y="5"/>
                </a:cubicBezTo>
                <a:cubicBezTo>
                  <a:pt x="83" y="0"/>
                  <a:pt x="74" y="0"/>
                  <a:pt x="69" y="5"/>
                </a:cubicBezTo>
                <a:cubicBezTo>
                  <a:pt x="47" y="23"/>
                  <a:pt x="47" y="23"/>
                  <a:pt x="47" y="23"/>
                </a:cubicBezTo>
                <a:cubicBezTo>
                  <a:pt x="42" y="28"/>
                  <a:pt x="33" y="36"/>
                  <a:pt x="27" y="41"/>
                </a:cubicBezTo>
                <a:cubicBezTo>
                  <a:pt x="6" y="59"/>
                  <a:pt x="6" y="59"/>
                  <a:pt x="6" y="59"/>
                </a:cubicBezTo>
                <a:cubicBezTo>
                  <a:pt x="0" y="64"/>
                  <a:pt x="2" y="68"/>
                  <a:pt x="9" y="68"/>
                </a:cubicBezTo>
                <a:cubicBezTo>
                  <a:pt x="21" y="68"/>
                  <a:pt x="21" y="68"/>
                  <a:pt x="21" y="68"/>
                </a:cubicBezTo>
                <a:cubicBezTo>
                  <a:pt x="21" y="139"/>
                  <a:pt x="21" y="139"/>
                  <a:pt x="21" y="139"/>
                </a:cubicBezTo>
                <a:cubicBezTo>
                  <a:pt x="21" y="142"/>
                  <a:pt x="24" y="145"/>
                  <a:pt x="27" y="145"/>
                </a:cubicBezTo>
                <a:cubicBezTo>
                  <a:pt x="38" y="145"/>
                  <a:pt x="38" y="145"/>
                  <a:pt x="38" y="145"/>
                </a:cubicBezTo>
                <a:cubicBezTo>
                  <a:pt x="38" y="81"/>
                  <a:pt x="38" y="81"/>
                  <a:pt x="38" y="81"/>
                </a:cubicBezTo>
                <a:cubicBezTo>
                  <a:pt x="71" y="81"/>
                  <a:pt x="71" y="81"/>
                  <a:pt x="71" y="81"/>
                </a:cubicBezTo>
                <a:cubicBezTo>
                  <a:pt x="71" y="145"/>
                  <a:pt x="71" y="145"/>
                  <a:pt x="71" y="145"/>
                </a:cubicBezTo>
                <a:cubicBezTo>
                  <a:pt x="130" y="145"/>
                  <a:pt x="130" y="145"/>
                  <a:pt x="130" y="145"/>
                </a:cubicBezTo>
                <a:cubicBezTo>
                  <a:pt x="134" y="145"/>
                  <a:pt x="136" y="142"/>
                  <a:pt x="136" y="139"/>
                </a:cubicBezTo>
                <a:cubicBezTo>
                  <a:pt x="136" y="68"/>
                  <a:pt x="136" y="68"/>
                  <a:pt x="136" y="68"/>
                </a:cubicBezTo>
                <a:cubicBezTo>
                  <a:pt x="148" y="68"/>
                  <a:pt x="148" y="68"/>
                  <a:pt x="148" y="68"/>
                </a:cubicBezTo>
                <a:cubicBezTo>
                  <a:pt x="155" y="68"/>
                  <a:pt x="157" y="64"/>
                  <a:pt x="151" y="59"/>
                </a:cubicBezTo>
                <a:close/>
                <a:moveTo>
                  <a:pt x="118" y="97"/>
                </a:moveTo>
                <a:cubicBezTo>
                  <a:pt x="89" y="97"/>
                  <a:pt x="89" y="97"/>
                  <a:pt x="89" y="97"/>
                </a:cubicBezTo>
                <a:cubicBezTo>
                  <a:pt x="89" y="72"/>
                  <a:pt x="89" y="72"/>
                  <a:pt x="89" y="72"/>
                </a:cubicBezTo>
                <a:cubicBezTo>
                  <a:pt x="118" y="72"/>
                  <a:pt x="118" y="72"/>
                  <a:pt x="118" y="72"/>
                </a:cubicBezTo>
                <a:lnTo>
                  <a:pt x="118" y="9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908" tIns="60954" rIns="121908" bIns="60954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51" name="Freeform 92"/>
          <p:cNvSpPr>
            <a:spLocks noEditPoints="1"/>
          </p:cNvSpPr>
          <p:nvPr/>
        </p:nvSpPr>
        <p:spPr bwMode="auto">
          <a:xfrm>
            <a:off x="3901022" y="3520648"/>
            <a:ext cx="455025" cy="463551"/>
          </a:xfrm>
          <a:custGeom>
            <a:avLst/>
            <a:gdLst>
              <a:gd name="T0" fmla="*/ 143 w 148"/>
              <a:gd name="T1" fmla="*/ 130 h 151"/>
              <a:gd name="T2" fmla="*/ 100 w 148"/>
              <a:gd name="T3" fmla="*/ 86 h 151"/>
              <a:gd name="T4" fmla="*/ 110 w 148"/>
              <a:gd name="T5" fmla="*/ 55 h 151"/>
              <a:gd name="T6" fmla="*/ 55 w 148"/>
              <a:gd name="T7" fmla="*/ 0 h 151"/>
              <a:gd name="T8" fmla="*/ 0 w 148"/>
              <a:gd name="T9" fmla="*/ 55 h 151"/>
              <a:gd name="T10" fmla="*/ 55 w 148"/>
              <a:gd name="T11" fmla="*/ 109 h 151"/>
              <a:gd name="T12" fmla="*/ 81 w 148"/>
              <a:gd name="T13" fmla="*/ 103 h 151"/>
              <a:gd name="T14" fmla="*/ 126 w 148"/>
              <a:gd name="T15" fmla="*/ 147 h 151"/>
              <a:gd name="T16" fmla="*/ 143 w 148"/>
              <a:gd name="T17" fmla="*/ 147 h 151"/>
              <a:gd name="T18" fmla="*/ 143 w 148"/>
              <a:gd name="T19" fmla="*/ 130 h 151"/>
              <a:gd name="T20" fmla="*/ 19 w 148"/>
              <a:gd name="T21" fmla="*/ 55 h 151"/>
              <a:gd name="T22" fmla="*/ 55 w 148"/>
              <a:gd name="T23" fmla="*/ 18 h 151"/>
              <a:gd name="T24" fmla="*/ 92 w 148"/>
              <a:gd name="T25" fmla="*/ 55 h 151"/>
              <a:gd name="T26" fmla="*/ 55 w 148"/>
              <a:gd name="T27" fmla="*/ 91 h 151"/>
              <a:gd name="T28" fmla="*/ 19 w 148"/>
              <a:gd name="T29" fmla="*/ 55 h 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48" h="151">
                <a:moveTo>
                  <a:pt x="143" y="130"/>
                </a:moveTo>
                <a:cubicBezTo>
                  <a:pt x="100" y="86"/>
                  <a:pt x="100" y="86"/>
                  <a:pt x="100" y="86"/>
                </a:cubicBezTo>
                <a:cubicBezTo>
                  <a:pt x="106" y="77"/>
                  <a:pt x="110" y="67"/>
                  <a:pt x="110" y="55"/>
                </a:cubicBezTo>
                <a:cubicBezTo>
                  <a:pt x="110" y="24"/>
                  <a:pt x="85" y="0"/>
                  <a:pt x="55" y="0"/>
                </a:cubicBezTo>
                <a:cubicBezTo>
                  <a:pt x="25" y="0"/>
                  <a:pt x="0" y="24"/>
                  <a:pt x="0" y="55"/>
                </a:cubicBezTo>
                <a:cubicBezTo>
                  <a:pt x="0" y="85"/>
                  <a:pt x="25" y="109"/>
                  <a:pt x="55" y="109"/>
                </a:cubicBezTo>
                <a:cubicBezTo>
                  <a:pt x="65" y="109"/>
                  <a:pt x="74" y="107"/>
                  <a:pt x="81" y="103"/>
                </a:cubicBezTo>
                <a:cubicBezTo>
                  <a:pt x="126" y="147"/>
                  <a:pt x="126" y="147"/>
                  <a:pt x="126" y="147"/>
                </a:cubicBezTo>
                <a:cubicBezTo>
                  <a:pt x="130" y="151"/>
                  <a:pt x="138" y="151"/>
                  <a:pt x="143" y="147"/>
                </a:cubicBezTo>
                <a:cubicBezTo>
                  <a:pt x="148" y="142"/>
                  <a:pt x="148" y="134"/>
                  <a:pt x="143" y="130"/>
                </a:cubicBezTo>
                <a:close/>
                <a:moveTo>
                  <a:pt x="19" y="55"/>
                </a:moveTo>
                <a:cubicBezTo>
                  <a:pt x="19" y="34"/>
                  <a:pt x="35" y="18"/>
                  <a:pt x="55" y="18"/>
                </a:cubicBezTo>
                <a:cubicBezTo>
                  <a:pt x="75" y="18"/>
                  <a:pt x="92" y="34"/>
                  <a:pt x="92" y="55"/>
                </a:cubicBezTo>
                <a:cubicBezTo>
                  <a:pt x="92" y="75"/>
                  <a:pt x="75" y="91"/>
                  <a:pt x="55" y="91"/>
                </a:cubicBezTo>
                <a:cubicBezTo>
                  <a:pt x="35" y="91"/>
                  <a:pt x="19" y="75"/>
                  <a:pt x="19" y="5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908" tIns="60954" rIns="121908" bIns="60954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grpSp>
        <p:nvGrpSpPr>
          <p:cNvPr id="52" name="组合 51"/>
          <p:cNvGrpSpPr/>
          <p:nvPr/>
        </p:nvGrpSpPr>
        <p:grpSpPr>
          <a:xfrm>
            <a:off x="5896481" y="3506941"/>
            <a:ext cx="427511" cy="400051"/>
            <a:chOff x="6661150" y="233363"/>
            <a:chExt cx="320675" cy="300038"/>
          </a:xfrm>
          <a:solidFill>
            <a:schemeClr val="bg1"/>
          </a:solidFill>
        </p:grpSpPr>
        <p:sp>
          <p:nvSpPr>
            <p:cNvPr id="53" name="Freeform 153"/>
            <p:cNvSpPr/>
            <p:nvPr/>
          </p:nvSpPr>
          <p:spPr bwMode="auto">
            <a:xfrm>
              <a:off x="6677025" y="315913"/>
              <a:ext cx="79375" cy="187325"/>
            </a:xfrm>
            <a:custGeom>
              <a:avLst/>
              <a:gdLst>
                <a:gd name="T0" fmla="*/ 34 w 34"/>
                <a:gd name="T1" fmla="*/ 81 h 81"/>
                <a:gd name="T2" fmla="*/ 34 w 34"/>
                <a:gd name="T3" fmla="*/ 8 h 81"/>
                <a:gd name="T4" fmla="*/ 26 w 34"/>
                <a:gd name="T5" fmla="*/ 0 h 81"/>
                <a:gd name="T6" fmla="*/ 9 w 34"/>
                <a:gd name="T7" fmla="*/ 0 h 81"/>
                <a:gd name="T8" fmla="*/ 0 w 34"/>
                <a:gd name="T9" fmla="*/ 8 h 81"/>
                <a:gd name="T10" fmla="*/ 0 w 34"/>
                <a:gd name="T11" fmla="*/ 81 h 81"/>
                <a:gd name="T12" fmla="*/ 34 w 34"/>
                <a:gd name="T13" fmla="*/ 8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81">
                  <a:moveTo>
                    <a:pt x="34" y="81"/>
                  </a:moveTo>
                  <a:cubicBezTo>
                    <a:pt x="34" y="8"/>
                    <a:pt x="34" y="8"/>
                    <a:pt x="34" y="8"/>
                  </a:cubicBezTo>
                  <a:cubicBezTo>
                    <a:pt x="34" y="4"/>
                    <a:pt x="30" y="0"/>
                    <a:pt x="26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81"/>
                    <a:pt x="0" y="81"/>
                    <a:pt x="0" y="81"/>
                  </a:cubicBezTo>
                  <a:lnTo>
                    <a:pt x="34" y="8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54" name="Freeform 154"/>
            <p:cNvSpPr/>
            <p:nvPr/>
          </p:nvSpPr>
          <p:spPr bwMode="auto">
            <a:xfrm>
              <a:off x="6783388" y="233363"/>
              <a:ext cx="77788" cy="269875"/>
            </a:xfrm>
            <a:custGeom>
              <a:avLst/>
              <a:gdLst>
                <a:gd name="T0" fmla="*/ 34 w 34"/>
                <a:gd name="T1" fmla="*/ 117 h 117"/>
                <a:gd name="T2" fmla="*/ 34 w 34"/>
                <a:gd name="T3" fmla="*/ 8 h 117"/>
                <a:gd name="T4" fmla="*/ 25 w 34"/>
                <a:gd name="T5" fmla="*/ 0 h 117"/>
                <a:gd name="T6" fmla="*/ 8 w 34"/>
                <a:gd name="T7" fmla="*/ 0 h 117"/>
                <a:gd name="T8" fmla="*/ 0 w 34"/>
                <a:gd name="T9" fmla="*/ 8 h 117"/>
                <a:gd name="T10" fmla="*/ 0 w 34"/>
                <a:gd name="T11" fmla="*/ 117 h 117"/>
                <a:gd name="T12" fmla="*/ 34 w 34"/>
                <a:gd name="T13" fmla="*/ 117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117">
                  <a:moveTo>
                    <a:pt x="34" y="117"/>
                  </a:moveTo>
                  <a:cubicBezTo>
                    <a:pt x="34" y="8"/>
                    <a:pt x="34" y="8"/>
                    <a:pt x="34" y="8"/>
                  </a:cubicBezTo>
                  <a:cubicBezTo>
                    <a:pt x="34" y="4"/>
                    <a:pt x="30" y="0"/>
                    <a:pt x="25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3" y="0"/>
                    <a:pt x="0" y="4"/>
                    <a:pt x="0" y="8"/>
                  </a:cubicBezTo>
                  <a:cubicBezTo>
                    <a:pt x="0" y="117"/>
                    <a:pt x="0" y="117"/>
                    <a:pt x="0" y="117"/>
                  </a:cubicBezTo>
                  <a:lnTo>
                    <a:pt x="34" y="1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55" name="Freeform 155"/>
            <p:cNvSpPr/>
            <p:nvPr/>
          </p:nvSpPr>
          <p:spPr bwMode="auto">
            <a:xfrm>
              <a:off x="6886575" y="358776"/>
              <a:ext cx="79375" cy="144463"/>
            </a:xfrm>
            <a:custGeom>
              <a:avLst/>
              <a:gdLst>
                <a:gd name="T0" fmla="*/ 34 w 34"/>
                <a:gd name="T1" fmla="*/ 63 h 63"/>
                <a:gd name="T2" fmla="*/ 34 w 34"/>
                <a:gd name="T3" fmla="*/ 8 h 63"/>
                <a:gd name="T4" fmla="*/ 25 w 34"/>
                <a:gd name="T5" fmla="*/ 0 h 63"/>
                <a:gd name="T6" fmla="*/ 8 w 34"/>
                <a:gd name="T7" fmla="*/ 0 h 63"/>
                <a:gd name="T8" fmla="*/ 0 w 34"/>
                <a:gd name="T9" fmla="*/ 8 h 63"/>
                <a:gd name="T10" fmla="*/ 0 w 34"/>
                <a:gd name="T11" fmla="*/ 63 h 63"/>
                <a:gd name="T12" fmla="*/ 34 w 34"/>
                <a:gd name="T13" fmla="*/ 6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63">
                  <a:moveTo>
                    <a:pt x="34" y="63"/>
                  </a:moveTo>
                  <a:cubicBezTo>
                    <a:pt x="34" y="8"/>
                    <a:pt x="34" y="8"/>
                    <a:pt x="34" y="8"/>
                  </a:cubicBezTo>
                  <a:cubicBezTo>
                    <a:pt x="34" y="4"/>
                    <a:pt x="30" y="0"/>
                    <a:pt x="25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63"/>
                    <a:pt x="0" y="63"/>
                    <a:pt x="0" y="63"/>
                  </a:cubicBezTo>
                  <a:lnTo>
                    <a:pt x="34" y="6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56" name="Rectangle 156"/>
            <p:cNvSpPr>
              <a:spLocks noChangeArrowheads="1"/>
            </p:cNvSpPr>
            <p:nvPr/>
          </p:nvSpPr>
          <p:spPr bwMode="auto">
            <a:xfrm>
              <a:off x="6661150" y="512763"/>
              <a:ext cx="320675" cy="206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sp>
        <p:nvSpPr>
          <p:cNvPr id="57" name="Freeform 140"/>
          <p:cNvSpPr>
            <a:spLocks noEditPoints="1"/>
          </p:cNvSpPr>
          <p:nvPr/>
        </p:nvSpPr>
        <p:spPr bwMode="auto">
          <a:xfrm>
            <a:off x="7843204" y="3504629"/>
            <a:ext cx="474458" cy="474520"/>
          </a:xfrm>
          <a:custGeom>
            <a:avLst/>
            <a:gdLst>
              <a:gd name="T0" fmla="*/ 103 w 112"/>
              <a:gd name="T1" fmla="*/ 47 h 112"/>
              <a:gd name="T2" fmla="*/ 106 w 112"/>
              <a:gd name="T3" fmla="*/ 36 h 112"/>
              <a:gd name="T4" fmla="*/ 102 w 112"/>
              <a:gd name="T5" fmla="*/ 22 h 112"/>
              <a:gd name="T6" fmla="*/ 92 w 112"/>
              <a:gd name="T7" fmla="*/ 25 h 112"/>
              <a:gd name="T8" fmla="*/ 90 w 112"/>
              <a:gd name="T9" fmla="*/ 14 h 112"/>
              <a:gd name="T10" fmla="*/ 79 w 112"/>
              <a:gd name="T11" fmla="*/ 4 h 112"/>
              <a:gd name="T12" fmla="*/ 71 w 112"/>
              <a:gd name="T13" fmla="*/ 11 h 112"/>
              <a:gd name="T14" fmla="*/ 64 w 112"/>
              <a:gd name="T15" fmla="*/ 3 h 112"/>
              <a:gd name="T16" fmla="*/ 50 w 112"/>
              <a:gd name="T17" fmla="*/ 0 h 112"/>
              <a:gd name="T18" fmla="*/ 47 w 112"/>
              <a:gd name="T19" fmla="*/ 10 h 112"/>
              <a:gd name="T20" fmla="*/ 37 w 112"/>
              <a:gd name="T21" fmla="*/ 6 h 112"/>
              <a:gd name="T22" fmla="*/ 23 w 112"/>
              <a:gd name="T23" fmla="*/ 11 h 112"/>
              <a:gd name="T24" fmla="*/ 25 w 112"/>
              <a:gd name="T25" fmla="*/ 20 h 112"/>
              <a:gd name="T26" fmla="*/ 14 w 112"/>
              <a:gd name="T27" fmla="*/ 22 h 112"/>
              <a:gd name="T28" fmla="*/ 5 w 112"/>
              <a:gd name="T29" fmla="*/ 33 h 112"/>
              <a:gd name="T30" fmla="*/ 12 w 112"/>
              <a:gd name="T31" fmla="*/ 41 h 112"/>
              <a:gd name="T32" fmla="*/ 3 w 112"/>
              <a:gd name="T33" fmla="*/ 48 h 112"/>
              <a:gd name="T34" fmla="*/ 0 w 112"/>
              <a:gd name="T35" fmla="*/ 62 h 112"/>
              <a:gd name="T36" fmla="*/ 10 w 112"/>
              <a:gd name="T37" fmla="*/ 65 h 112"/>
              <a:gd name="T38" fmla="*/ 6 w 112"/>
              <a:gd name="T39" fmla="*/ 75 h 112"/>
              <a:gd name="T40" fmla="*/ 11 w 112"/>
              <a:gd name="T41" fmla="*/ 89 h 112"/>
              <a:gd name="T42" fmla="*/ 21 w 112"/>
              <a:gd name="T43" fmla="*/ 87 h 112"/>
              <a:gd name="T44" fmla="*/ 23 w 112"/>
              <a:gd name="T45" fmla="*/ 98 h 112"/>
              <a:gd name="T46" fmla="*/ 34 w 112"/>
              <a:gd name="T47" fmla="*/ 108 h 112"/>
              <a:gd name="T48" fmla="*/ 41 w 112"/>
              <a:gd name="T49" fmla="*/ 101 h 112"/>
              <a:gd name="T50" fmla="*/ 48 w 112"/>
              <a:gd name="T51" fmla="*/ 109 h 112"/>
              <a:gd name="T52" fmla="*/ 63 w 112"/>
              <a:gd name="T53" fmla="*/ 112 h 112"/>
              <a:gd name="T54" fmla="*/ 66 w 112"/>
              <a:gd name="T55" fmla="*/ 102 h 112"/>
              <a:gd name="T56" fmla="*/ 76 w 112"/>
              <a:gd name="T57" fmla="*/ 106 h 112"/>
              <a:gd name="T58" fmla="*/ 90 w 112"/>
              <a:gd name="T59" fmla="*/ 101 h 112"/>
              <a:gd name="T60" fmla="*/ 88 w 112"/>
              <a:gd name="T61" fmla="*/ 91 h 112"/>
              <a:gd name="T62" fmla="*/ 98 w 112"/>
              <a:gd name="T63" fmla="*/ 89 h 112"/>
              <a:gd name="T64" fmla="*/ 108 w 112"/>
              <a:gd name="T65" fmla="*/ 78 h 112"/>
              <a:gd name="T66" fmla="*/ 101 w 112"/>
              <a:gd name="T67" fmla="*/ 71 h 112"/>
              <a:gd name="T68" fmla="*/ 110 w 112"/>
              <a:gd name="T69" fmla="*/ 64 h 112"/>
              <a:gd name="T70" fmla="*/ 112 w 112"/>
              <a:gd name="T71" fmla="*/ 49 h 112"/>
              <a:gd name="T72" fmla="*/ 56 w 112"/>
              <a:gd name="T73" fmla="*/ 86 h 112"/>
              <a:gd name="T74" fmla="*/ 56 w 112"/>
              <a:gd name="T75" fmla="*/ 26 h 112"/>
              <a:gd name="T76" fmla="*/ 56 w 112"/>
              <a:gd name="T77" fmla="*/ 86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12" h="112">
                <a:moveTo>
                  <a:pt x="110" y="47"/>
                </a:moveTo>
                <a:cubicBezTo>
                  <a:pt x="103" y="47"/>
                  <a:pt x="103" y="47"/>
                  <a:pt x="103" y="47"/>
                </a:cubicBezTo>
                <a:cubicBezTo>
                  <a:pt x="102" y="44"/>
                  <a:pt x="101" y="42"/>
                  <a:pt x="101" y="39"/>
                </a:cubicBezTo>
                <a:cubicBezTo>
                  <a:pt x="106" y="36"/>
                  <a:pt x="106" y="36"/>
                  <a:pt x="106" y="36"/>
                </a:cubicBezTo>
                <a:cubicBezTo>
                  <a:pt x="108" y="35"/>
                  <a:pt x="108" y="34"/>
                  <a:pt x="107" y="32"/>
                </a:cubicBezTo>
                <a:cubicBezTo>
                  <a:pt x="102" y="22"/>
                  <a:pt x="102" y="22"/>
                  <a:pt x="102" y="22"/>
                </a:cubicBezTo>
                <a:cubicBezTo>
                  <a:pt x="101" y="21"/>
                  <a:pt x="99" y="20"/>
                  <a:pt x="98" y="21"/>
                </a:cubicBezTo>
                <a:cubicBezTo>
                  <a:pt x="92" y="25"/>
                  <a:pt x="92" y="25"/>
                  <a:pt x="92" y="25"/>
                </a:cubicBezTo>
                <a:cubicBezTo>
                  <a:pt x="90" y="23"/>
                  <a:pt x="88" y="21"/>
                  <a:pt x="87" y="20"/>
                </a:cubicBezTo>
                <a:cubicBezTo>
                  <a:pt x="90" y="14"/>
                  <a:pt x="90" y="14"/>
                  <a:pt x="90" y="14"/>
                </a:cubicBezTo>
                <a:cubicBezTo>
                  <a:pt x="91" y="12"/>
                  <a:pt x="90" y="11"/>
                  <a:pt x="89" y="10"/>
                </a:cubicBezTo>
                <a:cubicBezTo>
                  <a:pt x="79" y="4"/>
                  <a:pt x="79" y="4"/>
                  <a:pt x="79" y="4"/>
                </a:cubicBezTo>
                <a:cubicBezTo>
                  <a:pt x="77" y="3"/>
                  <a:pt x="76" y="4"/>
                  <a:pt x="75" y="5"/>
                </a:cubicBezTo>
                <a:cubicBezTo>
                  <a:pt x="71" y="11"/>
                  <a:pt x="71" y="11"/>
                  <a:pt x="71" y="11"/>
                </a:cubicBezTo>
                <a:cubicBezTo>
                  <a:pt x="69" y="10"/>
                  <a:pt x="67" y="10"/>
                  <a:pt x="64" y="9"/>
                </a:cubicBezTo>
                <a:cubicBezTo>
                  <a:pt x="64" y="3"/>
                  <a:pt x="64" y="3"/>
                  <a:pt x="64" y="3"/>
                </a:cubicBezTo>
                <a:cubicBezTo>
                  <a:pt x="64" y="1"/>
                  <a:pt x="63" y="0"/>
                  <a:pt x="61" y="0"/>
                </a:cubicBezTo>
                <a:cubicBezTo>
                  <a:pt x="50" y="0"/>
                  <a:pt x="50" y="0"/>
                  <a:pt x="50" y="0"/>
                </a:cubicBezTo>
                <a:cubicBezTo>
                  <a:pt x="48" y="0"/>
                  <a:pt x="47" y="1"/>
                  <a:pt x="47" y="3"/>
                </a:cubicBezTo>
                <a:cubicBezTo>
                  <a:pt x="47" y="10"/>
                  <a:pt x="47" y="10"/>
                  <a:pt x="47" y="10"/>
                </a:cubicBezTo>
                <a:cubicBezTo>
                  <a:pt x="45" y="10"/>
                  <a:pt x="42" y="11"/>
                  <a:pt x="40" y="12"/>
                </a:cubicBezTo>
                <a:cubicBezTo>
                  <a:pt x="37" y="6"/>
                  <a:pt x="37" y="6"/>
                  <a:pt x="37" y="6"/>
                </a:cubicBezTo>
                <a:cubicBezTo>
                  <a:pt x="36" y="4"/>
                  <a:pt x="34" y="4"/>
                  <a:pt x="33" y="5"/>
                </a:cubicBezTo>
                <a:cubicBezTo>
                  <a:pt x="23" y="11"/>
                  <a:pt x="23" y="11"/>
                  <a:pt x="23" y="11"/>
                </a:cubicBezTo>
                <a:cubicBezTo>
                  <a:pt x="21" y="11"/>
                  <a:pt x="21" y="13"/>
                  <a:pt x="22" y="14"/>
                </a:cubicBezTo>
                <a:cubicBezTo>
                  <a:pt x="25" y="20"/>
                  <a:pt x="25" y="20"/>
                  <a:pt x="25" y="20"/>
                </a:cubicBezTo>
                <a:cubicBezTo>
                  <a:pt x="23" y="22"/>
                  <a:pt x="22" y="24"/>
                  <a:pt x="20" y="26"/>
                </a:cubicBezTo>
                <a:cubicBezTo>
                  <a:pt x="14" y="22"/>
                  <a:pt x="14" y="22"/>
                  <a:pt x="14" y="22"/>
                </a:cubicBezTo>
                <a:cubicBezTo>
                  <a:pt x="13" y="22"/>
                  <a:pt x="11" y="22"/>
                  <a:pt x="10" y="23"/>
                </a:cubicBezTo>
                <a:cubicBezTo>
                  <a:pt x="5" y="33"/>
                  <a:pt x="5" y="33"/>
                  <a:pt x="5" y="33"/>
                </a:cubicBezTo>
                <a:cubicBezTo>
                  <a:pt x="4" y="35"/>
                  <a:pt x="4" y="36"/>
                  <a:pt x="6" y="37"/>
                </a:cubicBezTo>
                <a:cubicBezTo>
                  <a:pt x="12" y="41"/>
                  <a:pt x="12" y="41"/>
                  <a:pt x="12" y="41"/>
                </a:cubicBezTo>
                <a:cubicBezTo>
                  <a:pt x="11" y="43"/>
                  <a:pt x="10" y="45"/>
                  <a:pt x="10" y="48"/>
                </a:cubicBezTo>
                <a:cubicBezTo>
                  <a:pt x="3" y="48"/>
                  <a:pt x="3" y="48"/>
                  <a:pt x="3" y="48"/>
                </a:cubicBezTo>
                <a:cubicBezTo>
                  <a:pt x="2" y="48"/>
                  <a:pt x="0" y="49"/>
                  <a:pt x="0" y="51"/>
                </a:cubicBezTo>
                <a:cubicBezTo>
                  <a:pt x="0" y="62"/>
                  <a:pt x="0" y="62"/>
                  <a:pt x="0" y="62"/>
                </a:cubicBezTo>
                <a:cubicBezTo>
                  <a:pt x="0" y="64"/>
                  <a:pt x="2" y="65"/>
                  <a:pt x="3" y="65"/>
                </a:cubicBezTo>
                <a:cubicBezTo>
                  <a:pt x="10" y="65"/>
                  <a:pt x="10" y="65"/>
                  <a:pt x="10" y="65"/>
                </a:cubicBezTo>
                <a:cubicBezTo>
                  <a:pt x="11" y="68"/>
                  <a:pt x="11" y="70"/>
                  <a:pt x="12" y="72"/>
                </a:cubicBezTo>
                <a:cubicBezTo>
                  <a:pt x="6" y="75"/>
                  <a:pt x="6" y="75"/>
                  <a:pt x="6" y="75"/>
                </a:cubicBezTo>
                <a:cubicBezTo>
                  <a:pt x="5" y="76"/>
                  <a:pt x="5" y="78"/>
                  <a:pt x="5" y="79"/>
                </a:cubicBezTo>
                <a:cubicBezTo>
                  <a:pt x="11" y="89"/>
                  <a:pt x="11" y="89"/>
                  <a:pt x="11" y="89"/>
                </a:cubicBezTo>
                <a:cubicBezTo>
                  <a:pt x="12" y="91"/>
                  <a:pt x="14" y="91"/>
                  <a:pt x="15" y="90"/>
                </a:cubicBezTo>
                <a:cubicBezTo>
                  <a:pt x="21" y="87"/>
                  <a:pt x="21" y="87"/>
                  <a:pt x="21" y="87"/>
                </a:cubicBezTo>
                <a:cubicBezTo>
                  <a:pt x="23" y="89"/>
                  <a:pt x="24" y="91"/>
                  <a:pt x="26" y="92"/>
                </a:cubicBezTo>
                <a:cubicBezTo>
                  <a:pt x="23" y="98"/>
                  <a:pt x="23" y="98"/>
                  <a:pt x="23" y="98"/>
                </a:cubicBezTo>
                <a:cubicBezTo>
                  <a:pt x="22" y="99"/>
                  <a:pt x="23" y="101"/>
                  <a:pt x="24" y="102"/>
                </a:cubicBezTo>
                <a:cubicBezTo>
                  <a:pt x="34" y="108"/>
                  <a:pt x="34" y="108"/>
                  <a:pt x="34" y="108"/>
                </a:cubicBezTo>
                <a:cubicBezTo>
                  <a:pt x="35" y="108"/>
                  <a:pt x="37" y="108"/>
                  <a:pt x="38" y="106"/>
                </a:cubicBezTo>
                <a:cubicBezTo>
                  <a:pt x="41" y="101"/>
                  <a:pt x="41" y="101"/>
                  <a:pt x="41" y="101"/>
                </a:cubicBezTo>
                <a:cubicBezTo>
                  <a:pt x="44" y="101"/>
                  <a:pt x="46" y="102"/>
                  <a:pt x="48" y="102"/>
                </a:cubicBezTo>
                <a:cubicBezTo>
                  <a:pt x="48" y="109"/>
                  <a:pt x="48" y="109"/>
                  <a:pt x="48" y="109"/>
                </a:cubicBezTo>
                <a:cubicBezTo>
                  <a:pt x="48" y="111"/>
                  <a:pt x="50" y="112"/>
                  <a:pt x="51" y="112"/>
                </a:cubicBezTo>
                <a:cubicBezTo>
                  <a:pt x="63" y="112"/>
                  <a:pt x="63" y="112"/>
                  <a:pt x="63" y="112"/>
                </a:cubicBezTo>
                <a:cubicBezTo>
                  <a:pt x="64" y="112"/>
                  <a:pt x="66" y="111"/>
                  <a:pt x="66" y="109"/>
                </a:cubicBezTo>
                <a:cubicBezTo>
                  <a:pt x="66" y="102"/>
                  <a:pt x="66" y="102"/>
                  <a:pt x="66" y="102"/>
                </a:cubicBezTo>
                <a:cubicBezTo>
                  <a:pt x="68" y="102"/>
                  <a:pt x="70" y="101"/>
                  <a:pt x="73" y="100"/>
                </a:cubicBezTo>
                <a:cubicBezTo>
                  <a:pt x="76" y="106"/>
                  <a:pt x="76" y="106"/>
                  <a:pt x="76" y="106"/>
                </a:cubicBezTo>
                <a:cubicBezTo>
                  <a:pt x="77" y="107"/>
                  <a:pt x="79" y="108"/>
                  <a:pt x="80" y="107"/>
                </a:cubicBezTo>
                <a:cubicBezTo>
                  <a:pt x="90" y="101"/>
                  <a:pt x="90" y="101"/>
                  <a:pt x="90" y="101"/>
                </a:cubicBezTo>
                <a:cubicBezTo>
                  <a:pt x="91" y="100"/>
                  <a:pt x="92" y="99"/>
                  <a:pt x="91" y="97"/>
                </a:cubicBezTo>
                <a:cubicBezTo>
                  <a:pt x="88" y="91"/>
                  <a:pt x="88" y="91"/>
                  <a:pt x="88" y="91"/>
                </a:cubicBezTo>
                <a:cubicBezTo>
                  <a:pt x="89" y="90"/>
                  <a:pt x="91" y="88"/>
                  <a:pt x="93" y="86"/>
                </a:cubicBezTo>
                <a:cubicBezTo>
                  <a:pt x="98" y="89"/>
                  <a:pt x="98" y="89"/>
                  <a:pt x="98" y="89"/>
                </a:cubicBezTo>
                <a:cubicBezTo>
                  <a:pt x="100" y="90"/>
                  <a:pt x="102" y="90"/>
                  <a:pt x="102" y="88"/>
                </a:cubicBezTo>
                <a:cubicBezTo>
                  <a:pt x="108" y="78"/>
                  <a:pt x="108" y="78"/>
                  <a:pt x="108" y="78"/>
                </a:cubicBezTo>
                <a:cubicBezTo>
                  <a:pt x="109" y="77"/>
                  <a:pt x="108" y="75"/>
                  <a:pt x="107" y="74"/>
                </a:cubicBezTo>
                <a:cubicBezTo>
                  <a:pt x="101" y="71"/>
                  <a:pt x="101" y="71"/>
                  <a:pt x="101" y="71"/>
                </a:cubicBezTo>
                <a:cubicBezTo>
                  <a:pt x="102" y="69"/>
                  <a:pt x="102" y="66"/>
                  <a:pt x="103" y="64"/>
                </a:cubicBezTo>
                <a:cubicBezTo>
                  <a:pt x="110" y="64"/>
                  <a:pt x="110" y="64"/>
                  <a:pt x="110" y="64"/>
                </a:cubicBezTo>
                <a:cubicBezTo>
                  <a:pt x="111" y="64"/>
                  <a:pt x="112" y="63"/>
                  <a:pt x="112" y="61"/>
                </a:cubicBezTo>
                <a:cubicBezTo>
                  <a:pt x="112" y="49"/>
                  <a:pt x="112" y="49"/>
                  <a:pt x="112" y="49"/>
                </a:cubicBezTo>
                <a:cubicBezTo>
                  <a:pt x="112" y="48"/>
                  <a:pt x="111" y="47"/>
                  <a:pt x="110" y="47"/>
                </a:cubicBezTo>
                <a:close/>
                <a:moveTo>
                  <a:pt x="56" y="86"/>
                </a:moveTo>
                <a:cubicBezTo>
                  <a:pt x="40" y="86"/>
                  <a:pt x="26" y="72"/>
                  <a:pt x="26" y="56"/>
                </a:cubicBezTo>
                <a:cubicBezTo>
                  <a:pt x="26" y="39"/>
                  <a:pt x="40" y="26"/>
                  <a:pt x="56" y="26"/>
                </a:cubicBezTo>
                <a:cubicBezTo>
                  <a:pt x="73" y="26"/>
                  <a:pt x="86" y="39"/>
                  <a:pt x="86" y="56"/>
                </a:cubicBezTo>
                <a:cubicBezTo>
                  <a:pt x="86" y="72"/>
                  <a:pt x="73" y="86"/>
                  <a:pt x="56" y="8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908" tIns="60954" rIns="121908" bIns="60954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grpSp>
        <p:nvGrpSpPr>
          <p:cNvPr id="58" name="组合 57"/>
          <p:cNvGrpSpPr/>
          <p:nvPr/>
        </p:nvGrpSpPr>
        <p:grpSpPr>
          <a:xfrm>
            <a:off x="9863956" y="3566208"/>
            <a:ext cx="419045" cy="408517"/>
            <a:chOff x="8175625" y="987426"/>
            <a:chExt cx="314325" cy="306388"/>
          </a:xfrm>
          <a:solidFill>
            <a:schemeClr val="bg1"/>
          </a:solidFill>
        </p:grpSpPr>
        <p:sp>
          <p:nvSpPr>
            <p:cNvPr id="59" name="Freeform 104"/>
            <p:cNvSpPr/>
            <p:nvPr/>
          </p:nvSpPr>
          <p:spPr bwMode="auto">
            <a:xfrm>
              <a:off x="8258175" y="1144588"/>
              <a:ext cx="42863" cy="98425"/>
            </a:xfrm>
            <a:custGeom>
              <a:avLst/>
              <a:gdLst>
                <a:gd name="T0" fmla="*/ 11 w 19"/>
                <a:gd name="T1" fmla="*/ 43 h 43"/>
                <a:gd name="T2" fmla="*/ 19 w 19"/>
                <a:gd name="T3" fmla="*/ 43 h 43"/>
                <a:gd name="T4" fmla="*/ 19 w 19"/>
                <a:gd name="T5" fmla="*/ 0 h 43"/>
                <a:gd name="T6" fmla="*/ 12 w 19"/>
                <a:gd name="T7" fmla="*/ 0 h 43"/>
                <a:gd name="T8" fmla="*/ 11 w 19"/>
                <a:gd name="T9" fmla="*/ 4 h 43"/>
                <a:gd name="T10" fmla="*/ 8 w 19"/>
                <a:gd name="T11" fmla="*/ 7 h 43"/>
                <a:gd name="T12" fmla="*/ 4 w 19"/>
                <a:gd name="T13" fmla="*/ 8 h 43"/>
                <a:gd name="T14" fmla="*/ 0 w 19"/>
                <a:gd name="T15" fmla="*/ 9 h 43"/>
                <a:gd name="T16" fmla="*/ 0 w 19"/>
                <a:gd name="T17" fmla="*/ 15 h 43"/>
                <a:gd name="T18" fmla="*/ 11 w 19"/>
                <a:gd name="T19" fmla="*/ 15 h 43"/>
                <a:gd name="T20" fmla="*/ 11 w 19"/>
                <a:gd name="T21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" h="43">
                  <a:moveTo>
                    <a:pt x="11" y="43"/>
                  </a:moveTo>
                  <a:cubicBezTo>
                    <a:pt x="19" y="43"/>
                    <a:pt x="19" y="43"/>
                    <a:pt x="19" y="43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2"/>
                    <a:pt x="12" y="3"/>
                    <a:pt x="11" y="4"/>
                  </a:cubicBezTo>
                  <a:cubicBezTo>
                    <a:pt x="10" y="5"/>
                    <a:pt x="9" y="6"/>
                    <a:pt x="8" y="7"/>
                  </a:cubicBezTo>
                  <a:cubicBezTo>
                    <a:pt x="7" y="8"/>
                    <a:pt x="6" y="8"/>
                    <a:pt x="4" y="8"/>
                  </a:cubicBezTo>
                  <a:cubicBezTo>
                    <a:pt x="3" y="9"/>
                    <a:pt x="1" y="9"/>
                    <a:pt x="0" y="9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11" y="15"/>
                    <a:pt x="11" y="15"/>
                    <a:pt x="11" y="15"/>
                  </a:cubicBezTo>
                  <a:lnTo>
                    <a:pt x="11" y="4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60" name="Freeform 105"/>
            <p:cNvSpPr/>
            <p:nvPr/>
          </p:nvSpPr>
          <p:spPr bwMode="auto">
            <a:xfrm>
              <a:off x="8324850" y="1144588"/>
              <a:ext cx="71438" cy="98425"/>
            </a:xfrm>
            <a:custGeom>
              <a:avLst/>
              <a:gdLst>
                <a:gd name="T0" fmla="*/ 21 w 31"/>
                <a:gd name="T1" fmla="*/ 34 h 43"/>
                <a:gd name="T2" fmla="*/ 18 w 31"/>
                <a:gd name="T3" fmla="*/ 36 h 43"/>
                <a:gd name="T4" fmla="*/ 15 w 31"/>
                <a:gd name="T5" fmla="*/ 36 h 43"/>
                <a:gd name="T6" fmla="*/ 11 w 31"/>
                <a:gd name="T7" fmla="*/ 35 h 43"/>
                <a:gd name="T8" fmla="*/ 8 w 31"/>
                <a:gd name="T9" fmla="*/ 30 h 43"/>
                <a:gd name="T10" fmla="*/ 0 w 31"/>
                <a:gd name="T11" fmla="*/ 30 h 43"/>
                <a:gd name="T12" fmla="*/ 1 w 31"/>
                <a:gd name="T13" fmla="*/ 36 h 43"/>
                <a:gd name="T14" fmla="*/ 5 w 31"/>
                <a:gd name="T15" fmla="*/ 40 h 43"/>
                <a:gd name="T16" fmla="*/ 10 w 31"/>
                <a:gd name="T17" fmla="*/ 43 h 43"/>
                <a:gd name="T18" fmla="*/ 15 w 31"/>
                <a:gd name="T19" fmla="*/ 43 h 43"/>
                <a:gd name="T20" fmla="*/ 22 w 31"/>
                <a:gd name="T21" fmla="*/ 42 h 43"/>
                <a:gd name="T22" fmla="*/ 27 w 31"/>
                <a:gd name="T23" fmla="*/ 39 h 43"/>
                <a:gd name="T24" fmla="*/ 30 w 31"/>
                <a:gd name="T25" fmla="*/ 34 h 43"/>
                <a:gd name="T26" fmla="*/ 31 w 31"/>
                <a:gd name="T27" fmla="*/ 28 h 43"/>
                <a:gd name="T28" fmla="*/ 30 w 31"/>
                <a:gd name="T29" fmla="*/ 23 h 43"/>
                <a:gd name="T30" fmla="*/ 28 w 31"/>
                <a:gd name="T31" fmla="*/ 18 h 43"/>
                <a:gd name="T32" fmla="*/ 24 w 31"/>
                <a:gd name="T33" fmla="*/ 15 h 43"/>
                <a:gd name="T34" fmla="*/ 18 w 31"/>
                <a:gd name="T35" fmla="*/ 14 h 43"/>
                <a:gd name="T36" fmla="*/ 14 w 31"/>
                <a:gd name="T37" fmla="*/ 14 h 43"/>
                <a:gd name="T38" fmla="*/ 10 w 31"/>
                <a:gd name="T39" fmla="*/ 17 h 43"/>
                <a:gd name="T40" fmla="*/ 10 w 31"/>
                <a:gd name="T41" fmla="*/ 17 h 43"/>
                <a:gd name="T42" fmla="*/ 11 w 31"/>
                <a:gd name="T43" fmla="*/ 7 h 43"/>
                <a:gd name="T44" fmla="*/ 29 w 31"/>
                <a:gd name="T45" fmla="*/ 7 h 43"/>
                <a:gd name="T46" fmla="*/ 29 w 31"/>
                <a:gd name="T47" fmla="*/ 0 h 43"/>
                <a:gd name="T48" fmla="*/ 5 w 31"/>
                <a:gd name="T49" fmla="*/ 0 h 43"/>
                <a:gd name="T50" fmla="*/ 1 w 31"/>
                <a:gd name="T51" fmla="*/ 24 h 43"/>
                <a:gd name="T52" fmla="*/ 9 w 31"/>
                <a:gd name="T53" fmla="*/ 24 h 43"/>
                <a:gd name="T54" fmla="*/ 12 w 31"/>
                <a:gd name="T55" fmla="*/ 21 h 43"/>
                <a:gd name="T56" fmla="*/ 15 w 31"/>
                <a:gd name="T57" fmla="*/ 20 h 43"/>
                <a:gd name="T58" fmla="*/ 18 w 31"/>
                <a:gd name="T59" fmla="*/ 21 h 43"/>
                <a:gd name="T60" fmla="*/ 21 w 31"/>
                <a:gd name="T61" fmla="*/ 23 h 43"/>
                <a:gd name="T62" fmla="*/ 22 w 31"/>
                <a:gd name="T63" fmla="*/ 25 h 43"/>
                <a:gd name="T64" fmla="*/ 23 w 31"/>
                <a:gd name="T65" fmla="*/ 28 h 43"/>
                <a:gd name="T66" fmla="*/ 22 w 31"/>
                <a:gd name="T67" fmla="*/ 31 h 43"/>
                <a:gd name="T68" fmla="*/ 21 w 31"/>
                <a:gd name="T69" fmla="*/ 34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1" h="43">
                  <a:moveTo>
                    <a:pt x="21" y="34"/>
                  </a:moveTo>
                  <a:cubicBezTo>
                    <a:pt x="20" y="35"/>
                    <a:pt x="19" y="35"/>
                    <a:pt x="18" y="36"/>
                  </a:cubicBezTo>
                  <a:cubicBezTo>
                    <a:pt x="17" y="36"/>
                    <a:pt x="16" y="36"/>
                    <a:pt x="15" y="36"/>
                  </a:cubicBezTo>
                  <a:cubicBezTo>
                    <a:pt x="13" y="36"/>
                    <a:pt x="12" y="36"/>
                    <a:pt x="11" y="35"/>
                  </a:cubicBezTo>
                  <a:cubicBezTo>
                    <a:pt x="9" y="34"/>
                    <a:pt x="9" y="32"/>
                    <a:pt x="8" y="3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2"/>
                    <a:pt x="0" y="34"/>
                    <a:pt x="1" y="36"/>
                  </a:cubicBezTo>
                  <a:cubicBezTo>
                    <a:pt x="2" y="38"/>
                    <a:pt x="3" y="39"/>
                    <a:pt x="5" y="40"/>
                  </a:cubicBezTo>
                  <a:cubicBezTo>
                    <a:pt x="6" y="41"/>
                    <a:pt x="8" y="42"/>
                    <a:pt x="10" y="43"/>
                  </a:cubicBezTo>
                  <a:cubicBezTo>
                    <a:pt x="11" y="43"/>
                    <a:pt x="13" y="43"/>
                    <a:pt x="15" y="43"/>
                  </a:cubicBezTo>
                  <a:cubicBezTo>
                    <a:pt x="18" y="43"/>
                    <a:pt x="20" y="43"/>
                    <a:pt x="22" y="42"/>
                  </a:cubicBezTo>
                  <a:cubicBezTo>
                    <a:pt x="23" y="42"/>
                    <a:pt x="25" y="41"/>
                    <a:pt x="27" y="39"/>
                  </a:cubicBezTo>
                  <a:cubicBezTo>
                    <a:pt x="28" y="38"/>
                    <a:pt x="29" y="36"/>
                    <a:pt x="30" y="34"/>
                  </a:cubicBezTo>
                  <a:cubicBezTo>
                    <a:pt x="31" y="32"/>
                    <a:pt x="31" y="30"/>
                    <a:pt x="31" y="28"/>
                  </a:cubicBezTo>
                  <a:cubicBezTo>
                    <a:pt x="31" y="26"/>
                    <a:pt x="31" y="24"/>
                    <a:pt x="30" y="23"/>
                  </a:cubicBezTo>
                  <a:cubicBezTo>
                    <a:pt x="30" y="21"/>
                    <a:pt x="29" y="19"/>
                    <a:pt x="28" y="18"/>
                  </a:cubicBezTo>
                  <a:cubicBezTo>
                    <a:pt x="27" y="17"/>
                    <a:pt x="25" y="16"/>
                    <a:pt x="24" y="15"/>
                  </a:cubicBezTo>
                  <a:cubicBezTo>
                    <a:pt x="22" y="14"/>
                    <a:pt x="20" y="14"/>
                    <a:pt x="18" y="14"/>
                  </a:cubicBezTo>
                  <a:cubicBezTo>
                    <a:pt x="16" y="14"/>
                    <a:pt x="15" y="14"/>
                    <a:pt x="14" y="14"/>
                  </a:cubicBezTo>
                  <a:cubicBezTo>
                    <a:pt x="12" y="15"/>
                    <a:pt x="11" y="16"/>
                    <a:pt x="10" y="17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29" y="7"/>
                    <a:pt x="29" y="7"/>
                    <a:pt x="29" y="7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10" y="22"/>
                    <a:pt x="11" y="22"/>
                    <a:pt x="12" y="21"/>
                  </a:cubicBezTo>
                  <a:cubicBezTo>
                    <a:pt x="13" y="21"/>
                    <a:pt x="14" y="20"/>
                    <a:pt x="15" y="20"/>
                  </a:cubicBezTo>
                  <a:cubicBezTo>
                    <a:pt x="16" y="20"/>
                    <a:pt x="18" y="20"/>
                    <a:pt x="18" y="21"/>
                  </a:cubicBezTo>
                  <a:cubicBezTo>
                    <a:pt x="19" y="21"/>
                    <a:pt x="20" y="22"/>
                    <a:pt x="21" y="23"/>
                  </a:cubicBezTo>
                  <a:cubicBezTo>
                    <a:pt x="21" y="23"/>
                    <a:pt x="22" y="24"/>
                    <a:pt x="22" y="25"/>
                  </a:cubicBezTo>
                  <a:cubicBezTo>
                    <a:pt x="23" y="26"/>
                    <a:pt x="23" y="27"/>
                    <a:pt x="23" y="28"/>
                  </a:cubicBezTo>
                  <a:cubicBezTo>
                    <a:pt x="23" y="29"/>
                    <a:pt x="22" y="30"/>
                    <a:pt x="22" y="31"/>
                  </a:cubicBezTo>
                  <a:cubicBezTo>
                    <a:pt x="22" y="32"/>
                    <a:pt x="21" y="33"/>
                    <a:pt x="21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61" name="Freeform 106"/>
            <p:cNvSpPr/>
            <p:nvPr/>
          </p:nvSpPr>
          <p:spPr bwMode="auto">
            <a:xfrm>
              <a:off x="8232775" y="987426"/>
              <a:ext cx="36513" cy="63500"/>
            </a:xfrm>
            <a:custGeom>
              <a:avLst/>
              <a:gdLst>
                <a:gd name="T0" fmla="*/ 3 w 16"/>
                <a:gd name="T1" fmla="*/ 28 h 28"/>
                <a:gd name="T2" fmla="*/ 13 w 16"/>
                <a:gd name="T3" fmla="*/ 28 h 28"/>
                <a:gd name="T4" fmla="*/ 16 w 16"/>
                <a:gd name="T5" fmla="*/ 25 h 28"/>
                <a:gd name="T6" fmla="*/ 16 w 16"/>
                <a:gd name="T7" fmla="*/ 3 h 28"/>
                <a:gd name="T8" fmla="*/ 13 w 16"/>
                <a:gd name="T9" fmla="*/ 0 h 28"/>
                <a:gd name="T10" fmla="*/ 3 w 16"/>
                <a:gd name="T11" fmla="*/ 0 h 28"/>
                <a:gd name="T12" fmla="*/ 0 w 16"/>
                <a:gd name="T13" fmla="*/ 3 h 28"/>
                <a:gd name="T14" fmla="*/ 0 w 16"/>
                <a:gd name="T15" fmla="*/ 25 h 28"/>
                <a:gd name="T16" fmla="*/ 3 w 16"/>
                <a:gd name="T17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28">
                  <a:moveTo>
                    <a:pt x="3" y="28"/>
                  </a:moveTo>
                  <a:cubicBezTo>
                    <a:pt x="13" y="28"/>
                    <a:pt x="13" y="28"/>
                    <a:pt x="13" y="28"/>
                  </a:cubicBezTo>
                  <a:cubicBezTo>
                    <a:pt x="14" y="28"/>
                    <a:pt x="16" y="27"/>
                    <a:pt x="16" y="25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6" y="2"/>
                    <a:pt x="14" y="0"/>
                    <a:pt x="1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2"/>
                    <a:pt x="0" y="3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7"/>
                    <a:pt x="1" y="28"/>
                    <a:pt x="3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62" name="Freeform 107"/>
            <p:cNvSpPr/>
            <p:nvPr/>
          </p:nvSpPr>
          <p:spPr bwMode="auto">
            <a:xfrm>
              <a:off x="8396288" y="987426"/>
              <a:ext cx="36513" cy="63500"/>
            </a:xfrm>
            <a:custGeom>
              <a:avLst/>
              <a:gdLst>
                <a:gd name="T0" fmla="*/ 3 w 16"/>
                <a:gd name="T1" fmla="*/ 28 h 28"/>
                <a:gd name="T2" fmla="*/ 13 w 16"/>
                <a:gd name="T3" fmla="*/ 28 h 28"/>
                <a:gd name="T4" fmla="*/ 16 w 16"/>
                <a:gd name="T5" fmla="*/ 25 h 28"/>
                <a:gd name="T6" fmla="*/ 16 w 16"/>
                <a:gd name="T7" fmla="*/ 3 h 28"/>
                <a:gd name="T8" fmla="*/ 13 w 16"/>
                <a:gd name="T9" fmla="*/ 0 h 28"/>
                <a:gd name="T10" fmla="*/ 3 w 16"/>
                <a:gd name="T11" fmla="*/ 0 h 28"/>
                <a:gd name="T12" fmla="*/ 0 w 16"/>
                <a:gd name="T13" fmla="*/ 3 h 28"/>
                <a:gd name="T14" fmla="*/ 0 w 16"/>
                <a:gd name="T15" fmla="*/ 25 h 28"/>
                <a:gd name="T16" fmla="*/ 3 w 16"/>
                <a:gd name="T17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28">
                  <a:moveTo>
                    <a:pt x="3" y="28"/>
                  </a:moveTo>
                  <a:cubicBezTo>
                    <a:pt x="13" y="28"/>
                    <a:pt x="13" y="28"/>
                    <a:pt x="13" y="28"/>
                  </a:cubicBezTo>
                  <a:cubicBezTo>
                    <a:pt x="14" y="28"/>
                    <a:pt x="16" y="27"/>
                    <a:pt x="16" y="25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6" y="2"/>
                    <a:pt x="14" y="0"/>
                    <a:pt x="1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2"/>
                    <a:pt x="0" y="3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7"/>
                    <a:pt x="1" y="28"/>
                    <a:pt x="3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63" name="Freeform 108"/>
            <p:cNvSpPr>
              <a:spLocks noEditPoints="1"/>
            </p:cNvSpPr>
            <p:nvPr/>
          </p:nvSpPr>
          <p:spPr bwMode="auto">
            <a:xfrm>
              <a:off x="8175625" y="1012826"/>
              <a:ext cx="314325" cy="280988"/>
            </a:xfrm>
            <a:custGeom>
              <a:avLst/>
              <a:gdLst>
                <a:gd name="T0" fmla="*/ 121 w 137"/>
                <a:gd name="T1" fmla="*/ 0 h 122"/>
                <a:gd name="T2" fmla="*/ 117 w 137"/>
                <a:gd name="T3" fmla="*/ 0 h 122"/>
                <a:gd name="T4" fmla="*/ 117 w 137"/>
                <a:gd name="T5" fmla="*/ 14 h 122"/>
                <a:gd name="T6" fmla="*/ 109 w 137"/>
                <a:gd name="T7" fmla="*/ 23 h 122"/>
                <a:gd name="T8" fmla="*/ 99 w 137"/>
                <a:gd name="T9" fmla="*/ 23 h 122"/>
                <a:gd name="T10" fmla="*/ 90 w 137"/>
                <a:gd name="T11" fmla="*/ 14 h 122"/>
                <a:gd name="T12" fmla="*/ 90 w 137"/>
                <a:gd name="T13" fmla="*/ 0 h 122"/>
                <a:gd name="T14" fmla="*/ 46 w 137"/>
                <a:gd name="T15" fmla="*/ 0 h 122"/>
                <a:gd name="T16" fmla="*/ 46 w 137"/>
                <a:gd name="T17" fmla="*/ 14 h 122"/>
                <a:gd name="T18" fmla="*/ 38 w 137"/>
                <a:gd name="T19" fmla="*/ 23 h 122"/>
                <a:gd name="T20" fmla="*/ 28 w 137"/>
                <a:gd name="T21" fmla="*/ 23 h 122"/>
                <a:gd name="T22" fmla="*/ 20 w 137"/>
                <a:gd name="T23" fmla="*/ 14 h 122"/>
                <a:gd name="T24" fmla="*/ 20 w 137"/>
                <a:gd name="T25" fmla="*/ 0 h 122"/>
                <a:gd name="T26" fmla="*/ 16 w 137"/>
                <a:gd name="T27" fmla="*/ 0 h 122"/>
                <a:gd name="T28" fmla="*/ 0 w 137"/>
                <a:gd name="T29" fmla="*/ 16 h 122"/>
                <a:gd name="T30" fmla="*/ 0 w 137"/>
                <a:gd name="T31" fmla="*/ 46 h 122"/>
                <a:gd name="T32" fmla="*/ 0 w 137"/>
                <a:gd name="T33" fmla="*/ 106 h 122"/>
                <a:gd name="T34" fmla="*/ 16 w 137"/>
                <a:gd name="T35" fmla="*/ 122 h 122"/>
                <a:gd name="T36" fmla="*/ 121 w 137"/>
                <a:gd name="T37" fmla="*/ 122 h 122"/>
                <a:gd name="T38" fmla="*/ 137 w 137"/>
                <a:gd name="T39" fmla="*/ 106 h 122"/>
                <a:gd name="T40" fmla="*/ 137 w 137"/>
                <a:gd name="T41" fmla="*/ 46 h 122"/>
                <a:gd name="T42" fmla="*/ 137 w 137"/>
                <a:gd name="T43" fmla="*/ 16 h 122"/>
                <a:gd name="T44" fmla="*/ 121 w 137"/>
                <a:gd name="T45" fmla="*/ 0 h 122"/>
                <a:gd name="T46" fmla="*/ 127 w 137"/>
                <a:gd name="T47" fmla="*/ 106 h 122"/>
                <a:gd name="T48" fmla="*/ 121 w 137"/>
                <a:gd name="T49" fmla="*/ 112 h 122"/>
                <a:gd name="T50" fmla="*/ 16 w 137"/>
                <a:gd name="T51" fmla="*/ 112 h 122"/>
                <a:gd name="T52" fmla="*/ 10 w 137"/>
                <a:gd name="T53" fmla="*/ 106 h 122"/>
                <a:gd name="T54" fmla="*/ 10 w 137"/>
                <a:gd name="T55" fmla="*/ 46 h 122"/>
                <a:gd name="T56" fmla="*/ 127 w 137"/>
                <a:gd name="T57" fmla="*/ 46 h 122"/>
                <a:gd name="T58" fmla="*/ 127 w 137"/>
                <a:gd name="T59" fmla="*/ 106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37" h="122">
                  <a:moveTo>
                    <a:pt x="121" y="0"/>
                  </a:moveTo>
                  <a:cubicBezTo>
                    <a:pt x="117" y="0"/>
                    <a:pt x="117" y="0"/>
                    <a:pt x="117" y="0"/>
                  </a:cubicBezTo>
                  <a:cubicBezTo>
                    <a:pt x="117" y="14"/>
                    <a:pt x="117" y="14"/>
                    <a:pt x="117" y="14"/>
                  </a:cubicBezTo>
                  <a:cubicBezTo>
                    <a:pt x="117" y="19"/>
                    <a:pt x="113" y="23"/>
                    <a:pt x="109" y="23"/>
                  </a:cubicBezTo>
                  <a:cubicBezTo>
                    <a:pt x="99" y="23"/>
                    <a:pt x="99" y="23"/>
                    <a:pt x="99" y="23"/>
                  </a:cubicBezTo>
                  <a:cubicBezTo>
                    <a:pt x="94" y="23"/>
                    <a:pt x="90" y="19"/>
                    <a:pt x="90" y="14"/>
                  </a:cubicBezTo>
                  <a:cubicBezTo>
                    <a:pt x="90" y="0"/>
                    <a:pt x="90" y="0"/>
                    <a:pt x="90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6" y="14"/>
                    <a:pt x="46" y="14"/>
                    <a:pt x="46" y="14"/>
                  </a:cubicBezTo>
                  <a:cubicBezTo>
                    <a:pt x="46" y="19"/>
                    <a:pt x="42" y="23"/>
                    <a:pt x="38" y="23"/>
                  </a:cubicBezTo>
                  <a:cubicBezTo>
                    <a:pt x="28" y="23"/>
                    <a:pt x="28" y="23"/>
                    <a:pt x="28" y="23"/>
                  </a:cubicBezTo>
                  <a:cubicBezTo>
                    <a:pt x="23" y="23"/>
                    <a:pt x="20" y="19"/>
                    <a:pt x="20" y="14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7" y="0"/>
                    <a:pt x="0" y="7"/>
                    <a:pt x="0" y="16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106"/>
                    <a:pt x="0" y="106"/>
                    <a:pt x="0" y="106"/>
                  </a:cubicBezTo>
                  <a:cubicBezTo>
                    <a:pt x="0" y="115"/>
                    <a:pt x="7" y="122"/>
                    <a:pt x="16" y="122"/>
                  </a:cubicBezTo>
                  <a:cubicBezTo>
                    <a:pt x="121" y="122"/>
                    <a:pt x="121" y="122"/>
                    <a:pt x="121" y="122"/>
                  </a:cubicBezTo>
                  <a:cubicBezTo>
                    <a:pt x="129" y="122"/>
                    <a:pt x="137" y="115"/>
                    <a:pt x="137" y="106"/>
                  </a:cubicBezTo>
                  <a:cubicBezTo>
                    <a:pt x="137" y="46"/>
                    <a:pt x="137" y="46"/>
                    <a:pt x="137" y="46"/>
                  </a:cubicBezTo>
                  <a:cubicBezTo>
                    <a:pt x="137" y="16"/>
                    <a:pt x="137" y="16"/>
                    <a:pt x="137" y="16"/>
                  </a:cubicBezTo>
                  <a:cubicBezTo>
                    <a:pt x="137" y="7"/>
                    <a:pt x="129" y="0"/>
                    <a:pt x="121" y="0"/>
                  </a:cubicBezTo>
                  <a:close/>
                  <a:moveTo>
                    <a:pt x="127" y="106"/>
                  </a:moveTo>
                  <a:cubicBezTo>
                    <a:pt x="127" y="109"/>
                    <a:pt x="124" y="112"/>
                    <a:pt x="121" y="112"/>
                  </a:cubicBezTo>
                  <a:cubicBezTo>
                    <a:pt x="16" y="112"/>
                    <a:pt x="16" y="112"/>
                    <a:pt x="16" y="112"/>
                  </a:cubicBezTo>
                  <a:cubicBezTo>
                    <a:pt x="13" y="112"/>
                    <a:pt x="10" y="109"/>
                    <a:pt x="10" y="106"/>
                  </a:cubicBezTo>
                  <a:cubicBezTo>
                    <a:pt x="10" y="46"/>
                    <a:pt x="10" y="46"/>
                    <a:pt x="10" y="46"/>
                  </a:cubicBezTo>
                  <a:cubicBezTo>
                    <a:pt x="127" y="46"/>
                    <a:pt x="127" y="46"/>
                    <a:pt x="127" y="46"/>
                  </a:cubicBezTo>
                  <a:lnTo>
                    <a:pt x="127" y="10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单击此处添加标题文本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6932463" y="4352600"/>
            <a:ext cx="4442759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在此录入上述图表的综合描述说明，在此录入上述图表的综合描述说明。在此录入上述图表的综合描述说明，在此录入上述图表的综合描述说明。</a:t>
            </a:r>
          </a:p>
        </p:txBody>
      </p:sp>
      <p:sp>
        <p:nvSpPr>
          <p:cNvPr id="14" name="矩形 13"/>
          <p:cNvSpPr/>
          <p:nvPr/>
        </p:nvSpPr>
        <p:spPr>
          <a:xfrm>
            <a:off x="1182677" y="2242464"/>
            <a:ext cx="2414599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在此录入上述图表的综合描述说明，在此录入上述图表的综合描述说明。在此录入上述图表的综合描述说明，在此录入上述图表的综合描述说明。</a:t>
            </a:r>
          </a:p>
        </p:txBody>
      </p:sp>
      <p:grpSp>
        <p:nvGrpSpPr>
          <p:cNvPr id="15" name="组合 14"/>
          <p:cNvGrpSpPr/>
          <p:nvPr/>
        </p:nvGrpSpPr>
        <p:grpSpPr>
          <a:xfrm>
            <a:off x="3597276" y="1582440"/>
            <a:ext cx="4390201" cy="3909494"/>
            <a:chOff x="4243088" y="2675589"/>
            <a:chExt cx="3264319" cy="2905377"/>
          </a:xfrm>
        </p:grpSpPr>
        <p:sp>
          <p:nvSpPr>
            <p:cNvPr id="16" name="Oval 274"/>
            <p:cNvSpPr>
              <a:spLocks noChangeArrowheads="1"/>
            </p:cNvSpPr>
            <p:nvPr/>
          </p:nvSpPr>
          <p:spPr bwMode="auto">
            <a:xfrm>
              <a:off x="4243088" y="2771472"/>
              <a:ext cx="1653905" cy="165430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" name="Oval 276"/>
            <p:cNvSpPr>
              <a:spLocks noChangeArrowheads="1"/>
            </p:cNvSpPr>
            <p:nvPr/>
          </p:nvSpPr>
          <p:spPr bwMode="auto">
            <a:xfrm>
              <a:off x="5490859" y="2675589"/>
              <a:ext cx="2016548" cy="2016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F8F8F8"/>
                </a:solidFill>
                <a:cs typeface="+mn-ea"/>
                <a:sym typeface="+mn-lt"/>
              </a:endParaRPr>
            </a:p>
          </p:txBody>
        </p:sp>
        <p:sp>
          <p:nvSpPr>
            <p:cNvPr id="18" name="Oval 277"/>
            <p:cNvSpPr>
              <a:spLocks noChangeArrowheads="1"/>
            </p:cNvSpPr>
            <p:nvPr/>
          </p:nvSpPr>
          <p:spPr bwMode="auto">
            <a:xfrm>
              <a:off x="4793723" y="3887551"/>
              <a:ext cx="1694223" cy="169341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4793724" y="4499828"/>
              <a:ext cx="1648800" cy="29734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rgbClr val="F8F8F8"/>
                  </a:solidFill>
                  <a:cs typeface="+mn-ea"/>
                  <a:sym typeface="+mn-lt"/>
                </a:rPr>
                <a:t>② 您的标题</a:t>
              </a:r>
            </a:p>
          </p:txBody>
        </p:sp>
        <p:sp>
          <p:nvSpPr>
            <p:cNvPr id="20" name="矩形 19"/>
            <p:cNvSpPr/>
            <p:nvPr/>
          </p:nvSpPr>
          <p:spPr>
            <a:xfrm>
              <a:off x="4349509" y="3354944"/>
              <a:ext cx="1495887" cy="27447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b="1" dirty="0">
                  <a:solidFill>
                    <a:srgbClr val="F8F8F8"/>
                  </a:solidFill>
                  <a:cs typeface="+mn-ea"/>
                  <a:sym typeface="+mn-lt"/>
                </a:rPr>
                <a:t>③ 您的标题</a:t>
              </a:r>
            </a:p>
          </p:txBody>
        </p:sp>
        <p:sp>
          <p:nvSpPr>
            <p:cNvPr id="21" name="矩形 20"/>
            <p:cNvSpPr/>
            <p:nvPr/>
          </p:nvSpPr>
          <p:spPr>
            <a:xfrm>
              <a:off x="5340176" y="3429000"/>
              <a:ext cx="2016548" cy="34309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2400" b="1" dirty="0">
                  <a:solidFill>
                    <a:srgbClr val="F8F8F8"/>
                  </a:solidFill>
                  <a:cs typeface="+mn-ea"/>
                  <a:sym typeface="+mn-lt"/>
                </a:rPr>
                <a:t>① 您的标题</a:t>
              </a:r>
            </a:p>
          </p:txBody>
        </p:sp>
      </p:grpSp>
      <p:sp>
        <p:nvSpPr>
          <p:cNvPr id="24" name="矩形 23"/>
          <p:cNvSpPr/>
          <p:nvPr/>
        </p:nvSpPr>
        <p:spPr>
          <a:xfrm>
            <a:off x="7981274" y="1831797"/>
            <a:ext cx="3443319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在此录入上述图表的综合描述说明，在此录入上述图表的综合描述说明。在此录入上述图表的综合描述说明，在此录入上述图表的综合描述说明。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单击此处添加标题文本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4"/>
          <p:cNvSpPr>
            <a:spLocks noChangeArrowheads="1"/>
          </p:cNvSpPr>
          <p:nvPr/>
        </p:nvSpPr>
        <p:spPr bwMode="auto">
          <a:xfrm>
            <a:off x="2725443" y="2020915"/>
            <a:ext cx="8655253" cy="39163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zh-CN">
              <a:solidFill>
                <a:schemeClr val="bg1"/>
              </a:solidFill>
              <a:cs typeface="+mn-ea"/>
              <a:sym typeface="+mn-lt"/>
            </a:endParaRPr>
          </a:p>
        </p:txBody>
      </p:sp>
      <p:cxnSp>
        <p:nvCxnSpPr>
          <p:cNvPr id="53" name="直接连接符 52"/>
          <p:cNvCxnSpPr/>
          <p:nvPr/>
        </p:nvCxnSpPr>
        <p:spPr>
          <a:xfrm>
            <a:off x="3462498" y="1497732"/>
            <a:ext cx="0" cy="4104456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矩形 53"/>
          <p:cNvSpPr/>
          <p:nvPr/>
        </p:nvSpPr>
        <p:spPr>
          <a:xfrm>
            <a:off x="3464982" y="1857773"/>
            <a:ext cx="6563141" cy="292501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3464981" y="2841882"/>
            <a:ext cx="6563140" cy="292501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6" name="矩形 55"/>
          <p:cNvSpPr/>
          <p:nvPr/>
        </p:nvSpPr>
        <p:spPr>
          <a:xfrm>
            <a:off x="3464981" y="3825991"/>
            <a:ext cx="6563140" cy="292501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3464981" y="4810101"/>
            <a:ext cx="6563140" cy="292501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1212435" y="1864744"/>
            <a:ext cx="223108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单击此处添加文本</a:t>
            </a:r>
          </a:p>
        </p:txBody>
      </p:sp>
      <p:sp>
        <p:nvSpPr>
          <p:cNvPr id="59" name="TextBox 58"/>
          <p:cNvSpPr txBox="1"/>
          <p:nvPr/>
        </p:nvSpPr>
        <p:spPr>
          <a:xfrm>
            <a:off x="1212435" y="2808203"/>
            <a:ext cx="223108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单击此处添加文本</a:t>
            </a:r>
          </a:p>
        </p:txBody>
      </p:sp>
      <p:sp>
        <p:nvSpPr>
          <p:cNvPr id="60" name="TextBox 59"/>
          <p:cNvSpPr txBox="1"/>
          <p:nvPr/>
        </p:nvSpPr>
        <p:spPr>
          <a:xfrm>
            <a:off x="1202005" y="3832962"/>
            <a:ext cx="223108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单击此处添加文本</a:t>
            </a:r>
          </a:p>
        </p:txBody>
      </p:sp>
      <p:sp>
        <p:nvSpPr>
          <p:cNvPr id="61" name="TextBox 60"/>
          <p:cNvSpPr txBox="1"/>
          <p:nvPr/>
        </p:nvSpPr>
        <p:spPr>
          <a:xfrm>
            <a:off x="1217638" y="4817072"/>
            <a:ext cx="223108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单击此处添加文本</a:t>
            </a:r>
          </a:p>
        </p:txBody>
      </p:sp>
      <p:sp>
        <p:nvSpPr>
          <p:cNvPr id="62" name="矩形 61"/>
          <p:cNvSpPr/>
          <p:nvPr/>
        </p:nvSpPr>
        <p:spPr>
          <a:xfrm>
            <a:off x="3464981" y="1857772"/>
            <a:ext cx="3325595" cy="288032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3" name="矩形 62"/>
          <p:cNvSpPr/>
          <p:nvPr/>
        </p:nvSpPr>
        <p:spPr>
          <a:xfrm>
            <a:off x="3464982" y="2841882"/>
            <a:ext cx="5751593" cy="29250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4" name="矩形 63"/>
          <p:cNvSpPr/>
          <p:nvPr/>
        </p:nvSpPr>
        <p:spPr>
          <a:xfrm>
            <a:off x="3464982" y="3825991"/>
            <a:ext cx="3728369" cy="29250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5" name="矩形 64"/>
          <p:cNvSpPr/>
          <p:nvPr/>
        </p:nvSpPr>
        <p:spPr>
          <a:xfrm>
            <a:off x="3479933" y="4810102"/>
            <a:ext cx="1864185" cy="304753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6" name="圆角矩形标注 65"/>
          <p:cNvSpPr/>
          <p:nvPr/>
        </p:nvSpPr>
        <p:spPr>
          <a:xfrm>
            <a:off x="6598741" y="1277135"/>
            <a:ext cx="913924" cy="441194"/>
          </a:xfrm>
          <a:prstGeom prst="wedgeRoundRectCallout">
            <a:avLst>
              <a:gd name="adj1" fmla="val -17658"/>
              <a:gd name="adj2" fmla="val 65790"/>
              <a:gd name="adj3" fmla="val 16667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rgbClr val="F8F8F8"/>
                </a:solidFill>
                <a:cs typeface="+mn-ea"/>
                <a:sym typeface="+mn-lt"/>
              </a:rPr>
              <a:t>50%</a:t>
            </a:r>
            <a:endParaRPr lang="zh-CN" altLang="en-US" dirty="0">
              <a:solidFill>
                <a:srgbClr val="F8F8F8"/>
              </a:solidFill>
              <a:cs typeface="+mn-ea"/>
              <a:sym typeface="+mn-lt"/>
            </a:endParaRPr>
          </a:p>
        </p:txBody>
      </p:sp>
      <p:sp>
        <p:nvSpPr>
          <p:cNvPr id="67" name="圆角矩形标注 66"/>
          <p:cNvSpPr/>
          <p:nvPr/>
        </p:nvSpPr>
        <p:spPr>
          <a:xfrm>
            <a:off x="8902850" y="2298765"/>
            <a:ext cx="913924" cy="441194"/>
          </a:xfrm>
          <a:prstGeom prst="wedgeRoundRectCallout">
            <a:avLst>
              <a:gd name="adj1" fmla="val -17658"/>
              <a:gd name="adj2" fmla="val 65790"/>
              <a:gd name="adj3" fmla="val 16667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rgbClr val="F8F8F8"/>
                </a:solidFill>
                <a:cs typeface="+mn-ea"/>
                <a:sym typeface="+mn-lt"/>
              </a:rPr>
              <a:t>90%</a:t>
            </a:r>
            <a:endParaRPr lang="zh-CN" altLang="en-US" dirty="0">
              <a:solidFill>
                <a:srgbClr val="F8F8F8"/>
              </a:solidFill>
              <a:cs typeface="+mn-ea"/>
              <a:sym typeface="+mn-lt"/>
            </a:endParaRPr>
          </a:p>
        </p:txBody>
      </p:sp>
      <p:sp>
        <p:nvSpPr>
          <p:cNvPr id="68" name="圆角矩形标注 67"/>
          <p:cNvSpPr/>
          <p:nvPr/>
        </p:nvSpPr>
        <p:spPr>
          <a:xfrm>
            <a:off x="6916259" y="3225924"/>
            <a:ext cx="913924" cy="441194"/>
          </a:xfrm>
          <a:prstGeom prst="wedgeRoundRectCallout">
            <a:avLst>
              <a:gd name="adj1" fmla="val -17658"/>
              <a:gd name="adj2" fmla="val 65790"/>
              <a:gd name="adj3" fmla="val 16667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rgbClr val="F8F8F8"/>
                </a:solidFill>
                <a:cs typeface="+mn-ea"/>
                <a:sym typeface="+mn-lt"/>
              </a:rPr>
              <a:t>60%</a:t>
            </a:r>
            <a:endParaRPr lang="zh-CN" altLang="en-US" dirty="0">
              <a:solidFill>
                <a:srgbClr val="F8F8F8"/>
              </a:solidFill>
              <a:cs typeface="+mn-ea"/>
              <a:sym typeface="+mn-lt"/>
            </a:endParaRPr>
          </a:p>
        </p:txBody>
      </p:sp>
      <p:sp>
        <p:nvSpPr>
          <p:cNvPr id="69" name="圆角矩形标注 68"/>
          <p:cNvSpPr/>
          <p:nvPr/>
        </p:nvSpPr>
        <p:spPr>
          <a:xfrm>
            <a:off x="5127776" y="4239404"/>
            <a:ext cx="913924" cy="441194"/>
          </a:xfrm>
          <a:prstGeom prst="wedgeRoundRectCallout">
            <a:avLst>
              <a:gd name="adj1" fmla="val -17658"/>
              <a:gd name="adj2" fmla="val 65790"/>
              <a:gd name="adj3" fmla="val 16667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rgbClr val="F8F8F8"/>
                </a:solidFill>
                <a:cs typeface="+mn-ea"/>
                <a:sym typeface="+mn-lt"/>
              </a:rPr>
              <a:t>20%</a:t>
            </a:r>
            <a:endParaRPr lang="zh-CN" altLang="en-US" dirty="0">
              <a:solidFill>
                <a:srgbClr val="F8F8F8"/>
              </a:solidFill>
              <a:cs typeface="+mn-ea"/>
              <a:sym typeface="+mn-lt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单击此处添加标题文本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8" name="Elbow Connector 97"/>
          <p:cNvCxnSpPr>
            <a:stCxn id="31" idx="6"/>
            <a:endCxn id="39" idx="2"/>
          </p:cNvCxnSpPr>
          <p:nvPr/>
        </p:nvCxnSpPr>
        <p:spPr>
          <a:xfrm flipH="1">
            <a:off x="1571632" y="2146272"/>
            <a:ext cx="9096736" cy="2362261"/>
          </a:xfrm>
          <a:prstGeom prst="bentConnector5">
            <a:avLst>
              <a:gd name="adj1" fmla="val -3277"/>
              <a:gd name="adj2" fmla="val 50000"/>
              <a:gd name="adj3" fmla="val 103277"/>
            </a:avLst>
          </a:prstGeom>
          <a:ln w="9525">
            <a:solidFill>
              <a:srgbClr val="ADBAC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1"/>
          <p:cNvGrpSpPr/>
          <p:nvPr/>
        </p:nvGrpSpPr>
        <p:grpSpPr>
          <a:xfrm>
            <a:off x="1554043" y="1724140"/>
            <a:ext cx="9114329" cy="1097130"/>
            <a:chOff x="1553248" y="2206740"/>
            <a:chExt cx="9114329" cy="1097130"/>
          </a:xfrm>
        </p:grpSpPr>
        <p:cxnSp>
          <p:nvCxnSpPr>
            <p:cNvPr id="15" name="Elbow Connector 94"/>
            <p:cNvCxnSpPr/>
            <p:nvPr/>
          </p:nvCxnSpPr>
          <p:spPr>
            <a:xfrm rot="16200000" flipH="1">
              <a:off x="5075079" y="2018246"/>
              <a:ext cx="22048" cy="2069742"/>
            </a:xfrm>
            <a:prstGeom prst="bentConnector3">
              <a:avLst>
                <a:gd name="adj1" fmla="val 1800000"/>
              </a:avLst>
            </a:prstGeom>
            <a:ln w="9525">
              <a:solidFill>
                <a:srgbClr val="ADBAC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Elbow Connector 95"/>
            <p:cNvCxnSpPr/>
            <p:nvPr/>
          </p:nvCxnSpPr>
          <p:spPr>
            <a:xfrm rot="5400000" flipH="1" flipV="1">
              <a:off x="7146734" y="1180981"/>
              <a:ext cx="18224" cy="2069742"/>
            </a:xfrm>
            <a:prstGeom prst="bentConnector3">
              <a:avLst>
                <a:gd name="adj1" fmla="val 1800000"/>
              </a:avLst>
            </a:prstGeom>
            <a:ln w="9525">
              <a:solidFill>
                <a:srgbClr val="ADBAC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Elbow Connector 96"/>
            <p:cNvCxnSpPr/>
            <p:nvPr/>
          </p:nvCxnSpPr>
          <p:spPr>
            <a:xfrm rot="16200000" flipH="1">
              <a:off x="9214565" y="2018249"/>
              <a:ext cx="22048" cy="2069742"/>
            </a:xfrm>
            <a:prstGeom prst="bentConnector3">
              <a:avLst>
                <a:gd name="adj1" fmla="val 1800000"/>
              </a:avLst>
            </a:prstGeom>
            <a:ln w="9525">
              <a:solidFill>
                <a:srgbClr val="ADBAC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Elbow Connector 98"/>
            <p:cNvCxnSpPr/>
            <p:nvPr/>
          </p:nvCxnSpPr>
          <p:spPr>
            <a:xfrm rot="5400000" flipH="1" flipV="1">
              <a:off x="3007244" y="1180981"/>
              <a:ext cx="18224" cy="2069742"/>
            </a:xfrm>
            <a:prstGeom prst="bentConnector3">
              <a:avLst>
                <a:gd name="adj1" fmla="val 1800000"/>
              </a:avLst>
            </a:prstGeom>
            <a:ln w="9525">
              <a:solidFill>
                <a:srgbClr val="ADBAC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Oval 132"/>
            <p:cNvSpPr/>
            <p:nvPr/>
          </p:nvSpPr>
          <p:spPr>
            <a:xfrm>
              <a:off x="1553248" y="2218169"/>
              <a:ext cx="821298" cy="821405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z="3735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2" name="Freeform 6"/>
            <p:cNvSpPr>
              <a:spLocks noEditPoints="1"/>
            </p:cNvSpPr>
            <p:nvPr/>
          </p:nvSpPr>
          <p:spPr bwMode="auto">
            <a:xfrm>
              <a:off x="1770311" y="2412971"/>
              <a:ext cx="395765" cy="431800"/>
            </a:xfrm>
            <a:custGeom>
              <a:avLst/>
              <a:gdLst>
                <a:gd name="T0" fmla="*/ 70 w 140"/>
                <a:gd name="T1" fmla="*/ 153 h 153"/>
                <a:gd name="T2" fmla="*/ 0 w 140"/>
                <a:gd name="T3" fmla="*/ 82 h 153"/>
                <a:gd name="T4" fmla="*/ 28 w 140"/>
                <a:gd name="T5" fmla="*/ 26 h 153"/>
                <a:gd name="T6" fmla="*/ 44 w 140"/>
                <a:gd name="T7" fmla="*/ 28 h 153"/>
                <a:gd name="T8" fmla="*/ 42 w 140"/>
                <a:gd name="T9" fmla="*/ 45 h 153"/>
                <a:gd name="T10" fmla="*/ 23 w 140"/>
                <a:gd name="T11" fmla="*/ 82 h 153"/>
                <a:gd name="T12" fmla="*/ 70 w 140"/>
                <a:gd name="T13" fmla="*/ 129 h 153"/>
                <a:gd name="T14" fmla="*/ 117 w 140"/>
                <a:gd name="T15" fmla="*/ 82 h 153"/>
                <a:gd name="T16" fmla="*/ 98 w 140"/>
                <a:gd name="T17" fmla="*/ 45 h 153"/>
                <a:gd name="T18" fmla="*/ 96 w 140"/>
                <a:gd name="T19" fmla="*/ 28 h 153"/>
                <a:gd name="T20" fmla="*/ 112 w 140"/>
                <a:gd name="T21" fmla="*/ 26 h 153"/>
                <a:gd name="T22" fmla="*/ 140 w 140"/>
                <a:gd name="T23" fmla="*/ 82 h 153"/>
                <a:gd name="T24" fmla="*/ 70 w 140"/>
                <a:gd name="T25" fmla="*/ 153 h 153"/>
                <a:gd name="T26" fmla="*/ 82 w 140"/>
                <a:gd name="T27" fmla="*/ 71 h 153"/>
                <a:gd name="T28" fmla="*/ 70 w 140"/>
                <a:gd name="T29" fmla="*/ 82 h 153"/>
                <a:gd name="T30" fmla="*/ 58 w 140"/>
                <a:gd name="T31" fmla="*/ 71 h 153"/>
                <a:gd name="T32" fmla="*/ 58 w 140"/>
                <a:gd name="T33" fmla="*/ 12 h 153"/>
                <a:gd name="T34" fmla="*/ 70 w 140"/>
                <a:gd name="T35" fmla="*/ 0 h 153"/>
                <a:gd name="T36" fmla="*/ 82 w 140"/>
                <a:gd name="T37" fmla="*/ 12 h 153"/>
                <a:gd name="T38" fmla="*/ 82 w 140"/>
                <a:gd name="T39" fmla="*/ 71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40" h="153">
                  <a:moveTo>
                    <a:pt x="70" y="153"/>
                  </a:moveTo>
                  <a:cubicBezTo>
                    <a:pt x="31" y="153"/>
                    <a:pt x="0" y="121"/>
                    <a:pt x="0" y="82"/>
                  </a:cubicBezTo>
                  <a:cubicBezTo>
                    <a:pt x="0" y="60"/>
                    <a:pt x="10" y="40"/>
                    <a:pt x="28" y="26"/>
                  </a:cubicBezTo>
                  <a:cubicBezTo>
                    <a:pt x="33" y="22"/>
                    <a:pt x="40" y="23"/>
                    <a:pt x="44" y="28"/>
                  </a:cubicBezTo>
                  <a:cubicBezTo>
                    <a:pt x="48" y="34"/>
                    <a:pt x="47" y="41"/>
                    <a:pt x="42" y="45"/>
                  </a:cubicBezTo>
                  <a:cubicBezTo>
                    <a:pt x="30" y="54"/>
                    <a:pt x="23" y="67"/>
                    <a:pt x="23" y="82"/>
                  </a:cubicBezTo>
                  <a:cubicBezTo>
                    <a:pt x="23" y="108"/>
                    <a:pt x="44" y="129"/>
                    <a:pt x="70" y="129"/>
                  </a:cubicBezTo>
                  <a:cubicBezTo>
                    <a:pt x="96" y="129"/>
                    <a:pt x="117" y="108"/>
                    <a:pt x="117" y="82"/>
                  </a:cubicBezTo>
                  <a:cubicBezTo>
                    <a:pt x="117" y="67"/>
                    <a:pt x="110" y="54"/>
                    <a:pt x="98" y="45"/>
                  </a:cubicBezTo>
                  <a:cubicBezTo>
                    <a:pt x="93" y="41"/>
                    <a:pt x="92" y="34"/>
                    <a:pt x="96" y="28"/>
                  </a:cubicBezTo>
                  <a:cubicBezTo>
                    <a:pt x="100" y="23"/>
                    <a:pt x="107" y="22"/>
                    <a:pt x="112" y="26"/>
                  </a:cubicBezTo>
                  <a:cubicBezTo>
                    <a:pt x="130" y="40"/>
                    <a:pt x="140" y="60"/>
                    <a:pt x="140" y="82"/>
                  </a:cubicBezTo>
                  <a:cubicBezTo>
                    <a:pt x="140" y="121"/>
                    <a:pt x="109" y="153"/>
                    <a:pt x="70" y="153"/>
                  </a:cubicBezTo>
                  <a:close/>
                  <a:moveTo>
                    <a:pt x="82" y="71"/>
                  </a:moveTo>
                  <a:cubicBezTo>
                    <a:pt x="82" y="77"/>
                    <a:pt x="77" y="82"/>
                    <a:pt x="70" y="82"/>
                  </a:cubicBezTo>
                  <a:cubicBezTo>
                    <a:pt x="64" y="82"/>
                    <a:pt x="58" y="77"/>
                    <a:pt x="58" y="71"/>
                  </a:cubicBezTo>
                  <a:cubicBezTo>
                    <a:pt x="58" y="12"/>
                    <a:pt x="58" y="12"/>
                    <a:pt x="58" y="12"/>
                  </a:cubicBezTo>
                  <a:cubicBezTo>
                    <a:pt x="58" y="6"/>
                    <a:pt x="64" y="0"/>
                    <a:pt x="70" y="0"/>
                  </a:cubicBezTo>
                  <a:cubicBezTo>
                    <a:pt x="77" y="0"/>
                    <a:pt x="82" y="6"/>
                    <a:pt x="82" y="12"/>
                  </a:cubicBezTo>
                  <a:lnTo>
                    <a:pt x="82" y="7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z="3735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9" name="Oval 104"/>
            <p:cNvSpPr/>
            <p:nvPr/>
          </p:nvSpPr>
          <p:spPr>
            <a:xfrm>
              <a:off x="3640581" y="2218169"/>
              <a:ext cx="821298" cy="82140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z="3735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0" name="Freeform 10"/>
            <p:cNvSpPr>
              <a:spLocks noEditPoints="1"/>
            </p:cNvSpPr>
            <p:nvPr/>
          </p:nvSpPr>
          <p:spPr bwMode="auto">
            <a:xfrm>
              <a:off x="3824567" y="2411301"/>
              <a:ext cx="431744" cy="397933"/>
            </a:xfrm>
            <a:custGeom>
              <a:avLst/>
              <a:gdLst>
                <a:gd name="T0" fmla="*/ 26 w 153"/>
                <a:gd name="T1" fmla="*/ 94 h 141"/>
                <a:gd name="T2" fmla="*/ 0 w 153"/>
                <a:gd name="T3" fmla="*/ 63 h 141"/>
                <a:gd name="T4" fmla="*/ 15 w 153"/>
                <a:gd name="T5" fmla="*/ 45 h 141"/>
                <a:gd name="T6" fmla="*/ 40 w 153"/>
                <a:gd name="T7" fmla="*/ 76 h 141"/>
                <a:gd name="T8" fmla="*/ 26 w 153"/>
                <a:gd name="T9" fmla="*/ 94 h 141"/>
                <a:gd name="T10" fmla="*/ 129 w 153"/>
                <a:gd name="T11" fmla="*/ 127 h 141"/>
                <a:gd name="T12" fmla="*/ 110 w 153"/>
                <a:gd name="T13" fmla="*/ 141 h 141"/>
                <a:gd name="T14" fmla="*/ 76 w 153"/>
                <a:gd name="T15" fmla="*/ 132 h 141"/>
                <a:gd name="T16" fmla="*/ 41 w 153"/>
                <a:gd name="T17" fmla="*/ 141 h 141"/>
                <a:gd name="T18" fmla="*/ 24 w 153"/>
                <a:gd name="T19" fmla="*/ 127 h 141"/>
                <a:gd name="T20" fmla="*/ 76 w 153"/>
                <a:gd name="T21" fmla="*/ 73 h 141"/>
                <a:gd name="T22" fmla="*/ 129 w 153"/>
                <a:gd name="T23" fmla="*/ 127 h 141"/>
                <a:gd name="T24" fmla="*/ 55 w 153"/>
                <a:gd name="T25" fmla="*/ 54 h 141"/>
                <a:gd name="T26" fmla="*/ 31 w 153"/>
                <a:gd name="T27" fmla="*/ 23 h 141"/>
                <a:gd name="T28" fmla="*/ 48 w 153"/>
                <a:gd name="T29" fmla="*/ 0 h 141"/>
                <a:gd name="T30" fmla="*/ 72 w 153"/>
                <a:gd name="T31" fmla="*/ 32 h 141"/>
                <a:gd name="T32" fmla="*/ 55 w 153"/>
                <a:gd name="T33" fmla="*/ 54 h 141"/>
                <a:gd name="T34" fmla="*/ 81 w 153"/>
                <a:gd name="T35" fmla="*/ 32 h 141"/>
                <a:gd name="T36" fmla="*/ 105 w 153"/>
                <a:gd name="T37" fmla="*/ 0 h 141"/>
                <a:gd name="T38" fmla="*/ 122 w 153"/>
                <a:gd name="T39" fmla="*/ 23 h 141"/>
                <a:gd name="T40" fmla="*/ 98 w 153"/>
                <a:gd name="T41" fmla="*/ 54 h 141"/>
                <a:gd name="T42" fmla="*/ 81 w 153"/>
                <a:gd name="T43" fmla="*/ 32 h 141"/>
                <a:gd name="T44" fmla="*/ 153 w 153"/>
                <a:gd name="T45" fmla="*/ 63 h 141"/>
                <a:gd name="T46" fmla="*/ 127 w 153"/>
                <a:gd name="T47" fmla="*/ 94 h 141"/>
                <a:gd name="T48" fmla="*/ 113 w 153"/>
                <a:gd name="T49" fmla="*/ 76 h 141"/>
                <a:gd name="T50" fmla="*/ 138 w 153"/>
                <a:gd name="T51" fmla="*/ 45 h 141"/>
                <a:gd name="T52" fmla="*/ 153 w 153"/>
                <a:gd name="T53" fmla="*/ 63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53" h="141">
                  <a:moveTo>
                    <a:pt x="26" y="94"/>
                  </a:moveTo>
                  <a:cubicBezTo>
                    <a:pt x="11" y="94"/>
                    <a:pt x="0" y="76"/>
                    <a:pt x="0" y="63"/>
                  </a:cubicBezTo>
                  <a:cubicBezTo>
                    <a:pt x="0" y="54"/>
                    <a:pt x="5" y="45"/>
                    <a:pt x="15" y="45"/>
                  </a:cubicBezTo>
                  <a:cubicBezTo>
                    <a:pt x="30" y="45"/>
                    <a:pt x="40" y="63"/>
                    <a:pt x="40" y="76"/>
                  </a:cubicBezTo>
                  <a:cubicBezTo>
                    <a:pt x="40" y="85"/>
                    <a:pt x="36" y="94"/>
                    <a:pt x="26" y="94"/>
                  </a:cubicBezTo>
                  <a:close/>
                  <a:moveTo>
                    <a:pt x="129" y="127"/>
                  </a:moveTo>
                  <a:cubicBezTo>
                    <a:pt x="129" y="139"/>
                    <a:pt x="120" y="141"/>
                    <a:pt x="110" y="141"/>
                  </a:cubicBezTo>
                  <a:cubicBezTo>
                    <a:pt x="98" y="141"/>
                    <a:pt x="88" y="132"/>
                    <a:pt x="76" y="132"/>
                  </a:cubicBezTo>
                  <a:cubicBezTo>
                    <a:pt x="64" y="132"/>
                    <a:pt x="54" y="141"/>
                    <a:pt x="41" y="141"/>
                  </a:cubicBezTo>
                  <a:cubicBezTo>
                    <a:pt x="32" y="141"/>
                    <a:pt x="24" y="138"/>
                    <a:pt x="24" y="127"/>
                  </a:cubicBezTo>
                  <a:cubicBezTo>
                    <a:pt x="24" y="106"/>
                    <a:pt x="54" y="73"/>
                    <a:pt x="76" y="73"/>
                  </a:cubicBezTo>
                  <a:cubicBezTo>
                    <a:pt x="99" y="73"/>
                    <a:pt x="129" y="106"/>
                    <a:pt x="129" y="127"/>
                  </a:cubicBezTo>
                  <a:close/>
                  <a:moveTo>
                    <a:pt x="55" y="54"/>
                  </a:moveTo>
                  <a:cubicBezTo>
                    <a:pt x="40" y="54"/>
                    <a:pt x="31" y="35"/>
                    <a:pt x="31" y="23"/>
                  </a:cubicBezTo>
                  <a:cubicBezTo>
                    <a:pt x="31" y="12"/>
                    <a:pt x="36" y="0"/>
                    <a:pt x="48" y="0"/>
                  </a:cubicBezTo>
                  <a:cubicBezTo>
                    <a:pt x="63" y="0"/>
                    <a:pt x="72" y="19"/>
                    <a:pt x="72" y="32"/>
                  </a:cubicBezTo>
                  <a:cubicBezTo>
                    <a:pt x="72" y="42"/>
                    <a:pt x="66" y="54"/>
                    <a:pt x="55" y="54"/>
                  </a:cubicBezTo>
                  <a:close/>
                  <a:moveTo>
                    <a:pt x="81" y="32"/>
                  </a:moveTo>
                  <a:cubicBezTo>
                    <a:pt x="81" y="19"/>
                    <a:pt x="90" y="0"/>
                    <a:pt x="105" y="0"/>
                  </a:cubicBezTo>
                  <a:cubicBezTo>
                    <a:pt x="117" y="0"/>
                    <a:pt x="122" y="12"/>
                    <a:pt x="122" y="23"/>
                  </a:cubicBezTo>
                  <a:cubicBezTo>
                    <a:pt x="122" y="35"/>
                    <a:pt x="113" y="54"/>
                    <a:pt x="98" y="54"/>
                  </a:cubicBezTo>
                  <a:cubicBezTo>
                    <a:pt x="87" y="54"/>
                    <a:pt x="81" y="42"/>
                    <a:pt x="81" y="32"/>
                  </a:cubicBezTo>
                  <a:close/>
                  <a:moveTo>
                    <a:pt x="153" y="63"/>
                  </a:moveTo>
                  <a:cubicBezTo>
                    <a:pt x="153" y="76"/>
                    <a:pt x="142" y="94"/>
                    <a:pt x="127" y="94"/>
                  </a:cubicBezTo>
                  <a:cubicBezTo>
                    <a:pt x="117" y="94"/>
                    <a:pt x="113" y="85"/>
                    <a:pt x="113" y="76"/>
                  </a:cubicBezTo>
                  <a:cubicBezTo>
                    <a:pt x="113" y="63"/>
                    <a:pt x="123" y="45"/>
                    <a:pt x="138" y="45"/>
                  </a:cubicBezTo>
                  <a:cubicBezTo>
                    <a:pt x="148" y="45"/>
                    <a:pt x="153" y="54"/>
                    <a:pt x="153" y="6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z="3735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1" name="Oval 107"/>
            <p:cNvSpPr/>
            <p:nvPr/>
          </p:nvSpPr>
          <p:spPr>
            <a:xfrm>
              <a:off x="9846279" y="2218169"/>
              <a:ext cx="821298" cy="82140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z="3735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2" name="Freeform 11"/>
            <p:cNvSpPr>
              <a:spLocks noEditPoints="1"/>
            </p:cNvSpPr>
            <p:nvPr/>
          </p:nvSpPr>
          <p:spPr bwMode="auto">
            <a:xfrm>
              <a:off x="10008654" y="2421276"/>
              <a:ext cx="461373" cy="503766"/>
            </a:xfrm>
            <a:custGeom>
              <a:avLst/>
              <a:gdLst>
                <a:gd name="T0" fmla="*/ 127 w 164"/>
                <a:gd name="T1" fmla="*/ 107 h 178"/>
                <a:gd name="T2" fmla="*/ 84 w 164"/>
                <a:gd name="T3" fmla="*/ 147 h 178"/>
                <a:gd name="T4" fmla="*/ 84 w 164"/>
                <a:gd name="T5" fmla="*/ 117 h 178"/>
                <a:gd name="T6" fmla="*/ 80 w 164"/>
                <a:gd name="T7" fmla="*/ 116 h 178"/>
                <a:gd name="T8" fmla="*/ 80 w 164"/>
                <a:gd name="T9" fmla="*/ 147 h 178"/>
                <a:gd name="T10" fmla="*/ 37 w 164"/>
                <a:gd name="T11" fmla="*/ 107 h 178"/>
                <a:gd name="T12" fmla="*/ 3 w 164"/>
                <a:gd name="T13" fmla="*/ 84 h 178"/>
                <a:gd name="T14" fmla="*/ 8 w 164"/>
                <a:gd name="T15" fmla="*/ 79 h 178"/>
                <a:gd name="T16" fmla="*/ 10 w 164"/>
                <a:gd name="T17" fmla="*/ 80 h 178"/>
                <a:gd name="T18" fmla="*/ 10 w 164"/>
                <a:gd name="T19" fmla="*/ 16 h 178"/>
                <a:gd name="T20" fmla="*/ 25 w 164"/>
                <a:gd name="T21" fmla="*/ 0 h 178"/>
                <a:gd name="T22" fmla="*/ 140 w 164"/>
                <a:gd name="T23" fmla="*/ 0 h 178"/>
                <a:gd name="T24" fmla="*/ 154 w 164"/>
                <a:gd name="T25" fmla="*/ 16 h 178"/>
                <a:gd name="T26" fmla="*/ 154 w 164"/>
                <a:gd name="T27" fmla="*/ 80 h 178"/>
                <a:gd name="T28" fmla="*/ 156 w 164"/>
                <a:gd name="T29" fmla="*/ 79 h 178"/>
                <a:gd name="T30" fmla="*/ 161 w 164"/>
                <a:gd name="T31" fmla="*/ 84 h 178"/>
                <a:gd name="T32" fmla="*/ 127 w 164"/>
                <a:gd name="T33" fmla="*/ 107 h 178"/>
                <a:gd name="T34" fmla="*/ 146 w 164"/>
                <a:gd name="T35" fmla="*/ 24 h 178"/>
                <a:gd name="T36" fmla="*/ 133 w 164"/>
                <a:gd name="T37" fmla="*/ 9 h 178"/>
                <a:gd name="T38" fmla="*/ 32 w 164"/>
                <a:gd name="T39" fmla="*/ 9 h 178"/>
                <a:gd name="T40" fmla="*/ 19 w 164"/>
                <a:gd name="T41" fmla="*/ 24 h 178"/>
                <a:gd name="T42" fmla="*/ 19 w 164"/>
                <a:gd name="T43" fmla="*/ 85 h 178"/>
                <a:gd name="T44" fmla="*/ 69 w 164"/>
                <a:gd name="T45" fmla="*/ 94 h 178"/>
                <a:gd name="T46" fmla="*/ 78 w 164"/>
                <a:gd name="T47" fmla="*/ 97 h 178"/>
                <a:gd name="T48" fmla="*/ 79 w 164"/>
                <a:gd name="T49" fmla="*/ 97 h 178"/>
                <a:gd name="T50" fmla="*/ 84 w 164"/>
                <a:gd name="T51" fmla="*/ 102 h 178"/>
                <a:gd name="T52" fmla="*/ 95 w 164"/>
                <a:gd name="T53" fmla="*/ 94 h 178"/>
                <a:gd name="T54" fmla="*/ 146 w 164"/>
                <a:gd name="T55" fmla="*/ 85 h 178"/>
                <a:gd name="T56" fmla="*/ 146 w 164"/>
                <a:gd name="T57" fmla="*/ 24 h 178"/>
                <a:gd name="T58" fmla="*/ 60 w 164"/>
                <a:gd name="T59" fmla="*/ 87 h 178"/>
                <a:gd name="T60" fmla="*/ 40 w 164"/>
                <a:gd name="T61" fmla="*/ 68 h 178"/>
                <a:gd name="T62" fmla="*/ 60 w 164"/>
                <a:gd name="T63" fmla="*/ 50 h 178"/>
                <a:gd name="T64" fmla="*/ 80 w 164"/>
                <a:gd name="T65" fmla="*/ 68 h 178"/>
                <a:gd name="T66" fmla="*/ 60 w 164"/>
                <a:gd name="T67" fmla="*/ 87 h 178"/>
                <a:gd name="T68" fmla="*/ 106 w 164"/>
                <a:gd name="T69" fmla="*/ 87 h 178"/>
                <a:gd name="T70" fmla="*/ 86 w 164"/>
                <a:gd name="T71" fmla="*/ 68 h 178"/>
                <a:gd name="T72" fmla="*/ 106 w 164"/>
                <a:gd name="T73" fmla="*/ 50 h 178"/>
                <a:gd name="T74" fmla="*/ 126 w 164"/>
                <a:gd name="T75" fmla="*/ 68 h 178"/>
                <a:gd name="T76" fmla="*/ 106 w 164"/>
                <a:gd name="T77" fmla="*/ 87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64" h="178">
                  <a:moveTo>
                    <a:pt x="127" y="107"/>
                  </a:moveTo>
                  <a:cubicBezTo>
                    <a:pt x="145" y="169"/>
                    <a:pt x="83" y="178"/>
                    <a:pt x="84" y="147"/>
                  </a:cubicBezTo>
                  <a:cubicBezTo>
                    <a:pt x="84" y="148"/>
                    <a:pt x="84" y="130"/>
                    <a:pt x="84" y="117"/>
                  </a:cubicBezTo>
                  <a:cubicBezTo>
                    <a:pt x="83" y="117"/>
                    <a:pt x="81" y="116"/>
                    <a:pt x="80" y="116"/>
                  </a:cubicBezTo>
                  <a:cubicBezTo>
                    <a:pt x="80" y="129"/>
                    <a:pt x="80" y="148"/>
                    <a:pt x="80" y="147"/>
                  </a:cubicBezTo>
                  <a:cubicBezTo>
                    <a:pt x="81" y="178"/>
                    <a:pt x="19" y="169"/>
                    <a:pt x="37" y="107"/>
                  </a:cubicBezTo>
                  <a:cubicBezTo>
                    <a:pt x="20" y="100"/>
                    <a:pt x="8" y="91"/>
                    <a:pt x="3" y="84"/>
                  </a:cubicBezTo>
                  <a:cubicBezTo>
                    <a:pt x="0" y="80"/>
                    <a:pt x="3" y="75"/>
                    <a:pt x="8" y="79"/>
                  </a:cubicBezTo>
                  <a:cubicBezTo>
                    <a:pt x="8" y="79"/>
                    <a:pt x="9" y="79"/>
                    <a:pt x="10" y="80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10" y="8"/>
                    <a:pt x="16" y="0"/>
                    <a:pt x="25" y="0"/>
                  </a:cubicBezTo>
                  <a:cubicBezTo>
                    <a:pt x="140" y="0"/>
                    <a:pt x="140" y="0"/>
                    <a:pt x="140" y="0"/>
                  </a:cubicBezTo>
                  <a:cubicBezTo>
                    <a:pt x="148" y="0"/>
                    <a:pt x="154" y="8"/>
                    <a:pt x="154" y="16"/>
                  </a:cubicBezTo>
                  <a:cubicBezTo>
                    <a:pt x="154" y="80"/>
                    <a:pt x="154" y="80"/>
                    <a:pt x="154" y="80"/>
                  </a:cubicBezTo>
                  <a:cubicBezTo>
                    <a:pt x="155" y="79"/>
                    <a:pt x="156" y="79"/>
                    <a:pt x="156" y="79"/>
                  </a:cubicBezTo>
                  <a:cubicBezTo>
                    <a:pt x="161" y="75"/>
                    <a:pt x="164" y="80"/>
                    <a:pt x="161" y="84"/>
                  </a:cubicBezTo>
                  <a:cubicBezTo>
                    <a:pt x="155" y="91"/>
                    <a:pt x="144" y="100"/>
                    <a:pt x="127" y="107"/>
                  </a:cubicBezTo>
                  <a:close/>
                  <a:moveTo>
                    <a:pt x="146" y="24"/>
                  </a:moveTo>
                  <a:cubicBezTo>
                    <a:pt x="146" y="13"/>
                    <a:pt x="143" y="9"/>
                    <a:pt x="133" y="9"/>
                  </a:cubicBezTo>
                  <a:cubicBezTo>
                    <a:pt x="32" y="9"/>
                    <a:pt x="32" y="9"/>
                    <a:pt x="32" y="9"/>
                  </a:cubicBezTo>
                  <a:cubicBezTo>
                    <a:pt x="21" y="9"/>
                    <a:pt x="19" y="12"/>
                    <a:pt x="19" y="24"/>
                  </a:cubicBezTo>
                  <a:cubicBezTo>
                    <a:pt x="19" y="85"/>
                    <a:pt x="19" y="85"/>
                    <a:pt x="19" y="85"/>
                  </a:cubicBezTo>
                  <a:cubicBezTo>
                    <a:pt x="40" y="97"/>
                    <a:pt x="59" y="95"/>
                    <a:pt x="69" y="94"/>
                  </a:cubicBezTo>
                  <a:cubicBezTo>
                    <a:pt x="73" y="94"/>
                    <a:pt x="76" y="95"/>
                    <a:pt x="78" y="97"/>
                  </a:cubicBezTo>
                  <a:cubicBezTo>
                    <a:pt x="78" y="97"/>
                    <a:pt x="78" y="97"/>
                    <a:pt x="79" y="97"/>
                  </a:cubicBezTo>
                  <a:cubicBezTo>
                    <a:pt x="81" y="99"/>
                    <a:pt x="82" y="101"/>
                    <a:pt x="84" y="102"/>
                  </a:cubicBezTo>
                  <a:cubicBezTo>
                    <a:pt x="85" y="97"/>
                    <a:pt x="87" y="94"/>
                    <a:pt x="95" y="94"/>
                  </a:cubicBezTo>
                  <a:cubicBezTo>
                    <a:pt x="105" y="95"/>
                    <a:pt x="124" y="97"/>
                    <a:pt x="146" y="85"/>
                  </a:cubicBezTo>
                  <a:lnTo>
                    <a:pt x="146" y="24"/>
                  </a:lnTo>
                  <a:close/>
                  <a:moveTo>
                    <a:pt x="60" y="87"/>
                  </a:moveTo>
                  <a:cubicBezTo>
                    <a:pt x="49" y="87"/>
                    <a:pt x="40" y="78"/>
                    <a:pt x="40" y="68"/>
                  </a:cubicBezTo>
                  <a:cubicBezTo>
                    <a:pt x="40" y="58"/>
                    <a:pt x="49" y="50"/>
                    <a:pt x="60" y="50"/>
                  </a:cubicBezTo>
                  <a:cubicBezTo>
                    <a:pt x="71" y="50"/>
                    <a:pt x="80" y="58"/>
                    <a:pt x="80" y="68"/>
                  </a:cubicBezTo>
                  <a:cubicBezTo>
                    <a:pt x="80" y="78"/>
                    <a:pt x="71" y="87"/>
                    <a:pt x="60" y="87"/>
                  </a:cubicBezTo>
                  <a:close/>
                  <a:moveTo>
                    <a:pt x="106" y="87"/>
                  </a:moveTo>
                  <a:cubicBezTo>
                    <a:pt x="95" y="87"/>
                    <a:pt x="86" y="78"/>
                    <a:pt x="86" y="68"/>
                  </a:cubicBezTo>
                  <a:cubicBezTo>
                    <a:pt x="86" y="58"/>
                    <a:pt x="95" y="50"/>
                    <a:pt x="106" y="50"/>
                  </a:cubicBezTo>
                  <a:cubicBezTo>
                    <a:pt x="117" y="50"/>
                    <a:pt x="126" y="58"/>
                    <a:pt x="126" y="68"/>
                  </a:cubicBezTo>
                  <a:cubicBezTo>
                    <a:pt x="126" y="78"/>
                    <a:pt x="117" y="87"/>
                    <a:pt x="106" y="8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z="3735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3" name="Oval 105"/>
            <p:cNvSpPr/>
            <p:nvPr/>
          </p:nvSpPr>
          <p:spPr>
            <a:xfrm>
              <a:off x="5692739" y="2218169"/>
              <a:ext cx="821298" cy="8214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z="3735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4" name="Freeform 12"/>
            <p:cNvSpPr>
              <a:spLocks noEditPoints="1"/>
            </p:cNvSpPr>
            <p:nvPr/>
          </p:nvSpPr>
          <p:spPr bwMode="auto">
            <a:xfrm>
              <a:off x="5897724" y="2405057"/>
              <a:ext cx="463490" cy="397933"/>
            </a:xfrm>
            <a:custGeom>
              <a:avLst/>
              <a:gdLst>
                <a:gd name="T0" fmla="*/ 26 w 164"/>
                <a:gd name="T1" fmla="*/ 141 h 141"/>
                <a:gd name="T2" fmla="*/ 20 w 164"/>
                <a:gd name="T3" fmla="*/ 141 h 141"/>
                <a:gd name="T4" fmla="*/ 0 w 164"/>
                <a:gd name="T5" fmla="*/ 120 h 141"/>
                <a:gd name="T6" fmla="*/ 0 w 164"/>
                <a:gd name="T7" fmla="*/ 44 h 141"/>
                <a:gd name="T8" fmla="*/ 20 w 164"/>
                <a:gd name="T9" fmla="*/ 24 h 141"/>
                <a:gd name="T10" fmla="*/ 26 w 164"/>
                <a:gd name="T11" fmla="*/ 24 h 141"/>
                <a:gd name="T12" fmla="*/ 26 w 164"/>
                <a:gd name="T13" fmla="*/ 141 h 141"/>
                <a:gd name="T14" fmla="*/ 128 w 164"/>
                <a:gd name="T15" fmla="*/ 141 h 141"/>
                <a:gd name="T16" fmla="*/ 35 w 164"/>
                <a:gd name="T17" fmla="*/ 141 h 141"/>
                <a:gd name="T18" fmla="*/ 35 w 164"/>
                <a:gd name="T19" fmla="*/ 24 h 141"/>
                <a:gd name="T20" fmla="*/ 46 w 164"/>
                <a:gd name="T21" fmla="*/ 24 h 141"/>
                <a:gd name="T22" fmla="*/ 46 w 164"/>
                <a:gd name="T23" fmla="*/ 9 h 141"/>
                <a:gd name="T24" fmla="*/ 55 w 164"/>
                <a:gd name="T25" fmla="*/ 0 h 141"/>
                <a:gd name="T26" fmla="*/ 108 w 164"/>
                <a:gd name="T27" fmla="*/ 0 h 141"/>
                <a:gd name="T28" fmla="*/ 117 w 164"/>
                <a:gd name="T29" fmla="*/ 9 h 141"/>
                <a:gd name="T30" fmla="*/ 117 w 164"/>
                <a:gd name="T31" fmla="*/ 24 h 141"/>
                <a:gd name="T32" fmla="*/ 128 w 164"/>
                <a:gd name="T33" fmla="*/ 24 h 141"/>
                <a:gd name="T34" fmla="*/ 128 w 164"/>
                <a:gd name="T35" fmla="*/ 141 h 141"/>
                <a:gd name="T36" fmla="*/ 105 w 164"/>
                <a:gd name="T37" fmla="*/ 24 h 141"/>
                <a:gd name="T38" fmla="*/ 105 w 164"/>
                <a:gd name="T39" fmla="*/ 12 h 141"/>
                <a:gd name="T40" fmla="*/ 58 w 164"/>
                <a:gd name="T41" fmla="*/ 12 h 141"/>
                <a:gd name="T42" fmla="*/ 58 w 164"/>
                <a:gd name="T43" fmla="*/ 24 h 141"/>
                <a:gd name="T44" fmla="*/ 105 w 164"/>
                <a:gd name="T45" fmla="*/ 24 h 141"/>
                <a:gd name="T46" fmla="*/ 164 w 164"/>
                <a:gd name="T47" fmla="*/ 120 h 141"/>
                <a:gd name="T48" fmla="*/ 143 w 164"/>
                <a:gd name="T49" fmla="*/ 141 h 141"/>
                <a:gd name="T50" fmla="*/ 137 w 164"/>
                <a:gd name="T51" fmla="*/ 141 h 141"/>
                <a:gd name="T52" fmla="*/ 137 w 164"/>
                <a:gd name="T53" fmla="*/ 24 h 141"/>
                <a:gd name="T54" fmla="*/ 143 w 164"/>
                <a:gd name="T55" fmla="*/ 24 h 141"/>
                <a:gd name="T56" fmla="*/ 164 w 164"/>
                <a:gd name="T57" fmla="*/ 44 h 141"/>
                <a:gd name="T58" fmla="*/ 164 w 164"/>
                <a:gd name="T59" fmla="*/ 120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64" h="141">
                  <a:moveTo>
                    <a:pt x="26" y="141"/>
                  </a:moveTo>
                  <a:cubicBezTo>
                    <a:pt x="20" y="141"/>
                    <a:pt x="20" y="141"/>
                    <a:pt x="20" y="141"/>
                  </a:cubicBezTo>
                  <a:cubicBezTo>
                    <a:pt x="9" y="141"/>
                    <a:pt x="0" y="131"/>
                    <a:pt x="0" y="120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33"/>
                    <a:pt x="9" y="24"/>
                    <a:pt x="20" y="24"/>
                  </a:cubicBezTo>
                  <a:cubicBezTo>
                    <a:pt x="26" y="24"/>
                    <a:pt x="26" y="24"/>
                    <a:pt x="26" y="24"/>
                  </a:cubicBezTo>
                  <a:lnTo>
                    <a:pt x="26" y="141"/>
                  </a:lnTo>
                  <a:close/>
                  <a:moveTo>
                    <a:pt x="128" y="141"/>
                  </a:moveTo>
                  <a:cubicBezTo>
                    <a:pt x="35" y="141"/>
                    <a:pt x="35" y="141"/>
                    <a:pt x="35" y="141"/>
                  </a:cubicBezTo>
                  <a:cubicBezTo>
                    <a:pt x="35" y="24"/>
                    <a:pt x="35" y="24"/>
                    <a:pt x="35" y="24"/>
                  </a:cubicBezTo>
                  <a:cubicBezTo>
                    <a:pt x="46" y="24"/>
                    <a:pt x="46" y="24"/>
                    <a:pt x="46" y="24"/>
                  </a:cubicBezTo>
                  <a:cubicBezTo>
                    <a:pt x="46" y="9"/>
                    <a:pt x="46" y="9"/>
                    <a:pt x="46" y="9"/>
                  </a:cubicBezTo>
                  <a:cubicBezTo>
                    <a:pt x="46" y="4"/>
                    <a:pt x="50" y="0"/>
                    <a:pt x="55" y="0"/>
                  </a:cubicBezTo>
                  <a:cubicBezTo>
                    <a:pt x="108" y="0"/>
                    <a:pt x="108" y="0"/>
                    <a:pt x="108" y="0"/>
                  </a:cubicBezTo>
                  <a:cubicBezTo>
                    <a:pt x="113" y="0"/>
                    <a:pt x="117" y="4"/>
                    <a:pt x="117" y="9"/>
                  </a:cubicBezTo>
                  <a:cubicBezTo>
                    <a:pt x="117" y="24"/>
                    <a:pt x="117" y="24"/>
                    <a:pt x="117" y="24"/>
                  </a:cubicBezTo>
                  <a:cubicBezTo>
                    <a:pt x="128" y="24"/>
                    <a:pt x="128" y="24"/>
                    <a:pt x="128" y="24"/>
                  </a:cubicBezTo>
                  <a:lnTo>
                    <a:pt x="128" y="141"/>
                  </a:lnTo>
                  <a:close/>
                  <a:moveTo>
                    <a:pt x="105" y="24"/>
                  </a:moveTo>
                  <a:cubicBezTo>
                    <a:pt x="105" y="12"/>
                    <a:pt x="105" y="12"/>
                    <a:pt x="105" y="12"/>
                  </a:cubicBezTo>
                  <a:cubicBezTo>
                    <a:pt x="58" y="12"/>
                    <a:pt x="58" y="12"/>
                    <a:pt x="58" y="12"/>
                  </a:cubicBezTo>
                  <a:cubicBezTo>
                    <a:pt x="58" y="24"/>
                    <a:pt x="58" y="24"/>
                    <a:pt x="58" y="24"/>
                  </a:cubicBezTo>
                  <a:lnTo>
                    <a:pt x="105" y="24"/>
                  </a:lnTo>
                  <a:close/>
                  <a:moveTo>
                    <a:pt x="164" y="120"/>
                  </a:moveTo>
                  <a:cubicBezTo>
                    <a:pt x="164" y="131"/>
                    <a:pt x="154" y="141"/>
                    <a:pt x="143" y="141"/>
                  </a:cubicBezTo>
                  <a:cubicBezTo>
                    <a:pt x="137" y="141"/>
                    <a:pt x="137" y="141"/>
                    <a:pt x="137" y="141"/>
                  </a:cubicBezTo>
                  <a:cubicBezTo>
                    <a:pt x="137" y="24"/>
                    <a:pt x="137" y="24"/>
                    <a:pt x="137" y="24"/>
                  </a:cubicBezTo>
                  <a:cubicBezTo>
                    <a:pt x="143" y="24"/>
                    <a:pt x="143" y="24"/>
                    <a:pt x="143" y="24"/>
                  </a:cubicBezTo>
                  <a:cubicBezTo>
                    <a:pt x="154" y="24"/>
                    <a:pt x="164" y="33"/>
                    <a:pt x="164" y="44"/>
                  </a:cubicBezTo>
                  <a:lnTo>
                    <a:pt x="164" y="12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z="3735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7" name="Oval 106"/>
            <p:cNvSpPr/>
            <p:nvPr/>
          </p:nvSpPr>
          <p:spPr>
            <a:xfrm>
              <a:off x="7787577" y="2218169"/>
              <a:ext cx="821298" cy="821405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z="3735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8" name="Freeform 14"/>
            <p:cNvSpPr>
              <a:spLocks noEditPoints="1"/>
            </p:cNvSpPr>
            <p:nvPr/>
          </p:nvSpPr>
          <p:spPr bwMode="auto">
            <a:xfrm>
              <a:off x="7955960" y="2455537"/>
              <a:ext cx="448675" cy="364067"/>
            </a:xfrm>
            <a:custGeom>
              <a:avLst/>
              <a:gdLst>
                <a:gd name="T0" fmla="*/ 159 w 159"/>
                <a:gd name="T1" fmla="*/ 100 h 129"/>
                <a:gd name="T2" fmla="*/ 147 w 159"/>
                <a:gd name="T3" fmla="*/ 105 h 129"/>
                <a:gd name="T4" fmla="*/ 123 w 159"/>
                <a:gd name="T5" fmla="*/ 129 h 129"/>
                <a:gd name="T6" fmla="*/ 100 w 159"/>
                <a:gd name="T7" fmla="*/ 105 h 129"/>
                <a:gd name="T8" fmla="*/ 65 w 159"/>
                <a:gd name="T9" fmla="*/ 105 h 129"/>
                <a:gd name="T10" fmla="*/ 41 w 159"/>
                <a:gd name="T11" fmla="*/ 129 h 129"/>
                <a:gd name="T12" fmla="*/ 18 w 159"/>
                <a:gd name="T13" fmla="*/ 105 h 129"/>
                <a:gd name="T14" fmla="*/ 12 w 159"/>
                <a:gd name="T15" fmla="*/ 105 h 129"/>
                <a:gd name="T16" fmla="*/ 0 w 159"/>
                <a:gd name="T17" fmla="*/ 100 h 129"/>
                <a:gd name="T18" fmla="*/ 6 w 159"/>
                <a:gd name="T19" fmla="*/ 94 h 129"/>
                <a:gd name="T20" fmla="*/ 6 w 159"/>
                <a:gd name="T21" fmla="*/ 64 h 129"/>
                <a:gd name="T22" fmla="*/ 10 w 159"/>
                <a:gd name="T23" fmla="*/ 46 h 129"/>
                <a:gd name="T24" fmla="*/ 29 w 159"/>
                <a:gd name="T25" fmla="*/ 28 h 129"/>
                <a:gd name="T26" fmla="*/ 39 w 159"/>
                <a:gd name="T27" fmla="*/ 23 h 129"/>
                <a:gd name="T28" fmla="*/ 53 w 159"/>
                <a:gd name="T29" fmla="*/ 23 h 129"/>
                <a:gd name="T30" fmla="*/ 53 w 159"/>
                <a:gd name="T31" fmla="*/ 6 h 129"/>
                <a:gd name="T32" fmla="*/ 59 w 159"/>
                <a:gd name="T33" fmla="*/ 0 h 129"/>
                <a:gd name="T34" fmla="*/ 153 w 159"/>
                <a:gd name="T35" fmla="*/ 0 h 129"/>
                <a:gd name="T36" fmla="*/ 159 w 159"/>
                <a:gd name="T37" fmla="*/ 6 h 129"/>
                <a:gd name="T38" fmla="*/ 159 w 159"/>
                <a:gd name="T39" fmla="*/ 100 h 129"/>
                <a:gd name="T40" fmla="*/ 53 w 159"/>
                <a:gd name="T41" fmla="*/ 59 h 129"/>
                <a:gd name="T42" fmla="*/ 53 w 159"/>
                <a:gd name="T43" fmla="*/ 35 h 129"/>
                <a:gd name="T44" fmla="*/ 39 w 159"/>
                <a:gd name="T45" fmla="*/ 35 h 129"/>
                <a:gd name="T46" fmla="*/ 37 w 159"/>
                <a:gd name="T47" fmla="*/ 36 h 129"/>
                <a:gd name="T48" fmla="*/ 19 w 159"/>
                <a:gd name="T49" fmla="*/ 54 h 129"/>
                <a:gd name="T50" fmla="*/ 18 w 159"/>
                <a:gd name="T51" fmla="*/ 56 h 129"/>
                <a:gd name="T52" fmla="*/ 18 w 159"/>
                <a:gd name="T53" fmla="*/ 59 h 129"/>
                <a:gd name="T54" fmla="*/ 53 w 159"/>
                <a:gd name="T55" fmla="*/ 59 h 129"/>
                <a:gd name="T56" fmla="*/ 41 w 159"/>
                <a:gd name="T57" fmla="*/ 94 h 129"/>
                <a:gd name="T58" fmla="*/ 30 w 159"/>
                <a:gd name="T59" fmla="*/ 105 h 129"/>
                <a:gd name="T60" fmla="*/ 41 w 159"/>
                <a:gd name="T61" fmla="*/ 117 h 129"/>
                <a:gd name="T62" fmla="*/ 53 w 159"/>
                <a:gd name="T63" fmla="*/ 105 h 129"/>
                <a:gd name="T64" fmla="*/ 41 w 159"/>
                <a:gd name="T65" fmla="*/ 94 h 129"/>
                <a:gd name="T66" fmla="*/ 123 w 159"/>
                <a:gd name="T67" fmla="*/ 94 h 129"/>
                <a:gd name="T68" fmla="*/ 112 w 159"/>
                <a:gd name="T69" fmla="*/ 105 h 129"/>
                <a:gd name="T70" fmla="*/ 123 w 159"/>
                <a:gd name="T71" fmla="*/ 117 h 129"/>
                <a:gd name="T72" fmla="*/ 135 w 159"/>
                <a:gd name="T73" fmla="*/ 105 h 129"/>
                <a:gd name="T74" fmla="*/ 123 w 159"/>
                <a:gd name="T75" fmla="*/ 94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9" h="129">
                  <a:moveTo>
                    <a:pt x="159" y="100"/>
                  </a:moveTo>
                  <a:cubicBezTo>
                    <a:pt x="159" y="106"/>
                    <a:pt x="151" y="105"/>
                    <a:pt x="147" y="105"/>
                  </a:cubicBezTo>
                  <a:cubicBezTo>
                    <a:pt x="147" y="118"/>
                    <a:pt x="136" y="129"/>
                    <a:pt x="123" y="129"/>
                  </a:cubicBezTo>
                  <a:cubicBezTo>
                    <a:pt x="111" y="129"/>
                    <a:pt x="100" y="118"/>
                    <a:pt x="100" y="105"/>
                  </a:cubicBezTo>
                  <a:cubicBezTo>
                    <a:pt x="65" y="105"/>
                    <a:pt x="65" y="105"/>
                    <a:pt x="65" y="105"/>
                  </a:cubicBezTo>
                  <a:cubicBezTo>
                    <a:pt x="65" y="118"/>
                    <a:pt x="54" y="129"/>
                    <a:pt x="41" y="129"/>
                  </a:cubicBezTo>
                  <a:cubicBezTo>
                    <a:pt x="29" y="129"/>
                    <a:pt x="18" y="118"/>
                    <a:pt x="18" y="105"/>
                  </a:cubicBezTo>
                  <a:cubicBezTo>
                    <a:pt x="12" y="105"/>
                    <a:pt x="12" y="105"/>
                    <a:pt x="12" y="105"/>
                  </a:cubicBezTo>
                  <a:cubicBezTo>
                    <a:pt x="8" y="105"/>
                    <a:pt x="0" y="106"/>
                    <a:pt x="0" y="100"/>
                  </a:cubicBezTo>
                  <a:cubicBezTo>
                    <a:pt x="0" y="96"/>
                    <a:pt x="3" y="94"/>
                    <a:pt x="6" y="94"/>
                  </a:cubicBezTo>
                  <a:cubicBezTo>
                    <a:pt x="6" y="64"/>
                    <a:pt x="6" y="64"/>
                    <a:pt x="6" y="64"/>
                  </a:cubicBezTo>
                  <a:cubicBezTo>
                    <a:pt x="6" y="58"/>
                    <a:pt x="5" y="51"/>
                    <a:pt x="10" y="46"/>
                  </a:cubicBezTo>
                  <a:cubicBezTo>
                    <a:pt x="29" y="28"/>
                    <a:pt x="29" y="28"/>
                    <a:pt x="29" y="28"/>
                  </a:cubicBezTo>
                  <a:cubicBezTo>
                    <a:pt x="31" y="25"/>
                    <a:pt x="35" y="23"/>
                    <a:pt x="39" y="23"/>
                  </a:cubicBezTo>
                  <a:cubicBezTo>
                    <a:pt x="53" y="23"/>
                    <a:pt x="53" y="23"/>
                    <a:pt x="53" y="23"/>
                  </a:cubicBezTo>
                  <a:cubicBezTo>
                    <a:pt x="53" y="6"/>
                    <a:pt x="53" y="6"/>
                    <a:pt x="53" y="6"/>
                  </a:cubicBezTo>
                  <a:cubicBezTo>
                    <a:pt x="53" y="3"/>
                    <a:pt x="56" y="0"/>
                    <a:pt x="59" y="0"/>
                  </a:cubicBezTo>
                  <a:cubicBezTo>
                    <a:pt x="153" y="0"/>
                    <a:pt x="153" y="0"/>
                    <a:pt x="153" y="0"/>
                  </a:cubicBezTo>
                  <a:cubicBezTo>
                    <a:pt x="156" y="0"/>
                    <a:pt x="159" y="3"/>
                    <a:pt x="159" y="6"/>
                  </a:cubicBezTo>
                  <a:lnTo>
                    <a:pt x="159" y="100"/>
                  </a:lnTo>
                  <a:close/>
                  <a:moveTo>
                    <a:pt x="53" y="59"/>
                  </a:moveTo>
                  <a:cubicBezTo>
                    <a:pt x="53" y="35"/>
                    <a:pt x="53" y="35"/>
                    <a:pt x="53" y="35"/>
                  </a:cubicBezTo>
                  <a:cubicBezTo>
                    <a:pt x="39" y="35"/>
                    <a:pt x="39" y="35"/>
                    <a:pt x="39" y="35"/>
                  </a:cubicBezTo>
                  <a:cubicBezTo>
                    <a:pt x="38" y="35"/>
                    <a:pt x="37" y="36"/>
                    <a:pt x="37" y="36"/>
                  </a:cubicBezTo>
                  <a:cubicBezTo>
                    <a:pt x="19" y="54"/>
                    <a:pt x="19" y="54"/>
                    <a:pt x="19" y="54"/>
                  </a:cubicBezTo>
                  <a:cubicBezTo>
                    <a:pt x="19" y="54"/>
                    <a:pt x="18" y="55"/>
                    <a:pt x="18" y="56"/>
                  </a:cubicBezTo>
                  <a:cubicBezTo>
                    <a:pt x="18" y="59"/>
                    <a:pt x="18" y="59"/>
                    <a:pt x="18" y="59"/>
                  </a:cubicBezTo>
                  <a:lnTo>
                    <a:pt x="53" y="59"/>
                  </a:lnTo>
                  <a:close/>
                  <a:moveTo>
                    <a:pt x="41" y="94"/>
                  </a:moveTo>
                  <a:cubicBezTo>
                    <a:pt x="35" y="94"/>
                    <a:pt x="30" y="99"/>
                    <a:pt x="30" y="105"/>
                  </a:cubicBezTo>
                  <a:cubicBezTo>
                    <a:pt x="30" y="112"/>
                    <a:pt x="35" y="117"/>
                    <a:pt x="41" y="117"/>
                  </a:cubicBezTo>
                  <a:cubicBezTo>
                    <a:pt x="48" y="117"/>
                    <a:pt x="53" y="112"/>
                    <a:pt x="53" y="105"/>
                  </a:cubicBezTo>
                  <a:cubicBezTo>
                    <a:pt x="53" y="99"/>
                    <a:pt x="48" y="94"/>
                    <a:pt x="41" y="94"/>
                  </a:cubicBezTo>
                  <a:close/>
                  <a:moveTo>
                    <a:pt x="123" y="94"/>
                  </a:moveTo>
                  <a:cubicBezTo>
                    <a:pt x="117" y="94"/>
                    <a:pt x="112" y="99"/>
                    <a:pt x="112" y="105"/>
                  </a:cubicBezTo>
                  <a:cubicBezTo>
                    <a:pt x="112" y="112"/>
                    <a:pt x="117" y="117"/>
                    <a:pt x="123" y="117"/>
                  </a:cubicBezTo>
                  <a:cubicBezTo>
                    <a:pt x="130" y="117"/>
                    <a:pt x="135" y="112"/>
                    <a:pt x="135" y="105"/>
                  </a:cubicBezTo>
                  <a:cubicBezTo>
                    <a:pt x="135" y="99"/>
                    <a:pt x="130" y="94"/>
                    <a:pt x="123" y="9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z="3735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1" name="TextBox 13"/>
            <p:cNvSpPr txBox="1"/>
            <p:nvPr/>
          </p:nvSpPr>
          <p:spPr>
            <a:xfrm>
              <a:off x="1842428" y="2261574"/>
              <a:ext cx="2337776" cy="246221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ctr" defTabSz="1216660">
                <a:spcBef>
                  <a:spcPct val="20000"/>
                </a:spcBef>
                <a:defRPr/>
              </a:pPr>
              <a:r>
                <a:rPr lang="zh-CN" altLang="en-US" sz="1600" b="1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关键词</a:t>
              </a:r>
              <a:endParaRPr lang="en-US" sz="160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2" name="TextBox 13"/>
            <p:cNvSpPr txBox="1"/>
            <p:nvPr/>
          </p:nvSpPr>
          <p:spPr>
            <a:xfrm>
              <a:off x="2468804" y="2565206"/>
              <a:ext cx="1104619" cy="738664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defTabSz="1216660">
                <a:spcBef>
                  <a:spcPct val="20000"/>
                </a:spcBef>
                <a:defRPr/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单击此处可编辑内容，根据您的需要自由拉伸文本框大小</a:t>
              </a:r>
              <a:endPara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3" name="TextBox 13"/>
            <p:cNvSpPr txBox="1"/>
            <p:nvPr/>
          </p:nvSpPr>
          <p:spPr>
            <a:xfrm>
              <a:off x="4431894" y="2261574"/>
              <a:ext cx="1308416" cy="246221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ctr" defTabSz="1216660">
                <a:spcBef>
                  <a:spcPct val="20000"/>
                </a:spcBef>
                <a:defRPr/>
              </a:pPr>
              <a:r>
                <a:rPr lang="zh-CN" altLang="en-US" sz="1600" b="1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关键词</a:t>
              </a:r>
              <a:endParaRPr lang="en-US" sz="160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4" name="TextBox 13"/>
            <p:cNvSpPr txBox="1"/>
            <p:nvPr/>
          </p:nvSpPr>
          <p:spPr>
            <a:xfrm>
              <a:off x="4524283" y="2565206"/>
              <a:ext cx="1104619" cy="738664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defTabSz="1216660">
                <a:spcBef>
                  <a:spcPct val="20000"/>
                </a:spcBef>
                <a:defRPr/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单击此处可编辑内容，根据您的需要自由拉伸文本框大小</a:t>
              </a:r>
              <a:endPara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5" name="TextBox 13"/>
            <p:cNvSpPr txBox="1"/>
            <p:nvPr/>
          </p:nvSpPr>
          <p:spPr>
            <a:xfrm>
              <a:off x="5968483" y="2261574"/>
              <a:ext cx="2337776" cy="246221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ctr" defTabSz="1216660">
                <a:spcBef>
                  <a:spcPct val="20000"/>
                </a:spcBef>
                <a:defRPr/>
              </a:pPr>
              <a:r>
                <a:rPr lang="zh-CN" altLang="en-US" sz="1600" b="1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关键词</a:t>
              </a:r>
              <a:endParaRPr lang="en-US" sz="160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6" name="TextBox 13"/>
            <p:cNvSpPr txBox="1"/>
            <p:nvPr/>
          </p:nvSpPr>
          <p:spPr>
            <a:xfrm>
              <a:off x="6594859" y="2565206"/>
              <a:ext cx="1104619" cy="738664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defTabSz="1216660">
                <a:spcBef>
                  <a:spcPct val="20000"/>
                </a:spcBef>
                <a:defRPr/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单击此处可编辑内容，根据您的需要自由拉伸文本框大小</a:t>
              </a:r>
              <a:endPara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7" name="TextBox 13"/>
            <p:cNvSpPr txBox="1"/>
            <p:nvPr/>
          </p:nvSpPr>
          <p:spPr>
            <a:xfrm>
              <a:off x="8058689" y="2261574"/>
              <a:ext cx="2337776" cy="246221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ctr" defTabSz="1216660">
                <a:spcBef>
                  <a:spcPct val="20000"/>
                </a:spcBef>
                <a:defRPr/>
              </a:pPr>
              <a:r>
                <a:rPr lang="zh-CN" altLang="en-US" sz="1600" b="1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关键词</a:t>
              </a:r>
              <a:endParaRPr lang="en-US" sz="160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8" name="TextBox 13"/>
            <p:cNvSpPr txBox="1"/>
            <p:nvPr/>
          </p:nvSpPr>
          <p:spPr>
            <a:xfrm>
              <a:off x="8685065" y="2565206"/>
              <a:ext cx="1104619" cy="738664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defTabSz="1216660">
                <a:spcBef>
                  <a:spcPct val="20000"/>
                </a:spcBef>
                <a:defRPr/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单击此处可编辑内容，根据您的需要自由拉伸文本框大小</a:t>
              </a:r>
              <a:endPara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1571635" y="3987383"/>
            <a:ext cx="9079151" cy="1042296"/>
            <a:chOff x="1570840" y="4469983"/>
            <a:chExt cx="9079151" cy="1042296"/>
          </a:xfrm>
        </p:grpSpPr>
        <p:cxnSp>
          <p:nvCxnSpPr>
            <p:cNvPr id="12" name="Elbow Connector 91"/>
            <p:cNvCxnSpPr/>
            <p:nvPr/>
          </p:nvCxnSpPr>
          <p:spPr>
            <a:xfrm rot="5400000" flipH="1" flipV="1">
              <a:off x="3016359" y="3534777"/>
              <a:ext cx="16565" cy="2069742"/>
            </a:xfrm>
            <a:prstGeom prst="bentConnector3">
              <a:avLst>
                <a:gd name="adj1" fmla="val 1800000"/>
              </a:avLst>
            </a:prstGeom>
            <a:ln w="9525">
              <a:solidFill>
                <a:srgbClr val="ADBAC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Elbow Connector 92"/>
            <p:cNvCxnSpPr/>
            <p:nvPr/>
          </p:nvCxnSpPr>
          <p:spPr>
            <a:xfrm rot="16200000" flipH="1">
              <a:off x="5077820" y="4363576"/>
              <a:ext cx="16565" cy="2069742"/>
            </a:xfrm>
            <a:prstGeom prst="bentConnector3">
              <a:avLst>
                <a:gd name="adj1" fmla="val 1800000"/>
              </a:avLst>
            </a:prstGeom>
            <a:ln w="9525">
              <a:solidFill>
                <a:srgbClr val="ADBAC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Elbow Connector 93"/>
            <p:cNvCxnSpPr/>
            <p:nvPr/>
          </p:nvCxnSpPr>
          <p:spPr>
            <a:xfrm rot="5400000" flipH="1" flipV="1">
              <a:off x="7147565" y="3534777"/>
              <a:ext cx="16565" cy="2069742"/>
            </a:xfrm>
            <a:prstGeom prst="bentConnector3">
              <a:avLst>
                <a:gd name="adj1" fmla="val 1800000"/>
              </a:avLst>
            </a:prstGeom>
            <a:ln w="9525">
              <a:solidFill>
                <a:srgbClr val="ADBAC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Elbow Connector 99"/>
            <p:cNvCxnSpPr/>
            <p:nvPr/>
          </p:nvCxnSpPr>
          <p:spPr>
            <a:xfrm rot="16200000" flipH="1">
              <a:off x="9213774" y="4363577"/>
              <a:ext cx="16565" cy="2069742"/>
            </a:xfrm>
            <a:prstGeom prst="bentConnector3">
              <a:avLst>
                <a:gd name="adj1" fmla="val 1800000"/>
              </a:avLst>
            </a:prstGeom>
            <a:ln w="9525">
              <a:solidFill>
                <a:srgbClr val="ADBAC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Oval 102"/>
            <p:cNvSpPr/>
            <p:nvPr/>
          </p:nvSpPr>
          <p:spPr>
            <a:xfrm>
              <a:off x="5692739" y="4580430"/>
              <a:ext cx="821298" cy="8214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z="3735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4" name="Freeform 7"/>
            <p:cNvSpPr>
              <a:spLocks noEditPoints="1"/>
            </p:cNvSpPr>
            <p:nvPr/>
          </p:nvSpPr>
          <p:spPr bwMode="auto">
            <a:xfrm>
              <a:off x="5901445" y="4803154"/>
              <a:ext cx="395765" cy="397933"/>
            </a:xfrm>
            <a:custGeom>
              <a:avLst/>
              <a:gdLst>
                <a:gd name="T0" fmla="*/ 140 w 140"/>
                <a:gd name="T1" fmla="*/ 81 h 141"/>
                <a:gd name="T2" fmla="*/ 138 w 140"/>
                <a:gd name="T3" fmla="*/ 84 h 141"/>
                <a:gd name="T4" fmla="*/ 121 w 140"/>
                <a:gd name="T5" fmla="*/ 87 h 141"/>
                <a:gd name="T6" fmla="*/ 117 w 140"/>
                <a:gd name="T7" fmla="*/ 95 h 141"/>
                <a:gd name="T8" fmla="*/ 127 w 140"/>
                <a:gd name="T9" fmla="*/ 108 h 141"/>
                <a:gd name="T10" fmla="*/ 128 w 140"/>
                <a:gd name="T11" fmla="*/ 110 h 141"/>
                <a:gd name="T12" fmla="*/ 127 w 140"/>
                <a:gd name="T13" fmla="*/ 112 h 141"/>
                <a:gd name="T14" fmla="*/ 109 w 140"/>
                <a:gd name="T15" fmla="*/ 128 h 141"/>
                <a:gd name="T16" fmla="*/ 107 w 140"/>
                <a:gd name="T17" fmla="*/ 128 h 141"/>
                <a:gd name="T18" fmla="*/ 94 w 140"/>
                <a:gd name="T19" fmla="*/ 118 h 141"/>
                <a:gd name="T20" fmla="*/ 86 w 140"/>
                <a:gd name="T21" fmla="*/ 121 h 141"/>
                <a:gd name="T22" fmla="*/ 83 w 140"/>
                <a:gd name="T23" fmla="*/ 138 h 141"/>
                <a:gd name="T24" fmla="*/ 80 w 140"/>
                <a:gd name="T25" fmla="*/ 141 h 141"/>
                <a:gd name="T26" fmla="*/ 60 w 140"/>
                <a:gd name="T27" fmla="*/ 141 h 141"/>
                <a:gd name="T28" fmla="*/ 57 w 140"/>
                <a:gd name="T29" fmla="*/ 138 h 141"/>
                <a:gd name="T30" fmla="*/ 54 w 140"/>
                <a:gd name="T31" fmla="*/ 121 h 141"/>
                <a:gd name="T32" fmla="*/ 46 w 140"/>
                <a:gd name="T33" fmla="*/ 118 h 141"/>
                <a:gd name="T34" fmla="*/ 33 w 140"/>
                <a:gd name="T35" fmla="*/ 128 h 141"/>
                <a:gd name="T36" fmla="*/ 31 w 140"/>
                <a:gd name="T37" fmla="*/ 128 h 141"/>
                <a:gd name="T38" fmla="*/ 28 w 140"/>
                <a:gd name="T39" fmla="*/ 127 h 141"/>
                <a:gd name="T40" fmla="*/ 13 w 140"/>
                <a:gd name="T41" fmla="*/ 112 h 141"/>
                <a:gd name="T42" fmla="*/ 13 w 140"/>
                <a:gd name="T43" fmla="*/ 110 h 141"/>
                <a:gd name="T44" fmla="*/ 13 w 140"/>
                <a:gd name="T45" fmla="*/ 108 h 141"/>
                <a:gd name="T46" fmla="*/ 23 w 140"/>
                <a:gd name="T47" fmla="*/ 95 h 141"/>
                <a:gd name="T48" fmla="*/ 19 w 140"/>
                <a:gd name="T49" fmla="*/ 86 h 141"/>
                <a:gd name="T50" fmla="*/ 2 w 140"/>
                <a:gd name="T51" fmla="*/ 84 h 141"/>
                <a:gd name="T52" fmla="*/ 0 w 140"/>
                <a:gd name="T53" fmla="*/ 80 h 141"/>
                <a:gd name="T54" fmla="*/ 0 w 140"/>
                <a:gd name="T55" fmla="*/ 60 h 141"/>
                <a:gd name="T56" fmla="*/ 2 w 140"/>
                <a:gd name="T57" fmla="*/ 57 h 141"/>
                <a:gd name="T58" fmla="*/ 19 w 140"/>
                <a:gd name="T59" fmla="*/ 54 h 141"/>
                <a:gd name="T60" fmla="*/ 23 w 140"/>
                <a:gd name="T61" fmla="*/ 46 h 141"/>
                <a:gd name="T62" fmla="*/ 13 w 140"/>
                <a:gd name="T63" fmla="*/ 33 h 141"/>
                <a:gd name="T64" fmla="*/ 12 w 140"/>
                <a:gd name="T65" fmla="*/ 31 h 141"/>
                <a:gd name="T66" fmla="*/ 13 w 140"/>
                <a:gd name="T67" fmla="*/ 29 h 141"/>
                <a:gd name="T68" fmla="*/ 31 w 140"/>
                <a:gd name="T69" fmla="*/ 12 h 141"/>
                <a:gd name="T70" fmla="*/ 33 w 140"/>
                <a:gd name="T71" fmla="*/ 13 h 141"/>
                <a:gd name="T72" fmla="*/ 46 w 140"/>
                <a:gd name="T73" fmla="*/ 23 h 141"/>
                <a:gd name="T74" fmla="*/ 54 w 140"/>
                <a:gd name="T75" fmla="*/ 20 h 141"/>
                <a:gd name="T76" fmla="*/ 57 w 140"/>
                <a:gd name="T77" fmla="*/ 3 h 141"/>
                <a:gd name="T78" fmla="*/ 60 w 140"/>
                <a:gd name="T79" fmla="*/ 0 h 141"/>
                <a:gd name="T80" fmla="*/ 80 w 140"/>
                <a:gd name="T81" fmla="*/ 0 h 141"/>
                <a:gd name="T82" fmla="*/ 83 w 140"/>
                <a:gd name="T83" fmla="*/ 3 h 141"/>
                <a:gd name="T84" fmla="*/ 86 w 140"/>
                <a:gd name="T85" fmla="*/ 20 h 141"/>
                <a:gd name="T86" fmla="*/ 94 w 140"/>
                <a:gd name="T87" fmla="*/ 23 h 141"/>
                <a:gd name="T88" fmla="*/ 107 w 140"/>
                <a:gd name="T89" fmla="*/ 13 h 141"/>
                <a:gd name="T90" fmla="*/ 109 w 140"/>
                <a:gd name="T91" fmla="*/ 12 h 141"/>
                <a:gd name="T92" fmla="*/ 112 w 140"/>
                <a:gd name="T93" fmla="*/ 13 h 141"/>
                <a:gd name="T94" fmla="*/ 127 w 140"/>
                <a:gd name="T95" fmla="*/ 29 h 141"/>
                <a:gd name="T96" fmla="*/ 127 w 140"/>
                <a:gd name="T97" fmla="*/ 31 h 141"/>
                <a:gd name="T98" fmla="*/ 127 w 140"/>
                <a:gd name="T99" fmla="*/ 33 h 141"/>
                <a:gd name="T100" fmla="*/ 117 w 140"/>
                <a:gd name="T101" fmla="*/ 46 h 141"/>
                <a:gd name="T102" fmla="*/ 121 w 140"/>
                <a:gd name="T103" fmla="*/ 55 h 141"/>
                <a:gd name="T104" fmla="*/ 138 w 140"/>
                <a:gd name="T105" fmla="*/ 57 h 141"/>
                <a:gd name="T106" fmla="*/ 140 w 140"/>
                <a:gd name="T107" fmla="*/ 60 h 141"/>
                <a:gd name="T108" fmla="*/ 140 w 140"/>
                <a:gd name="T109" fmla="*/ 81 h 141"/>
                <a:gd name="T110" fmla="*/ 70 w 140"/>
                <a:gd name="T111" fmla="*/ 47 h 141"/>
                <a:gd name="T112" fmla="*/ 47 w 140"/>
                <a:gd name="T113" fmla="*/ 70 h 141"/>
                <a:gd name="T114" fmla="*/ 70 w 140"/>
                <a:gd name="T115" fmla="*/ 94 h 141"/>
                <a:gd name="T116" fmla="*/ 93 w 140"/>
                <a:gd name="T117" fmla="*/ 70 h 141"/>
                <a:gd name="T118" fmla="*/ 70 w 140"/>
                <a:gd name="T119" fmla="*/ 47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40" h="141">
                  <a:moveTo>
                    <a:pt x="140" y="81"/>
                  </a:moveTo>
                  <a:cubicBezTo>
                    <a:pt x="140" y="82"/>
                    <a:pt x="139" y="84"/>
                    <a:pt x="138" y="84"/>
                  </a:cubicBezTo>
                  <a:cubicBezTo>
                    <a:pt x="121" y="87"/>
                    <a:pt x="121" y="87"/>
                    <a:pt x="121" y="87"/>
                  </a:cubicBezTo>
                  <a:cubicBezTo>
                    <a:pt x="120" y="90"/>
                    <a:pt x="119" y="92"/>
                    <a:pt x="117" y="95"/>
                  </a:cubicBezTo>
                  <a:cubicBezTo>
                    <a:pt x="120" y="99"/>
                    <a:pt x="124" y="103"/>
                    <a:pt x="127" y="108"/>
                  </a:cubicBezTo>
                  <a:cubicBezTo>
                    <a:pt x="128" y="108"/>
                    <a:pt x="128" y="109"/>
                    <a:pt x="128" y="110"/>
                  </a:cubicBezTo>
                  <a:cubicBezTo>
                    <a:pt x="128" y="111"/>
                    <a:pt x="128" y="111"/>
                    <a:pt x="127" y="112"/>
                  </a:cubicBezTo>
                  <a:cubicBezTo>
                    <a:pt x="125" y="115"/>
                    <a:pt x="113" y="128"/>
                    <a:pt x="109" y="128"/>
                  </a:cubicBezTo>
                  <a:cubicBezTo>
                    <a:pt x="109" y="128"/>
                    <a:pt x="108" y="128"/>
                    <a:pt x="107" y="128"/>
                  </a:cubicBezTo>
                  <a:cubicBezTo>
                    <a:pt x="94" y="118"/>
                    <a:pt x="94" y="118"/>
                    <a:pt x="94" y="118"/>
                  </a:cubicBezTo>
                  <a:cubicBezTo>
                    <a:pt x="92" y="119"/>
                    <a:pt x="89" y="120"/>
                    <a:pt x="86" y="121"/>
                  </a:cubicBezTo>
                  <a:cubicBezTo>
                    <a:pt x="85" y="127"/>
                    <a:pt x="85" y="133"/>
                    <a:pt x="83" y="138"/>
                  </a:cubicBezTo>
                  <a:cubicBezTo>
                    <a:pt x="83" y="140"/>
                    <a:pt x="82" y="141"/>
                    <a:pt x="80" y="141"/>
                  </a:cubicBezTo>
                  <a:cubicBezTo>
                    <a:pt x="60" y="141"/>
                    <a:pt x="60" y="141"/>
                    <a:pt x="60" y="141"/>
                  </a:cubicBezTo>
                  <a:cubicBezTo>
                    <a:pt x="58" y="141"/>
                    <a:pt x="57" y="140"/>
                    <a:pt x="57" y="138"/>
                  </a:cubicBezTo>
                  <a:cubicBezTo>
                    <a:pt x="54" y="121"/>
                    <a:pt x="54" y="121"/>
                    <a:pt x="54" y="121"/>
                  </a:cubicBezTo>
                  <a:cubicBezTo>
                    <a:pt x="51" y="120"/>
                    <a:pt x="48" y="119"/>
                    <a:pt x="46" y="118"/>
                  </a:cubicBezTo>
                  <a:cubicBezTo>
                    <a:pt x="33" y="128"/>
                    <a:pt x="33" y="128"/>
                    <a:pt x="33" y="128"/>
                  </a:cubicBezTo>
                  <a:cubicBezTo>
                    <a:pt x="32" y="128"/>
                    <a:pt x="31" y="128"/>
                    <a:pt x="31" y="128"/>
                  </a:cubicBezTo>
                  <a:cubicBezTo>
                    <a:pt x="30" y="128"/>
                    <a:pt x="29" y="128"/>
                    <a:pt x="28" y="127"/>
                  </a:cubicBezTo>
                  <a:cubicBezTo>
                    <a:pt x="23" y="123"/>
                    <a:pt x="17" y="117"/>
                    <a:pt x="13" y="112"/>
                  </a:cubicBezTo>
                  <a:cubicBezTo>
                    <a:pt x="13" y="111"/>
                    <a:pt x="13" y="111"/>
                    <a:pt x="13" y="110"/>
                  </a:cubicBezTo>
                  <a:cubicBezTo>
                    <a:pt x="13" y="109"/>
                    <a:pt x="13" y="108"/>
                    <a:pt x="13" y="108"/>
                  </a:cubicBezTo>
                  <a:cubicBezTo>
                    <a:pt x="16" y="104"/>
                    <a:pt x="20" y="100"/>
                    <a:pt x="23" y="95"/>
                  </a:cubicBezTo>
                  <a:cubicBezTo>
                    <a:pt x="21" y="92"/>
                    <a:pt x="20" y="89"/>
                    <a:pt x="19" y="86"/>
                  </a:cubicBezTo>
                  <a:cubicBezTo>
                    <a:pt x="2" y="84"/>
                    <a:pt x="2" y="84"/>
                    <a:pt x="2" y="84"/>
                  </a:cubicBezTo>
                  <a:cubicBezTo>
                    <a:pt x="1" y="83"/>
                    <a:pt x="0" y="82"/>
                    <a:pt x="0" y="80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59"/>
                    <a:pt x="1" y="57"/>
                    <a:pt x="2" y="57"/>
                  </a:cubicBezTo>
                  <a:cubicBezTo>
                    <a:pt x="19" y="54"/>
                    <a:pt x="19" y="54"/>
                    <a:pt x="19" y="54"/>
                  </a:cubicBezTo>
                  <a:cubicBezTo>
                    <a:pt x="20" y="51"/>
                    <a:pt x="21" y="49"/>
                    <a:pt x="23" y="46"/>
                  </a:cubicBezTo>
                  <a:cubicBezTo>
                    <a:pt x="20" y="41"/>
                    <a:pt x="16" y="37"/>
                    <a:pt x="13" y="33"/>
                  </a:cubicBezTo>
                  <a:cubicBezTo>
                    <a:pt x="12" y="33"/>
                    <a:pt x="12" y="32"/>
                    <a:pt x="12" y="31"/>
                  </a:cubicBezTo>
                  <a:cubicBezTo>
                    <a:pt x="12" y="30"/>
                    <a:pt x="12" y="30"/>
                    <a:pt x="13" y="29"/>
                  </a:cubicBezTo>
                  <a:cubicBezTo>
                    <a:pt x="15" y="26"/>
                    <a:pt x="27" y="12"/>
                    <a:pt x="31" y="12"/>
                  </a:cubicBezTo>
                  <a:cubicBezTo>
                    <a:pt x="31" y="12"/>
                    <a:pt x="32" y="13"/>
                    <a:pt x="33" y="13"/>
                  </a:cubicBezTo>
                  <a:cubicBezTo>
                    <a:pt x="46" y="23"/>
                    <a:pt x="46" y="23"/>
                    <a:pt x="46" y="23"/>
                  </a:cubicBezTo>
                  <a:cubicBezTo>
                    <a:pt x="48" y="22"/>
                    <a:pt x="51" y="21"/>
                    <a:pt x="54" y="20"/>
                  </a:cubicBezTo>
                  <a:cubicBezTo>
                    <a:pt x="55" y="14"/>
                    <a:pt x="55" y="8"/>
                    <a:pt x="57" y="3"/>
                  </a:cubicBezTo>
                  <a:cubicBezTo>
                    <a:pt x="57" y="1"/>
                    <a:pt x="58" y="0"/>
                    <a:pt x="60" y="0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82" y="0"/>
                    <a:pt x="83" y="1"/>
                    <a:pt x="83" y="3"/>
                  </a:cubicBezTo>
                  <a:cubicBezTo>
                    <a:pt x="86" y="20"/>
                    <a:pt x="86" y="20"/>
                    <a:pt x="86" y="20"/>
                  </a:cubicBezTo>
                  <a:cubicBezTo>
                    <a:pt x="89" y="21"/>
                    <a:pt x="92" y="22"/>
                    <a:pt x="94" y="23"/>
                  </a:cubicBezTo>
                  <a:cubicBezTo>
                    <a:pt x="107" y="13"/>
                    <a:pt x="107" y="13"/>
                    <a:pt x="107" y="13"/>
                  </a:cubicBezTo>
                  <a:cubicBezTo>
                    <a:pt x="108" y="13"/>
                    <a:pt x="109" y="12"/>
                    <a:pt x="109" y="12"/>
                  </a:cubicBezTo>
                  <a:cubicBezTo>
                    <a:pt x="110" y="12"/>
                    <a:pt x="111" y="13"/>
                    <a:pt x="112" y="13"/>
                  </a:cubicBezTo>
                  <a:cubicBezTo>
                    <a:pt x="117" y="18"/>
                    <a:pt x="123" y="24"/>
                    <a:pt x="127" y="29"/>
                  </a:cubicBezTo>
                  <a:cubicBezTo>
                    <a:pt x="127" y="30"/>
                    <a:pt x="127" y="30"/>
                    <a:pt x="127" y="31"/>
                  </a:cubicBezTo>
                  <a:cubicBezTo>
                    <a:pt x="127" y="32"/>
                    <a:pt x="127" y="32"/>
                    <a:pt x="127" y="33"/>
                  </a:cubicBezTo>
                  <a:cubicBezTo>
                    <a:pt x="124" y="37"/>
                    <a:pt x="120" y="41"/>
                    <a:pt x="117" y="46"/>
                  </a:cubicBezTo>
                  <a:cubicBezTo>
                    <a:pt x="119" y="49"/>
                    <a:pt x="120" y="52"/>
                    <a:pt x="121" y="55"/>
                  </a:cubicBezTo>
                  <a:cubicBezTo>
                    <a:pt x="138" y="57"/>
                    <a:pt x="138" y="57"/>
                    <a:pt x="138" y="57"/>
                  </a:cubicBezTo>
                  <a:cubicBezTo>
                    <a:pt x="139" y="57"/>
                    <a:pt x="140" y="59"/>
                    <a:pt x="140" y="60"/>
                  </a:cubicBezTo>
                  <a:lnTo>
                    <a:pt x="140" y="81"/>
                  </a:lnTo>
                  <a:close/>
                  <a:moveTo>
                    <a:pt x="70" y="47"/>
                  </a:moveTo>
                  <a:cubicBezTo>
                    <a:pt x="57" y="47"/>
                    <a:pt x="47" y="58"/>
                    <a:pt x="47" y="70"/>
                  </a:cubicBezTo>
                  <a:cubicBezTo>
                    <a:pt x="47" y="83"/>
                    <a:pt x="57" y="94"/>
                    <a:pt x="70" y="94"/>
                  </a:cubicBezTo>
                  <a:cubicBezTo>
                    <a:pt x="83" y="94"/>
                    <a:pt x="93" y="83"/>
                    <a:pt x="93" y="70"/>
                  </a:cubicBezTo>
                  <a:cubicBezTo>
                    <a:pt x="93" y="58"/>
                    <a:pt x="83" y="47"/>
                    <a:pt x="70" y="4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z="3735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5" name="Oval 103"/>
            <p:cNvSpPr/>
            <p:nvPr/>
          </p:nvSpPr>
          <p:spPr>
            <a:xfrm>
              <a:off x="7787577" y="4580430"/>
              <a:ext cx="821298" cy="82140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z="3735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6" name="Freeform 8"/>
            <p:cNvSpPr>
              <a:spLocks noEditPoints="1"/>
            </p:cNvSpPr>
            <p:nvPr/>
          </p:nvSpPr>
          <p:spPr bwMode="auto">
            <a:xfrm>
              <a:off x="7955960" y="4725368"/>
              <a:ext cx="497352" cy="463550"/>
            </a:xfrm>
            <a:custGeom>
              <a:avLst/>
              <a:gdLst>
                <a:gd name="T0" fmla="*/ 176 w 176"/>
                <a:gd name="T1" fmla="*/ 36 h 164"/>
                <a:gd name="T2" fmla="*/ 176 w 176"/>
                <a:gd name="T3" fmla="*/ 47 h 164"/>
                <a:gd name="T4" fmla="*/ 164 w 176"/>
                <a:gd name="T5" fmla="*/ 47 h 164"/>
                <a:gd name="T6" fmla="*/ 158 w 176"/>
                <a:gd name="T7" fmla="*/ 53 h 164"/>
                <a:gd name="T8" fmla="*/ 18 w 176"/>
                <a:gd name="T9" fmla="*/ 53 h 164"/>
                <a:gd name="T10" fmla="*/ 12 w 176"/>
                <a:gd name="T11" fmla="*/ 47 h 164"/>
                <a:gd name="T12" fmla="*/ 0 w 176"/>
                <a:gd name="T13" fmla="*/ 47 h 164"/>
                <a:gd name="T14" fmla="*/ 0 w 176"/>
                <a:gd name="T15" fmla="*/ 36 h 164"/>
                <a:gd name="T16" fmla="*/ 88 w 176"/>
                <a:gd name="T17" fmla="*/ 0 h 164"/>
                <a:gd name="T18" fmla="*/ 176 w 176"/>
                <a:gd name="T19" fmla="*/ 36 h 164"/>
                <a:gd name="T20" fmla="*/ 176 w 176"/>
                <a:gd name="T21" fmla="*/ 153 h 164"/>
                <a:gd name="T22" fmla="*/ 176 w 176"/>
                <a:gd name="T23" fmla="*/ 164 h 164"/>
                <a:gd name="T24" fmla="*/ 0 w 176"/>
                <a:gd name="T25" fmla="*/ 164 h 164"/>
                <a:gd name="T26" fmla="*/ 0 w 176"/>
                <a:gd name="T27" fmla="*/ 153 h 164"/>
                <a:gd name="T28" fmla="*/ 7 w 176"/>
                <a:gd name="T29" fmla="*/ 147 h 164"/>
                <a:gd name="T30" fmla="*/ 170 w 176"/>
                <a:gd name="T31" fmla="*/ 147 h 164"/>
                <a:gd name="T32" fmla="*/ 176 w 176"/>
                <a:gd name="T33" fmla="*/ 153 h 164"/>
                <a:gd name="T34" fmla="*/ 47 w 176"/>
                <a:gd name="T35" fmla="*/ 59 h 164"/>
                <a:gd name="T36" fmla="*/ 47 w 176"/>
                <a:gd name="T37" fmla="*/ 129 h 164"/>
                <a:gd name="T38" fmla="*/ 59 w 176"/>
                <a:gd name="T39" fmla="*/ 129 h 164"/>
                <a:gd name="T40" fmla="*/ 59 w 176"/>
                <a:gd name="T41" fmla="*/ 59 h 164"/>
                <a:gd name="T42" fmla="*/ 82 w 176"/>
                <a:gd name="T43" fmla="*/ 59 h 164"/>
                <a:gd name="T44" fmla="*/ 82 w 176"/>
                <a:gd name="T45" fmla="*/ 129 h 164"/>
                <a:gd name="T46" fmla="*/ 94 w 176"/>
                <a:gd name="T47" fmla="*/ 129 h 164"/>
                <a:gd name="T48" fmla="*/ 94 w 176"/>
                <a:gd name="T49" fmla="*/ 59 h 164"/>
                <a:gd name="T50" fmla="*/ 117 w 176"/>
                <a:gd name="T51" fmla="*/ 59 h 164"/>
                <a:gd name="T52" fmla="*/ 117 w 176"/>
                <a:gd name="T53" fmla="*/ 129 h 164"/>
                <a:gd name="T54" fmla="*/ 129 w 176"/>
                <a:gd name="T55" fmla="*/ 129 h 164"/>
                <a:gd name="T56" fmla="*/ 129 w 176"/>
                <a:gd name="T57" fmla="*/ 59 h 164"/>
                <a:gd name="T58" fmla="*/ 153 w 176"/>
                <a:gd name="T59" fmla="*/ 59 h 164"/>
                <a:gd name="T60" fmla="*/ 153 w 176"/>
                <a:gd name="T61" fmla="*/ 129 h 164"/>
                <a:gd name="T62" fmla="*/ 158 w 176"/>
                <a:gd name="T63" fmla="*/ 129 h 164"/>
                <a:gd name="T64" fmla="*/ 164 w 176"/>
                <a:gd name="T65" fmla="*/ 135 h 164"/>
                <a:gd name="T66" fmla="*/ 164 w 176"/>
                <a:gd name="T67" fmla="*/ 141 h 164"/>
                <a:gd name="T68" fmla="*/ 12 w 176"/>
                <a:gd name="T69" fmla="*/ 141 h 164"/>
                <a:gd name="T70" fmla="*/ 12 w 176"/>
                <a:gd name="T71" fmla="*/ 135 h 164"/>
                <a:gd name="T72" fmla="*/ 18 w 176"/>
                <a:gd name="T73" fmla="*/ 129 h 164"/>
                <a:gd name="T74" fmla="*/ 24 w 176"/>
                <a:gd name="T75" fmla="*/ 129 h 164"/>
                <a:gd name="T76" fmla="*/ 24 w 176"/>
                <a:gd name="T77" fmla="*/ 59 h 164"/>
                <a:gd name="T78" fmla="*/ 47 w 176"/>
                <a:gd name="T79" fmla="*/ 59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76" h="164">
                  <a:moveTo>
                    <a:pt x="176" y="36"/>
                  </a:moveTo>
                  <a:cubicBezTo>
                    <a:pt x="176" y="47"/>
                    <a:pt x="176" y="47"/>
                    <a:pt x="176" y="47"/>
                  </a:cubicBezTo>
                  <a:cubicBezTo>
                    <a:pt x="164" y="47"/>
                    <a:pt x="164" y="47"/>
                    <a:pt x="164" y="47"/>
                  </a:cubicBezTo>
                  <a:cubicBezTo>
                    <a:pt x="164" y="50"/>
                    <a:pt x="161" y="53"/>
                    <a:pt x="158" y="53"/>
                  </a:cubicBezTo>
                  <a:cubicBezTo>
                    <a:pt x="18" y="53"/>
                    <a:pt x="18" y="53"/>
                    <a:pt x="18" y="53"/>
                  </a:cubicBezTo>
                  <a:cubicBezTo>
                    <a:pt x="15" y="53"/>
                    <a:pt x="12" y="50"/>
                    <a:pt x="12" y="47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88" y="0"/>
                    <a:pt x="88" y="0"/>
                    <a:pt x="88" y="0"/>
                  </a:cubicBezTo>
                  <a:lnTo>
                    <a:pt x="176" y="36"/>
                  </a:lnTo>
                  <a:close/>
                  <a:moveTo>
                    <a:pt x="176" y="153"/>
                  </a:moveTo>
                  <a:cubicBezTo>
                    <a:pt x="176" y="164"/>
                    <a:pt x="176" y="164"/>
                    <a:pt x="176" y="164"/>
                  </a:cubicBezTo>
                  <a:cubicBezTo>
                    <a:pt x="0" y="164"/>
                    <a:pt x="0" y="164"/>
                    <a:pt x="0" y="164"/>
                  </a:cubicBezTo>
                  <a:cubicBezTo>
                    <a:pt x="0" y="153"/>
                    <a:pt x="0" y="153"/>
                    <a:pt x="0" y="153"/>
                  </a:cubicBezTo>
                  <a:cubicBezTo>
                    <a:pt x="0" y="150"/>
                    <a:pt x="3" y="147"/>
                    <a:pt x="7" y="147"/>
                  </a:cubicBezTo>
                  <a:cubicBezTo>
                    <a:pt x="170" y="147"/>
                    <a:pt x="170" y="147"/>
                    <a:pt x="170" y="147"/>
                  </a:cubicBezTo>
                  <a:cubicBezTo>
                    <a:pt x="173" y="147"/>
                    <a:pt x="176" y="150"/>
                    <a:pt x="176" y="153"/>
                  </a:cubicBezTo>
                  <a:close/>
                  <a:moveTo>
                    <a:pt x="47" y="59"/>
                  </a:moveTo>
                  <a:cubicBezTo>
                    <a:pt x="47" y="129"/>
                    <a:pt x="47" y="129"/>
                    <a:pt x="47" y="129"/>
                  </a:cubicBezTo>
                  <a:cubicBezTo>
                    <a:pt x="59" y="129"/>
                    <a:pt x="59" y="129"/>
                    <a:pt x="59" y="129"/>
                  </a:cubicBezTo>
                  <a:cubicBezTo>
                    <a:pt x="59" y="59"/>
                    <a:pt x="59" y="59"/>
                    <a:pt x="59" y="59"/>
                  </a:cubicBezTo>
                  <a:cubicBezTo>
                    <a:pt x="82" y="59"/>
                    <a:pt x="82" y="59"/>
                    <a:pt x="82" y="59"/>
                  </a:cubicBezTo>
                  <a:cubicBezTo>
                    <a:pt x="82" y="129"/>
                    <a:pt x="82" y="129"/>
                    <a:pt x="82" y="129"/>
                  </a:cubicBezTo>
                  <a:cubicBezTo>
                    <a:pt x="94" y="129"/>
                    <a:pt x="94" y="129"/>
                    <a:pt x="94" y="129"/>
                  </a:cubicBezTo>
                  <a:cubicBezTo>
                    <a:pt x="94" y="59"/>
                    <a:pt x="94" y="59"/>
                    <a:pt x="94" y="59"/>
                  </a:cubicBezTo>
                  <a:cubicBezTo>
                    <a:pt x="117" y="59"/>
                    <a:pt x="117" y="59"/>
                    <a:pt x="117" y="5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29" y="129"/>
                    <a:pt x="129" y="129"/>
                    <a:pt x="129" y="129"/>
                  </a:cubicBezTo>
                  <a:cubicBezTo>
                    <a:pt x="129" y="59"/>
                    <a:pt x="129" y="59"/>
                    <a:pt x="129" y="59"/>
                  </a:cubicBezTo>
                  <a:cubicBezTo>
                    <a:pt x="153" y="59"/>
                    <a:pt x="153" y="59"/>
                    <a:pt x="153" y="59"/>
                  </a:cubicBezTo>
                  <a:cubicBezTo>
                    <a:pt x="153" y="129"/>
                    <a:pt x="153" y="129"/>
                    <a:pt x="153" y="129"/>
                  </a:cubicBezTo>
                  <a:cubicBezTo>
                    <a:pt x="158" y="129"/>
                    <a:pt x="158" y="129"/>
                    <a:pt x="158" y="129"/>
                  </a:cubicBezTo>
                  <a:cubicBezTo>
                    <a:pt x="161" y="129"/>
                    <a:pt x="164" y="132"/>
                    <a:pt x="164" y="135"/>
                  </a:cubicBezTo>
                  <a:cubicBezTo>
                    <a:pt x="164" y="141"/>
                    <a:pt x="164" y="141"/>
                    <a:pt x="164" y="141"/>
                  </a:cubicBezTo>
                  <a:cubicBezTo>
                    <a:pt x="12" y="141"/>
                    <a:pt x="12" y="141"/>
                    <a:pt x="12" y="141"/>
                  </a:cubicBezTo>
                  <a:cubicBezTo>
                    <a:pt x="12" y="135"/>
                    <a:pt x="12" y="135"/>
                    <a:pt x="12" y="135"/>
                  </a:cubicBezTo>
                  <a:cubicBezTo>
                    <a:pt x="12" y="132"/>
                    <a:pt x="15" y="129"/>
                    <a:pt x="18" y="129"/>
                  </a:cubicBezTo>
                  <a:cubicBezTo>
                    <a:pt x="24" y="129"/>
                    <a:pt x="24" y="129"/>
                    <a:pt x="24" y="129"/>
                  </a:cubicBezTo>
                  <a:cubicBezTo>
                    <a:pt x="24" y="59"/>
                    <a:pt x="24" y="59"/>
                    <a:pt x="24" y="59"/>
                  </a:cubicBezTo>
                  <a:lnTo>
                    <a:pt x="47" y="5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z="3735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7" name="Oval 101"/>
            <p:cNvSpPr/>
            <p:nvPr/>
          </p:nvSpPr>
          <p:spPr>
            <a:xfrm>
              <a:off x="3640581" y="4580430"/>
              <a:ext cx="821298" cy="821405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z="3735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8" name="Freeform 9"/>
            <p:cNvSpPr>
              <a:spLocks noEditPoints="1"/>
            </p:cNvSpPr>
            <p:nvPr/>
          </p:nvSpPr>
          <p:spPr bwMode="auto">
            <a:xfrm>
              <a:off x="3847873" y="4772441"/>
              <a:ext cx="423278" cy="421217"/>
            </a:xfrm>
            <a:custGeom>
              <a:avLst/>
              <a:gdLst>
                <a:gd name="T0" fmla="*/ 146 w 150"/>
                <a:gd name="T1" fmla="*/ 30 h 149"/>
                <a:gd name="T2" fmla="*/ 28 w 150"/>
                <a:gd name="T3" fmla="*/ 148 h 149"/>
                <a:gd name="T4" fmla="*/ 24 w 150"/>
                <a:gd name="T5" fmla="*/ 149 h 149"/>
                <a:gd name="T6" fmla="*/ 20 w 150"/>
                <a:gd name="T7" fmla="*/ 148 h 149"/>
                <a:gd name="T8" fmla="*/ 2 w 150"/>
                <a:gd name="T9" fmla="*/ 130 h 149"/>
                <a:gd name="T10" fmla="*/ 0 w 150"/>
                <a:gd name="T11" fmla="*/ 125 h 149"/>
                <a:gd name="T12" fmla="*/ 2 w 150"/>
                <a:gd name="T13" fmla="*/ 121 h 149"/>
                <a:gd name="T14" fmla="*/ 119 w 150"/>
                <a:gd name="T15" fmla="*/ 4 h 149"/>
                <a:gd name="T16" fmla="*/ 123 w 150"/>
                <a:gd name="T17" fmla="*/ 2 h 149"/>
                <a:gd name="T18" fmla="*/ 128 w 150"/>
                <a:gd name="T19" fmla="*/ 4 h 149"/>
                <a:gd name="T20" fmla="*/ 146 w 150"/>
                <a:gd name="T21" fmla="*/ 22 h 149"/>
                <a:gd name="T22" fmla="*/ 147 w 150"/>
                <a:gd name="T23" fmla="*/ 26 h 149"/>
                <a:gd name="T24" fmla="*/ 146 w 150"/>
                <a:gd name="T25" fmla="*/ 30 h 149"/>
                <a:gd name="T26" fmla="*/ 33 w 150"/>
                <a:gd name="T27" fmla="*/ 11 h 149"/>
                <a:gd name="T28" fmla="*/ 24 w 150"/>
                <a:gd name="T29" fmla="*/ 14 h 149"/>
                <a:gd name="T30" fmla="*/ 21 w 150"/>
                <a:gd name="T31" fmla="*/ 23 h 149"/>
                <a:gd name="T32" fmla="*/ 18 w 150"/>
                <a:gd name="T33" fmla="*/ 14 h 149"/>
                <a:gd name="T34" fmla="*/ 9 w 150"/>
                <a:gd name="T35" fmla="*/ 11 h 149"/>
                <a:gd name="T36" fmla="*/ 18 w 150"/>
                <a:gd name="T37" fmla="*/ 8 h 149"/>
                <a:gd name="T38" fmla="*/ 21 w 150"/>
                <a:gd name="T39" fmla="*/ 0 h 149"/>
                <a:gd name="T40" fmla="*/ 24 w 150"/>
                <a:gd name="T41" fmla="*/ 8 h 149"/>
                <a:gd name="T42" fmla="*/ 33 w 150"/>
                <a:gd name="T43" fmla="*/ 11 h 149"/>
                <a:gd name="T44" fmla="*/ 74 w 150"/>
                <a:gd name="T45" fmla="*/ 29 h 149"/>
                <a:gd name="T46" fmla="*/ 56 w 150"/>
                <a:gd name="T47" fmla="*/ 34 h 149"/>
                <a:gd name="T48" fmla="*/ 50 w 150"/>
                <a:gd name="T49" fmla="*/ 52 h 149"/>
                <a:gd name="T50" fmla="*/ 45 w 150"/>
                <a:gd name="T51" fmla="*/ 34 h 149"/>
                <a:gd name="T52" fmla="*/ 27 w 150"/>
                <a:gd name="T53" fmla="*/ 29 h 149"/>
                <a:gd name="T54" fmla="*/ 45 w 150"/>
                <a:gd name="T55" fmla="*/ 23 h 149"/>
                <a:gd name="T56" fmla="*/ 50 w 150"/>
                <a:gd name="T57" fmla="*/ 5 h 149"/>
                <a:gd name="T58" fmla="*/ 56 w 150"/>
                <a:gd name="T59" fmla="*/ 23 h 149"/>
                <a:gd name="T60" fmla="*/ 74 w 150"/>
                <a:gd name="T61" fmla="*/ 29 h 149"/>
                <a:gd name="T62" fmla="*/ 91 w 150"/>
                <a:gd name="T63" fmla="*/ 11 h 149"/>
                <a:gd name="T64" fmla="*/ 82 w 150"/>
                <a:gd name="T65" fmla="*/ 14 h 149"/>
                <a:gd name="T66" fmla="*/ 80 w 150"/>
                <a:gd name="T67" fmla="*/ 23 h 149"/>
                <a:gd name="T68" fmla="*/ 77 w 150"/>
                <a:gd name="T69" fmla="*/ 14 h 149"/>
                <a:gd name="T70" fmla="*/ 68 w 150"/>
                <a:gd name="T71" fmla="*/ 11 h 149"/>
                <a:gd name="T72" fmla="*/ 77 w 150"/>
                <a:gd name="T73" fmla="*/ 8 h 149"/>
                <a:gd name="T74" fmla="*/ 80 w 150"/>
                <a:gd name="T75" fmla="*/ 0 h 149"/>
                <a:gd name="T76" fmla="*/ 82 w 150"/>
                <a:gd name="T77" fmla="*/ 8 h 149"/>
                <a:gd name="T78" fmla="*/ 91 w 150"/>
                <a:gd name="T79" fmla="*/ 11 h 149"/>
                <a:gd name="T80" fmla="*/ 133 w 150"/>
                <a:gd name="T81" fmla="*/ 26 h 149"/>
                <a:gd name="T82" fmla="*/ 123 w 150"/>
                <a:gd name="T83" fmla="*/ 16 h 149"/>
                <a:gd name="T84" fmla="*/ 97 w 150"/>
                <a:gd name="T85" fmla="*/ 43 h 149"/>
                <a:gd name="T86" fmla="*/ 106 w 150"/>
                <a:gd name="T87" fmla="*/ 53 h 149"/>
                <a:gd name="T88" fmla="*/ 133 w 150"/>
                <a:gd name="T89" fmla="*/ 26 h 149"/>
                <a:gd name="T90" fmla="*/ 150 w 150"/>
                <a:gd name="T91" fmla="*/ 70 h 149"/>
                <a:gd name="T92" fmla="*/ 141 w 150"/>
                <a:gd name="T93" fmla="*/ 73 h 149"/>
                <a:gd name="T94" fmla="*/ 138 w 150"/>
                <a:gd name="T95" fmla="*/ 82 h 149"/>
                <a:gd name="T96" fmla="*/ 135 w 150"/>
                <a:gd name="T97" fmla="*/ 73 h 149"/>
                <a:gd name="T98" fmla="*/ 126 w 150"/>
                <a:gd name="T99" fmla="*/ 70 h 149"/>
                <a:gd name="T100" fmla="*/ 135 w 150"/>
                <a:gd name="T101" fmla="*/ 67 h 149"/>
                <a:gd name="T102" fmla="*/ 138 w 150"/>
                <a:gd name="T103" fmla="*/ 58 h 149"/>
                <a:gd name="T104" fmla="*/ 141 w 150"/>
                <a:gd name="T105" fmla="*/ 67 h 149"/>
                <a:gd name="T106" fmla="*/ 150 w 150"/>
                <a:gd name="T107" fmla="*/ 70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0" h="149">
                  <a:moveTo>
                    <a:pt x="146" y="30"/>
                  </a:moveTo>
                  <a:cubicBezTo>
                    <a:pt x="28" y="148"/>
                    <a:pt x="28" y="148"/>
                    <a:pt x="28" y="148"/>
                  </a:cubicBezTo>
                  <a:cubicBezTo>
                    <a:pt x="27" y="149"/>
                    <a:pt x="25" y="149"/>
                    <a:pt x="24" y="149"/>
                  </a:cubicBezTo>
                  <a:cubicBezTo>
                    <a:pt x="22" y="149"/>
                    <a:pt x="21" y="149"/>
                    <a:pt x="20" y="148"/>
                  </a:cubicBezTo>
                  <a:cubicBezTo>
                    <a:pt x="2" y="130"/>
                    <a:pt x="2" y="130"/>
                    <a:pt x="2" y="130"/>
                  </a:cubicBezTo>
                  <a:cubicBezTo>
                    <a:pt x="1" y="128"/>
                    <a:pt x="0" y="127"/>
                    <a:pt x="0" y="125"/>
                  </a:cubicBezTo>
                  <a:cubicBezTo>
                    <a:pt x="0" y="124"/>
                    <a:pt x="1" y="122"/>
                    <a:pt x="2" y="121"/>
                  </a:cubicBezTo>
                  <a:cubicBezTo>
                    <a:pt x="119" y="4"/>
                    <a:pt x="119" y="4"/>
                    <a:pt x="119" y="4"/>
                  </a:cubicBezTo>
                  <a:cubicBezTo>
                    <a:pt x="120" y="3"/>
                    <a:pt x="122" y="2"/>
                    <a:pt x="123" y="2"/>
                  </a:cubicBezTo>
                  <a:cubicBezTo>
                    <a:pt x="125" y="2"/>
                    <a:pt x="126" y="3"/>
                    <a:pt x="128" y="4"/>
                  </a:cubicBezTo>
                  <a:cubicBezTo>
                    <a:pt x="146" y="22"/>
                    <a:pt x="146" y="22"/>
                    <a:pt x="146" y="22"/>
                  </a:cubicBezTo>
                  <a:cubicBezTo>
                    <a:pt x="147" y="23"/>
                    <a:pt x="147" y="24"/>
                    <a:pt x="147" y="26"/>
                  </a:cubicBezTo>
                  <a:cubicBezTo>
                    <a:pt x="147" y="27"/>
                    <a:pt x="147" y="29"/>
                    <a:pt x="146" y="30"/>
                  </a:cubicBezTo>
                  <a:close/>
                  <a:moveTo>
                    <a:pt x="33" y="11"/>
                  </a:moveTo>
                  <a:cubicBezTo>
                    <a:pt x="24" y="14"/>
                    <a:pt x="24" y="14"/>
                    <a:pt x="24" y="14"/>
                  </a:cubicBezTo>
                  <a:cubicBezTo>
                    <a:pt x="21" y="23"/>
                    <a:pt x="21" y="23"/>
                    <a:pt x="21" y="23"/>
                  </a:cubicBezTo>
                  <a:cubicBezTo>
                    <a:pt x="18" y="14"/>
                    <a:pt x="18" y="14"/>
                    <a:pt x="18" y="14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4" y="8"/>
                    <a:pt x="24" y="8"/>
                    <a:pt x="24" y="8"/>
                  </a:cubicBezTo>
                  <a:lnTo>
                    <a:pt x="33" y="11"/>
                  </a:lnTo>
                  <a:close/>
                  <a:moveTo>
                    <a:pt x="74" y="29"/>
                  </a:moveTo>
                  <a:cubicBezTo>
                    <a:pt x="56" y="34"/>
                    <a:pt x="56" y="34"/>
                    <a:pt x="56" y="34"/>
                  </a:cubicBezTo>
                  <a:cubicBezTo>
                    <a:pt x="50" y="52"/>
                    <a:pt x="50" y="52"/>
                    <a:pt x="50" y="52"/>
                  </a:cubicBezTo>
                  <a:cubicBezTo>
                    <a:pt x="45" y="34"/>
                    <a:pt x="45" y="34"/>
                    <a:pt x="45" y="34"/>
                  </a:cubicBezTo>
                  <a:cubicBezTo>
                    <a:pt x="27" y="29"/>
                    <a:pt x="27" y="29"/>
                    <a:pt x="27" y="29"/>
                  </a:cubicBezTo>
                  <a:cubicBezTo>
                    <a:pt x="45" y="23"/>
                    <a:pt x="45" y="23"/>
                    <a:pt x="45" y="23"/>
                  </a:cubicBezTo>
                  <a:cubicBezTo>
                    <a:pt x="50" y="5"/>
                    <a:pt x="50" y="5"/>
                    <a:pt x="50" y="5"/>
                  </a:cubicBezTo>
                  <a:cubicBezTo>
                    <a:pt x="56" y="23"/>
                    <a:pt x="56" y="23"/>
                    <a:pt x="56" y="23"/>
                  </a:cubicBezTo>
                  <a:lnTo>
                    <a:pt x="74" y="29"/>
                  </a:lnTo>
                  <a:close/>
                  <a:moveTo>
                    <a:pt x="91" y="11"/>
                  </a:moveTo>
                  <a:cubicBezTo>
                    <a:pt x="82" y="14"/>
                    <a:pt x="82" y="14"/>
                    <a:pt x="82" y="14"/>
                  </a:cubicBezTo>
                  <a:cubicBezTo>
                    <a:pt x="80" y="23"/>
                    <a:pt x="80" y="23"/>
                    <a:pt x="80" y="23"/>
                  </a:cubicBezTo>
                  <a:cubicBezTo>
                    <a:pt x="77" y="14"/>
                    <a:pt x="77" y="14"/>
                    <a:pt x="77" y="14"/>
                  </a:cubicBezTo>
                  <a:cubicBezTo>
                    <a:pt x="68" y="11"/>
                    <a:pt x="68" y="11"/>
                    <a:pt x="68" y="11"/>
                  </a:cubicBezTo>
                  <a:cubicBezTo>
                    <a:pt x="77" y="8"/>
                    <a:pt x="77" y="8"/>
                    <a:pt x="77" y="8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82" y="8"/>
                    <a:pt x="82" y="8"/>
                    <a:pt x="82" y="8"/>
                  </a:cubicBezTo>
                  <a:lnTo>
                    <a:pt x="91" y="11"/>
                  </a:lnTo>
                  <a:close/>
                  <a:moveTo>
                    <a:pt x="133" y="26"/>
                  </a:moveTo>
                  <a:cubicBezTo>
                    <a:pt x="123" y="16"/>
                    <a:pt x="123" y="16"/>
                    <a:pt x="123" y="16"/>
                  </a:cubicBezTo>
                  <a:cubicBezTo>
                    <a:pt x="97" y="43"/>
                    <a:pt x="97" y="43"/>
                    <a:pt x="97" y="43"/>
                  </a:cubicBezTo>
                  <a:cubicBezTo>
                    <a:pt x="106" y="53"/>
                    <a:pt x="106" y="53"/>
                    <a:pt x="106" y="53"/>
                  </a:cubicBezTo>
                  <a:lnTo>
                    <a:pt x="133" y="26"/>
                  </a:lnTo>
                  <a:close/>
                  <a:moveTo>
                    <a:pt x="150" y="70"/>
                  </a:moveTo>
                  <a:cubicBezTo>
                    <a:pt x="141" y="73"/>
                    <a:pt x="141" y="73"/>
                    <a:pt x="141" y="73"/>
                  </a:cubicBezTo>
                  <a:cubicBezTo>
                    <a:pt x="138" y="82"/>
                    <a:pt x="138" y="82"/>
                    <a:pt x="138" y="82"/>
                  </a:cubicBezTo>
                  <a:cubicBezTo>
                    <a:pt x="135" y="73"/>
                    <a:pt x="135" y="73"/>
                    <a:pt x="135" y="73"/>
                  </a:cubicBezTo>
                  <a:cubicBezTo>
                    <a:pt x="126" y="70"/>
                    <a:pt x="126" y="70"/>
                    <a:pt x="126" y="70"/>
                  </a:cubicBezTo>
                  <a:cubicBezTo>
                    <a:pt x="135" y="67"/>
                    <a:pt x="135" y="67"/>
                    <a:pt x="135" y="67"/>
                  </a:cubicBezTo>
                  <a:cubicBezTo>
                    <a:pt x="138" y="58"/>
                    <a:pt x="138" y="58"/>
                    <a:pt x="138" y="58"/>
                  </a:cubicBezTo>
                  <a:cubicBezTo>
                    <a:pt x="141" y="67"/>
                    <a:pt x="141" y="67"/>
                    <a:pt x="141" y="67"/>
                  </a:cubicBezTo>
                  <a:lnTo>
                    <a:pt x="150" y="7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z="3735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5" name="Oval 133"/>
            <p:cNvSpPr/>
            <p:nvPr/>
          </p:nvSpPr>
          <p:spPr>
            <a:xfrm>
              <a:off x="9828693" y="4580431"/>
              <a:ext cx="821298" cy="821405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z="3735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6" name="Freeform 13"/>
            <p:cNvSpPr>
              <a:spLocks noEditPoints="1"/>
            </p:cNvSpPr>
            <p:nvPr/>
          </p:nvSpPr>
          <p:spPr bwMode="auto">
            <a:xfrm>
              <a:off x="10025584" y="4783230"/>
              <a:ext cx="427510" cy="397933"/>
            </a:xfrm>
            <a:custGeom>
              <a:avLst/>
              <a:gdLst>
                <a:gd name="T0" fmla="*/ 152 w 152"/>
                <a:gd name="T1" fmla="*/ 44 h 141"/>
                <a:gd name="T2" fmla="*/ 103 w 152"/>
                <a:gd name="T3" fmla="*/ 82 h 141"/>
                <a:gd name="T4" fmla="*/ 94 w 152"/>
                <a:gd name="T5" fmla="*/ 91 h 141"/>
                <a:gd name="T6" fmla="*/ 88 w 152"/>
                <a:gd name="T7" fmla="*/ 106 h 141"/>
                <a:gd name="T8" fmla="*/ 99 w 152"/>
                <a:gd name="T9" fmla="*/ 117 h 141"/>
                <a:gd name="T10" fmla="*/ 117 w 152"/>
                <a:gd name="T11" fmla="*/ 132 h 141"/>
                <a:gd name="T12" fmla="*/ 117 w 152"/>
                <a:gd name="T13" fmla="*/ 138 h 141"/>
                <a:gd name="T14" fmla="*/ 114 w 152"/>
                <a:gd name="T15" fmla="*/ 141 h 141"/>
                <a:gd name="T16" fmla="*/ 38 w 152"/>
                <a:gd name="T17" fmla="*/ 141 h 141"/>
                <a:gd name="T18" fmla="*/ 35 w 152"/>
                <a:gd name="T19" fmla="*/ 138 h 141"/>
                <a:gd name="T20" fmla="*/ 35 w 152"/>
                <a:gd name="T21" fmla="*/ 132 h 141"/>
                <a:gd name="T22" fmla="*/ 53 w 152"/>
                <a:gd name="T23" fmla="*/ 117 h 141"/>
                <a:gd name="T24" fmla="*/ 64 w 152"/>
                <a:gd name="T25" fmla="*/ 106 h 141"/>
                <a:gd name="T26" fmla="*/ 58 w 152"/>
                <a:gd name="T27" fmla="*/ 91 h 141"/>
                <a:gd name="T28" fmla="*/ 49 w 152"/>
                <a:gd name="T29" fmla="*/ 82 h 141"/>
                <a:gd name="T30" fmla="*/ 0 w 152"/>
                <a:gd name="T31" fmla="*/ 44 h 141"/>
                <a:gd name="T32" fmla="*/ 0 w 152"/>
                <a:gd name="T33" fmla="*/ 32 h 141"/>
                <a:gd name="T34" fmla="*/ 9 w 152"/>
                <a:gd name="T35" fmla="*/ 24 h 141"/>
                <a:gd name="T36" fmla="*/ 35 w 152"/>
                <a:gd name="T37" fmla="*/ 24 h 141"/>
                <a:gd name="T38" fmla="*/ 35 w 152"/>
                <a:gd name="T39" fmla="*/ 15 h 141"/>
                <a:gd name="T40" fmla="*/ 50 w 152"/>
                <a:gd name="T41" fmla="*/ 0 h 141"/>
                <a:gd name="T42" fmla="*/ 102 w 152"/>
                <a:gd name="T43" fmla="*/ 0 h 141"/>
                <a:gd name="T44" fmla="*/ 117 w 152"/>
                <a:gd name="T45" fmla="*/ 15 h 141"/>
                <a:gd name="T46" fmla="*/ 117 w 152"/>
                <a:gd name="T47" fmla="*/ 24 h 141"/>
                <a:gd name="T48" fmla="*/ 143 w 152"/>
                <a:gd name="T49" fmla="*/ 24 h 141"/>
                <a:gd name="T50" fmla="*/ 152 w 152"/>
                <a:gd name="T51" fmla="*/ 32 h 141"/>
                <a:gd name="T52" fmla="*/ 152 w 152"/>
                <a:gd name="T53" fmla="*/ 44 h 141"/>
                <a:gd name="T54" fmla="*/ 35 w 152"/>
                <a:gd name="T55" fmla="*/ 35 h 141"/>
                <a:gd name="T56" fmla="*/ 12 w 152"/>
                <a:gd name="T57" fmla="*/ 35 h 141"/>
                <a:gd name="T58" fmla="*/ 12 w 152"/>
                <a:gd name="T59" fmla="*/ 44 h 141"/>
                <a:gd name="T60" fmla="*/ 42 w 152"/>
                <a:gd name="T61" fmla="*/ 69 h 141"/>
                <a:gd name="T62" fmla="*/ 35 w 152"/>
                <a:gd name="T63" fmla="*/ 35 h 141"/>
                <a:gd name="T64" fmla="*/ 140 w 152"/>
                <a:gd name="T65" fmla="*/ 35 h 141"/>
                <a:gd name="T66" fmla="*/ 117 w 152"/>
                <a:gd name="T67" fmla="*/ 35 h 141"/>
                <a:gd name="T68" fmla="*/ 110 w 152"/>
                <a:gd name="T69" fmla="*/ 69 h 141"/>
                <a:gd name="T70" fmla="*/ 140 w 152"/>
                <a:gd name="T71" fmla="*/ 44 h 141"/>
                <a:gd name="T72" fmla="*/ 140 w 152"/>
                <a:gd name="T73" fmla="*/ 35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52" h="141">
                  <a:moveTo>
                    <a:pt x="152" y="44"/>
                  </a:moveTo>
                  <a:cubicBezTo>
                    <a:pt x="152" y="61"/>
                    <a:pt x="131" y="81"/>
                    <a:pt x="103" y="82"/>
                  </a:cubicBezTo>
                  <a:cubicBezTo>
                    <a:pt x="99" y="87"/>
                    <a:pt x="95" y="89"/>
                    <a:pt x="94" y="91"/>
                  </a:cubicBezTo>
                  <a:cubicBezTo>
                    <a:pt x="89" y="95"/>
                    <a:pt x="88" y="100"/>
                    <a:pt x="88" y="106"/>
                  </a:cubicBezTo>
                  <a:cubicBezTo>
                    <a:pt x="88" y="111"/>
                    <a:pt x="91" y="117"/>
                    <a:pt x="99" y="117"/>
                  </a:cubicBezTo>
                  <a:cubicBezTo>
                    <a:pt x="108" y="117"/>
                    <a:pt x="117" y="123"/>
                    <a:pt x="117" y="132"/>
                  </a:cubicBezTo>
                  <a:cubicBezTo>
                    <a:pt x="117" y="138"/>
                    <a:pt x="117" y="138"/>
                    <a:pt x="117" y="138"/>
                  </a:cubicBezTo>
                  <a:cubicBezTo>
                    <a:pt x="117" y="139"/>
                    <a:pt x="116" y="141"/>
                    <a:pt x="114" y="141"/>
                  </a:cubicBezTo>
                  <a:cubicBezTo>
                    <a:pt x="38" y="141"/>
                    <a:pt x="38" y="141"/>
                    <a:pt x="38" y="141"/>
                  </a:cubicBezTo>
                  <a:cubicBezTo>
                    <a:pt x="36" y="141"/>
                    <a:pt x="35" y="139"/>
                    <a:pt x="35" y="138"/>
                  </a:cubicBezTo>
                  <a:cubicBezTo>
                    <a:pt x="35" y="132"/>
                    <a:pt x="35" y="132"/>
                    <a:pt x="35" y="132"/>
                  </a:cubicBezTo>
                  <a:cubicBezTo>
                    <a:pt x="35" y="123"/>
                    <a:pt x="44" y="117"/>
                    <a:pt x="53" y="117"/>
                  </a:cubicBezTo>
                  <a:cubicBezTo>
                    <a:pt x="61" y="117"/>
                    <a:pt x="64" y="111"/>
                    <a:pt x="64" y="106"/>
                  </a:cubicBezTo>
                  <a:cubicBezTo>
                    <a:pt x="64" y="100"/>
                    <a:pt x="63" y="95"/>
                    <a:pt x="58" y="91"/>
                  </a:cubicBezTo>
                  <a:cubicBezTo>
                    <a:pt x="56" y="89"/>
                    <a:pt x="53" y="87"/>
                    <a:pt x="49" y="82"/>
                  </a:cubicBezTo>
                  <a:cubicBezTo>
                    <a:pt x="21" y="81"/>
                    <a:pt x="0" y="61"/>
                    <a:pt x="0" y="44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27"/>
                    <a:pt x="4" y="24"/>
                    <a:pt x="9" y="24"/>
                  </a:cubicBezTo>
                  <a:cubicBezTo>
                    <a:pt x="35" y="24"/>
                    <a:pt x="35" y="24"/>
                    <a:pt x="35" y="24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7"/>
                    <a:pt x="42" y="0"/>
                    <a:pt x="50" y="0"/>
                  </a:cubicBezTo>
                  <a:cubicBezTo>
                    <a:pt x="102" y="0"/>
                    <a:pt x="102" y="0"/>
                    <a:pt x="102" y="0"/>
                  </a:cubicBezTo>
                  <a:cubicBezTo>
                    <a:pt x="110" y="0"/>
                    <a:pt x="117" y="7"/>
                    <a:pt x="117" y="15"/>
                  </a:cubicBezTo>
                  <a:cubicBezTo>
                    <a:pt x="117" y="24"/>
                    <a:pt x="117" y="24"/>
                    <a:pt x="117" y="24"/>
                  </a:cubicBezTo>
                  <a:cubicBezTo>
                    <a:pt x="143" y="24"/>
                    <a:pt x="143" y="24"/>
                    <a:pt x="143" y="24"/>
                  </a:cubicBezTo>
                  <a:cubicBezTo>
                    <a:pt x="148" y="24"/>
                    <a:pt x="152" y="27"/>
                    <a:pt x="152" y="32"/>
                  </a:cubicBezTo>
                  <a:lnTo>
                    <a:pt x="152" y="44"/>
                  </a:lnTo>
                  <a:close/>
                  <a:moveTo>
                    <a:pt x="35" y="35"/>
                  </a:moveTo>
                  <a:cubicBezTo>
                    <a:pt x="12" y="35"/>
                    <a:pt x="12" y="35"/>
                    <a:pt x="12" y="35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12" y="53"/>
                    <a:pt x="24" y="65"/>
                    <a:pt x="42" y="69"/>
                  </a:cubicBezTo>
                  <a:cubicBezTo>
                    <a:pt x="38" y="61"/>
                    <a:pt x="35" y="50"/>
                    <a:pt x="35" y="35"/>
                  </a:cubicBezTo>
                  <a:close/>
                  <a:moveTo>
                    <a:pt x="140" y="35"/>
                  </a:moveTo>
                  <a:cubicBezTo>
                    <a:pt x="117" y="35"/>
                    <a:pt x="117" y="35"/>
                    <a:pt x="117" y="35"/>
                  </a:cubicBezTo>
                  <a:cubicBezTo>
                    <a:pt x="117" y="50"/>
                    <a:pt x="114" y="61"/>
                    <a:pt x="110" y="69"/>
                  </a:cubicBezTo>
                  <a:cubicBezTo>
                    <a:pt x="128" y="65"/>
                    <a:pt x="140" y="53"/>
                    <a:pt x="140" y="44"/>
                  </a:cubicBezTo>
                  <a:lnTo>
                    <a:pt x="140" y="3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z="3735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9" name="Oval 100"/>
            <p:cNvSpPr/>
            <p:nvPr/>
          </p:nvSpPr>
          <p:spPr>
            <a:xfrm>
              <a:off x="1570840" y="4580430"/>
              <a:ext cx="821298" cy="82140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z="3735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0" name="Freeform 15"/>
            <p:cNvSpPr/>
            <p:nvPr/>
          </p:nvSpPr>
          <p:spPr bwMode="auto">
            <a:xfrm>
              <a:off x="1759523" y="4845673"/>
              <a:ext cx="495236" cy="296333"/>
            </a:xfrm>
            <a:custGeom>
              <a:avLst/>
              <a:gdLst>
                <a:gd name="T0" fmla="*/ 150 w 176"/>
                <a:gd name="T1" fmla="*/ 61 h 105"/>
                <a:gd name="T2" fmla="*/ 118 w 176"/>
                <a:gd name="T3" fmla="*/ 64 h 105"/>
                <a:gd name="T4" fmla="*/ 97 w 176"/>
                <a:gd name="T5" fmla="*/ 70 h 105"/>
                <a:gd name="T6" fmla="*/ 91 w 176"/>
                <a:gd name="T7" fmla="*/ 70 h 105"/>
                <a:gd name="T8" fmla="*/ 64 w 176"/>
                <a:gd name="T9" fmla="*/ 102 h 105"/>
                <a:gd name="T10" fmla="*/ 71 w 176"/>
                <a:gd name="T11" fmla="*/ 102 h 105"/>
                <a:gd name="T12" fmla="*/ 77 w 176"/>
                <a:gd name="T13" fmla="*/ 104 h 105"/>
                <a:gd name="T14" fmla="*/ 71 w 176"/>
                <a:gd name="T15" fmla="*/ 105 h 105"/>
                <a:gd name="T16" fmla="*/ 62 w 176"/>
                <a:gd name="T17" fmla="*/ 105 h 105"/>
                <a:gd name="T18" fmla="*/ 47 w 176"/>
                <a:gd name="T19" fmla="*/ 105 h 105"/>
                <a:gd name="T20" fmla="*/ 41 w 176"/>
                <a:gd name="T21" fmla="*/ 105 h 105"/>
                <a:gd name="T22" fmla="*/ 41 w 176"/>
                <a:gd name="T23" fmla="*/ 102 h 105"/>
                <a:gd name="T24" fmla="*/ 47 w 176"/>
                <a:gd name="T25" fmla="*/ 102 h 105"/>
                <a:gd name="T26" fmla="*/ 47 w 176"/>
                <a:gd name="T27" fmla="*/ 64 h 105"/>
                <a:gd name="T28" fmla="*/ 33 w 176"/>
                <a:gd name="T29" fmla="*/ 64 h 105"/>
                <a:gd name="T30" fmla="*/ 15 w 176"/>
                <a:gd name="T31" fmla="*/ 85 h 105"/>
                <a:gd name="T32" fmla="*/ 6 w 176"/>
                <a:gd name="T33" fmla="*/ 85 h 105"/>
                <a:gd name="T34" fmla="*/ 3 w 176"/>
                <a:gd name="T35" fmla="*/ 82 h 105"/>
                <a:gd name="T36" fmla="*/ 3 w 176"/>
                <a:gd name="T37" fmla="*/ 64 h 105"/>
                <a:gd name="T38" fmla="*/ 6 w 176"/>
                <a:gd name="T39" fmla="*/ 64 h 105"/>
                <a:gd name="T40" fmla="*/ 6 w 176"/>
                <a:gd name="T41" fmla="*/ 61 h 105"/>
                <a:gd name="T42" fmla="*/ 18 w 176"/>
                <a:gd name="T43" fmla="*/ 61 h 105"/>
                <a:gd name="T44" fmla="*/ 18 w 176"/>
                <a:gd name="T45" fmla="*/ 60 h 105"/>
                <a:gd name="T46" fmla="*/ 0 w 176"/>
                <a:gd name="T47" fmla="*/ 58 h 105"/>
                <a:gd name="T48" fmla="*/ 0 w 176"/>
                <a:gd name="T49" fmla="*/ 47 h 105"/>
                <a:gd name="T50" fmla="*/ 18 w 176"/>
                <a:gd name="T51" fmla="*/ 44 h 105"/>
                <a:gd name="T52" fmla="*/ 18 w 176"/>
                <a:gd name="T53" fmla="*/ 44 h 105"/>
                <a:gd name="T54" fmla="*/ 6 w 176"/>
                <a:gd name="T55" fmla="*/ 44 h 105"/>
                <a:gd name="T56" fmla="*/ 6 w 176"/>
                <a:gd name="T57" fmla="*/ 41 h 105"/>
                <a:gd name="T58" fmla="*/ 3 w 176"/>
                <a:gd name="T59" fmla="*/ 41 h 105"/>
                <a:gd name="T60" fmla="*/ 3 w 176"/>
                <a:gd name="T61" fmla="*/ 23 h 105"/>
                <a:gd name="T62" fmla="*/ 6 w 176"/>
                <a:gd name="T63" fmla="*/ 20 h 105"/>
                <a:gd name="T64" fmla="*/ 15 w 176"/>
                <a:gd name="T65" fmla="*/ 20 h 105"/>
                <a:gd name="T66" fmla="*/ 33 w 176"/>
                <a:gd name="T67" fmla="*/ 41 h 105"/>
                <a:gd name="T68" fmla="*/ 47 w 176"/>
                <a:gd name="T69" fmla="*/ 41 h 105"/>
                <a:gd name="T70" fmla="*/ 47 w 176"/>
                <a:gd name="T71" fmla="*/ 3 h 105"/>
                <a:gd name="T72" fmla="*/ 41 w 176"/>
                <a:gd name="T73" fmla="*/ 3 h 105"/>
                <a:gd name="T74" fmla="*/ 41 w 176"/>
                <a:gd name="T75" fmla="*/ 0 h 105"/>
                <a:gd name="T76" fmla="*/ 47 w 176"/>
                <a:gd name="T77" fmla="*/ 0 h 105"/>
                <a:gd name="T78" fmla="*/ 62 w 176"/>
                <a:gd name="T79" fmla="*/ 0 h 105"/>
                <a:gd name="T80" fmla="*/ 71 w 176"/>
                <a:gd name="T81" fmla="*/ 0 h 105"/>
                <a:gd name="T82" fmla="*/ 77 w 176"/>
                <a:gd name="T83" fmla="*/ 1 h 105"/>
                <a:gd name="T84" fmla="*/ 71 w 176"/>
                <a:gd name="T85" fmla="*/ 3 h 105"/>
                <a:gd name="T86" fmla="*/ 64 w 176"/>
                <a:gd name="T87" fmla="*/ 3 h 105"/>
                <a:gd name="T88" fmla="*/ 91 w 176"/>
                <a:gd name="T89" fmla="*/ 35 h 105"/>
                <a:gd name="T90" fmla="*/ 97 w 176"/>
                <a:gd name="T91" fmla="*/ 35 h 105"/>
                <a:gd name="T92" fmla="*/ 118 w 176"/>
                <a:gd name="T93" fmla="*/ 41 h 105"/>
                <a:gd name="T94" fmla="*/ 150 w 176"/>
                <a:gd name="T95" fmla="*/ 44 h 105"/>
                <a:gd name="T96" fmla="*/ 176 w 176"/>
                <a:gd name="T97" fmla="*/ 52 h 105"/>
                <a:gd name="T98" fmla="*/ 150 w 176"/>
                <a:gd name="T99" fmla="*/ 61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76" h="105">
                  <a:moveTo>
                    <a:pt x="150" y="61"/>
                  </a:moveTo>
                  <a:cubicBezTo>
                    <a:pt x="118" y="64"/>
                    <a:pt x="118" y="64"/>
                    <a:pt x="118" y="64"/>
                  </a:cubicBezTo>
                  <a:cubicBezTo>
                    <a:pt x="97" y="70"/>
                    <a:pt x="97" y="70"/>
                    <a:pt x="97" y="70"/>
                  </a:cubicBezTo>
                  <a:cubicBezTo>
                    <a:pt x="91" y="70"/>
                    <a:pt x="91" y="70"/>
                    <a:pt x="91" y="70"/>
                  </a:cubicBezTo>
                  <a:cubicBezTo>
                    <a:pt x="64" y="102"/>
                    <a:pt x="64" y="102"/>
                    <a:pt x="64" y="102"/>
                  </a:cubicBezTo>
                  <a:cubicBezTo>
                    <a:pt x="71" y="102"/>
                    <a:pt x="71" y="102"/>
                    <a:pt x="71" y="102"/>
                  </a:cubicBezTo>
                  <a:cubicBezTo>
                    <a:pt x="74" y="102"/>
                    <a:pt x="77" y="103"/>
                    <a:pt x="77" y="104"/>
                  </a:cubicBezTo>
                  <a:cubicBezTo>
                    <a:pt x="77" y="105"/>
                    <a:pt x="74" y="105"/>
                    <a:pt x="71" y="105"/>
                  </a:cubicBezTo>
                  <a:cubicBezTo>
                    <a:pt x="62" y="105"/>
                    <a:pt x="62" y="105"/>
                    <a:pt x="62" y="105"/>
                  </a:cubicBezTo>
                  <a:cubicBezTo>
                    <a:pt x="47" y="105"/>
                    <a:pt x="47" y="105"/>
                    <a:pt x="47" y="105"/>
                  </a:cubicBezTo>
                  <a:cubicBezTo>
                    <a:pt x="41" y="105"/>
                    <a:pt x="41" y="105"/>
                    <a:pt x="41" y="105"/>
                  </a:cubicBezTo>
                  <a:cubicBezTo>
                    <a:pt x="41" y="102"/>
                    <a:pt x="41" y="102"/>
                    <a:pt x="41" y="102"/>
                  </a:cubicBezTo>
                  <a:cubicBezTo>
                    <a:pt x="47" y="102"/>
                    <a:pt x="47" y="102"/>
                    <a:pt x="47" y="102"/>
                  </a:cubicBezTo>
                  <a:cubicBezTo>
                    <a:pt x="47" y="64"/>
                    <a:pt x="47" y="64"/>
                    <a:pt x="47" y="64"/>
                  </a:cubicBezTo>
                  <a:cubicBezTo>
                    <a:pt x="33" y="64"/>
                    <a:pt x="33" y="64"/>
                    <a:pt x="33" y="64"/>
                  </a:cubicBezTo>
                  <a:cubicBezTo>
                    <a:pt x="15" y="85"/>
                    <a:pt x="15" y="85"/>
                    <a:pt x="15" y="85"/>
                  </a:cubicBezTo>
                  <a:cubicBezTo>
                    <a:pt x="6" y="85"/>
                    <a:pt x="6" y="85"/>
                    <a:pt x="6" y="85"/>
                  </a:cubicBezTo>
                  <a:cubicBezTo>
                    <a:pt x="3" y="82"/>
                    <a:pt x="3" y="82"/>
                    <a:pt x="3" y="82"/>
                  </a:cubicBezTo>
                  <a:cubicBezTo>
                    <a:pt x="3" y="64"/>
                    <a:pt x="3" y="64"/>
                    <a:pt x="3" y="64"/>
                  </a:cubicBezTo>
                  <a:cubicBezTo>
                    <a:pt x="6" y="64"/>
                    <a:pt x="6" y="64"/>
                    <a:pt x="6" y="64"/>
                  </a:cubicBezTo>
                  <a:cubicBezTo>
                    <a:pt x="6" y="61"/>
                    <a:pt x="6" y="61"/>
                    <a:pt x="6" y="61"/>
                  </a:cubicBezTo>
                  <a:cubicBezTo>
                    <a:pt x="18" y="61"/>
                    <a:pt x="18" y="61"/>
                    <a:pt x="18" y="61"/>
                  </a:cubicBezTo>
                  <a:cubicBezTo>
                    <a:pt x="18" y="60"/>
                    <a:pt x="18" y="60"/>
                    <a:pt x="18" y="60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18" y="44"/>
                    <a:pt x="18" y="44"/>
                    <a:pt x="18" y="44"/>
                  </a:cubicBezTo>
                  <a:cubicBezTo>
                    <a:pt x="18" y="44"/>
                    <a:pt x="18" y="44"/>
                    <a:pt x="18" y="44"/>
                  </a:cubicBezTo>
                  <a:cubicBezTo>
                    <a:pt x="6" y="44"/>
                    <a:pt x="6" y="44"/>
                    <a:pt x="6" y="44"/>
                  </a:cubicBezTo>
                  <a:cubicBezTo>
                    <a:pt x="6" y="41"/>
                    <a:pt x="6" y="41"/>
                    <a:pt x="6" y="41"/>
                  </a:cubicBezTo>
                  <a:cubicBezTo>
                    <a:pt x="3" y="41"/>
                    <a:pt x="3" y="41"/>
                    <a:pt x="3" y="41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33" y="41"/>
                    <a:pt x="33" y="41"/>
                    <a:pt x="33" y="41"/>
                  </a:cubicBezTo>
                  <a:cubicBezTo>
                    <a:pt x="47" y="41"/>
                    <a:pt x="47" y="41"/>
                    <a:pt x="47" y="41"/>
                  </a:cubicBezTo>
                  <a:cubicBezTo>
                    <a:pt x="47" y="3"/>
                    <a:pt x="47" y="3"/>
                    <a:pt x="47" y="3"/>
                  </a:cubicBezTo>
                  <a:cubicBezTo>
                    <a:pt x="41" y="3"/>
                    <a:pt x="41" y="3"/>
                    <a:pt x="41" y="3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71" y="0"/>
                    <a:pt x="71" y="0"/>
                    <a:pt x="71" y="0"/>
                  </a:cubicBezTo>
                  <a:cubicBezTo>
                    <a:pt x="74" y="0"/>
                    <a:pt x="77" y="0"/>
                    <a:pt x="77" y="1"/>
                  </a:cubicBezTo>
                  <a:cubicBezTo>
                    <a:pt x="77" y="2"/>
                    <a:pt x="74" y="3"/>
                    <a:pt x="71" y="3"/>
                  </a:cubicBezTo>
                  <a:cubicBezTo>
                    <a:pt x="64" y="3"/>
                    <a:pt x="64" y="3"/>
                    <a:pt x="64" y="3"/>
                  </a:cubicBezTo>
                  <a:cubicBezTo>
                    <a:pt x="91" y="35"/>
                    <a:pt x="91" y="35"/>
                    <a:pt x="91" y="35"/>
                  </a:cubicBezTo>
                  <a:cubicBezTo>
                    <a:pt x="97" y="35"/>
                    <a:pt x="97" y="35"/>
                    <a:pt x="97" y="35"/>
                  </a:cubicBezTo>
                  <a:cubicBezTo>
                    <a:pt x="118" y="41"/>
                    <a:pt x="118" y="41"/>
                    <a:pt x="118" y="41"/>
                  </a:cubicBezTo>
                  <a:cubicBezTo>
                    <a:pt x="150" y="44"/>
                    <a:pt x="150" y="44"/>
                    <a:pt x="150" y="44"/>
                  </a:cubicBezTo>
                  <a:cubicBezTo>
                    <a:pt x="176" y="50"/>
                    <a:pt x="176" y="52"/>
                    <a:pt x="176" y="52"/>
                  </a:cubicBezTo>
                  <a:cubicBezTo>
                    <a:pt x="176" y="52"/>
                    <a:pt x="176" y="55"/>
                    <a:pt x="150" y="6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z="3735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9" name="TextBox 13"/>
            <p:cNvSpPr txBox="1"/>
            <p:nvPr/>
          </p:nvSpPr>
          <p:spPr>
            <a:xfrm>
              <a:off x="1842428" y="4469983"/>
              <a:ext cx="2337776" cy="246221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ctr" defTabSz="1216660">
                <a:spcBef>
                  <a:spcPct val="20000"/>
                </a:spcBef>
                <a:defRPr/>
              </a:pPr>
              <a:r>
                <a:rPr lang="zh-CN" altLang="en-US" sz="1600" b="1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关键词</a:t>
              </a:r>
              <a:endParaRPr lang="en-US" sz="160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0" name="TextBox 13"/>
            <p:cNvSpPr txBox="1"/>
            <p:nvPr/>
          </p:nvSpPr>
          <p:spPr>
            <a:xfrm>
              <a:off x="2468804" y="4773615"/>
              <a:ext cx="1104619" cy="738664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defTabSz="1216660">
                <a:spcBef>
                  <a:spcPct val="20000"/>
                </a:spcBef>
                <a:defRPr/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单击此处可编辑内容，根据您的需要自由拉伸文本框大小</a:t>
              </a:r>
              <a:endPara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1" name="TextBox 13"/>
            <p:cNvSpPr txBox="1"/>
            <p:nvPr/>
          </p:nvSpPr>
          <p:spPr>
            <a:xfrm>
              <a:off x="3897906" y="4469983"/>
              <a:ext cx="2337776" cy="246221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ctr" defTabSz="1216660">
                <a:spcBef>
                  <a:spcPct val="20000"/>
                </a:spcBef>
                <a:defRPr/>
              </a:pPr>
              <a:r>
                <a:rPr lang="zh-CN" altLang="en-US" sz="1600" b="1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关键词</a:t>
              </a:r>
              <a:endParaRPr lang="en-US" sz="160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2" name="TextBox 13"/>
            <p:cNvSpPr txBox="1"/>
            <p:nvPr/>
          </p:nvSpPr>
          <p:spPr>
            <a:xfrm>
              <a:off x="4524283" y="4773615"/>
              <a:ext cx="1104619" cy="738664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defTabSz="1216660">
                <a:spcBef>
                  <a:spcPct val="20000"/>
                </a:spcBef>
                <a:defRPr/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单击此处可编辑内容，根据您的需要自由拉伸文本框大小</a:t>
              </a:r>
              <a:endPara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3" name="TextBox 13"/>
            <p:cNvSpPr txBox="1"/>
            <p:nvPr/>
          </p:nvSpPr>
          <p:spPr>
            <a:xfrm>
              <a:off x="5968483" y="4469983"/>
              <a:ext cx="2337776" cy="246221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ctr" defTabSz="1216660">
                <a:spcBef>
                  <a:spcPct val="20000"/>
                </a:spcBef>
                <a:defRPr/>
              </a:pPr>
              <a:r>
                <a:rPr lang="zh-CN" altLang="en-US" sz="1600" b="1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关键词</a:t>
              </a:r>
              <a:endParaRPr lang="en-US" sz="160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4" name="TextBox 13"/>
            <p:cNvSpPr txBox="1"/>
            <p:nvPr/>
          </p:nvSpPr>
          <p:spPr>
            <a:xfrm>
              <a:off x="6594859" y="4773615"/>
              <a:ext cx="1104619" cy="738664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defTabSz="1216660">
                <a:spcBef>
                  <a:spcPct val="20000"/>
                </a:spcBef>
                <a:defRPr/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单击此处可编辑内容，根据您的需要自由拉伸文本框大小</a:t>
              </a:r>
              <a:endPara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5" name="TextBox 13"/>
            <p:cNvSpPr txBox="1"/>
            <p:nvPr/>
          </p:nvSpPr>
          <p:spPr>
            <a:xfrm>
              <a:off x="8058689" y="4469983"/>
              <a:ext cx="2337776" cy="246221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ctr" defTabSz="1216660">
                <a:spcBef>
                  <a:spcPct val="20000"/>
                </a:spcBef>
                <a:defRPr/>
              </a:pPr>
              <a:r>
                <a:rPr lang="zh-CN" altLang="en-US" sz="1600" b="1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关键词</a:t>
              </a:r>
              <a:endParaRPr lang="en-US" sz="160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6" name="TextBox 13"/>
            <p:cNvSpPr txBox="1"/>
            <p:nvPr/>
          </p:nvSpPr>
          <p:spPr>
            <a:xfrm>
              <a:off x="8685065" y="4773615"/>
              <a:ext cx="1104619" cy="738664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defTabSz="1216660">
                <a:spcBef>
                  <a:spcPct val="20000"/>
                </a:spcBef>
                <a:defRPr/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单击此处可编辑内容，根据您的需要自由拉伸文本框大小</a:t>
              </a:r>
              <a:endPara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单击此处添加标题文本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9" name="Chart 38"/>
          <p:cNvGraphicFramePr/>
          <p:nvPr>
            <p:extLst>
              <p:ext uri="{D42A27DB-BD31-4B8C-83A1-F6EECF244321}">
                <p14:modId xmlns:p14="http://schemas.microsoft.com/office/powerpoint/2010/main" val="572897091"/>
              </p:ext>
            </p:extLst>
          </p:nvPr>
        </p:nvGraphicFramePr>
        <p:xfrm>
          <a:off x="3550186" y="842393"/>
          <a:ext cx="5102176" cy="51732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pSp>
        <p:nvGrpSpPr>
          <p:cNvPr id="27" name="Group 26"/>
          <p:cNvGrpSpPr/>
          <p:nvPr/>
        </p:nvGrpSpPr>
        <p:grpSpPr>
          <a:xfrm>
            <a:off x="8240527" y="1868779"/>
            <a:ext cx="2847425" cy="681224"/>
            <a:chOff x="5594089" y="1246789"/>
            <a:chExt cx="2093708" cy="510918"/>
          </a:xfrm>
        </p:grpSpPr>
        <p:sp>
          <p:nvSpPr>
            <p:cNvPr id="28" name="TextBox 27"/>
            <p:cNvSpPr txBox="1"/>
            <p:nvPr/>
          </p:nvSpPr>
          <p:spPr>
            <a:xfrm>
              <a:off x="6145291" y="1246789"/>
              <a:ext cx="1542506" cy="219291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r>
                <a:rPr lang="zh-CN" altLang="en-US" sz="1900" dirty="0">
                  <a:solidFill>
                    <a:schemeClr val="tx2"/>
                  </a:solidFill>
                  <a:cs typeface="+mn-ea"/>
                  <a:sym typeface="+mn-lt"/>
                </a:rPr>
                <a:t>添加标题</a:t>
              </a:r>
              <a:endParaRPr lang="en-US" sz="1900" dirty="0">
                <a:solidFill>
                  <a:schemeClr val="tx2"/>
                </a:solidFill>
                <a:cs typeface="+mn-ea"/>
                <a:sym typeface="+mn-lt"/>
              </a:endParaRP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6145290" y="1449930"/>
              <a:ext cx="1542507" cy="30777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defTabSz="1218565">
                <a:spcBef>
                  <a:spcPct val="20000"/>
                </a:spcBef>
                <a:defRPr/>
              </a:pPr>
              <a:r>
                <a:rPr lang="zh-CN" altLang="en-US" sz="13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单击此处添加副标题或详细文本描述</a:t>
              </a:r>
              <a:endParaRPr lang="en-US" sz="13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0" name="Rectangle 29"/>
            <p:cNvSpPr/>
            <p:nvPr/>
          </p:nvSpPr>
          <p:spPr>
            <a:xfrm>
              <a:off x="5594089" y="1246789"/>
              <a:ext cx="536538" cy="49629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3700" dirty="0">
                  <a:solidFill>
                    <a:schemeClr val="tx2"/>
                  </a:solidFill>
                  <a:cs typeface="+mn-ea"/>
                  <a:sym typeface="+mn-lt"/>
                </a:rPr>
                <a:t>01</a:t>
              </a:r>
            </a:p>
          </p:txBody>
        </p:sp>
      </p:grpSp>
      <p:grpSp>
        <p:nvGrpSpPr>
          <p:cNvPr id="31" name="Group 30"/>
          <p:cNvGrpSpPr/>
          <p:nvPr/>
        </p:nvGrpSpPr>
        <p:grpSpPr>
          <a:xfrm>
            <a:off x="8252964" y="2822956"/>
            <a:ext cx="2834987" cy="715906"/>
            <a:chOff x="5561279" y="1941442"/>
            <a:chExt cx="2126518" cy="536930"/>
          </a:xfrm>
        </p:grpSpPr>
        <p:sp>
          <p:nvSpPr>
            <p:cNvPr id="32" name="TextBox 31"/>
            <p:cNvSpPr txBox="1"/>
            <p:nvPr/>
          </p:nvSpPr>
          <p:spPr>
            <a:xfrm>
              <a:off x="6145291" y="1941442"/>
              <a:ext cx="1542506" cy="219291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r>
                <a:rPr lang="zh-CN" altLang="en-US" sz="1900" dirty="0">
                  <a:solidFill>
                    <a:schemeClr val="bg1">
                      <a:lumMod val="75000"/>
                    </a:schemeClr>
                  </a:solidFill>
                  <a:cs typeface="+mn-ea"/>
                  <a:sym typeface="+mn-lt"/>
                </a:rPr>
                <a:t>添加标题</a:t>
              </a:r>
              <a:endParaRPr lang="en-US" sz="1900" dirty="0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6145290" y="2144583"/>
              <a:ext cx="1542507" cy="30777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defTabSz="1218565">
                <a:spcBef>
                  <a:spcPct val="20000"/>
                </a:spcBef>
                <a:defRPr/>
              </a:pPr>
              <a:r>
                <a:rPr lang="zh-CN" altLang="en-US" sz="13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单击此处添加副标题或详细文本描述</a:t>
              </a:r>
              <a:endParaRPr lang="en-US" sz="13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4" name="Rectangle 33"/>
            <p:cNvSpPr/>
            <p:nvPr/>
          </p:nvSpPr>
          <p:spPr>
            <a:xfrm>
              <a:off x="5561279" y="1982082"/>
              <a:ext cx="547337" cy="49629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3700" dirty="0">
                  <a:solidFill>
                    <a:schemeClr val="bg1">
                      <a:lumMod val="75000"/>
                    </a:schemeClr>
                  </a:solidFill>
                  <a:cs typeface="+mn-ea"/>
                  <a:sym typeface="+mn-lt"/>
                </a:rPr>
                <a:t>02</a:t>
              </a:r>
            </a:p>
          </p:txBody>
        </p:sp>
      </p:grpSp>
      <p:grpSp>
        <p:nvGrpSpPr>
          <p:cNvPr id="35" name="Group 34"/>
          <p:cNvGrpSpPr/>
          <p:nvPr/>
        </p:nvGrpSpPr>
        <p:grpSpPr>
          <a:xfrm>
            <a:off x="8224116" y="3678657"/>
            <a:ext cx="2834984" cy="681224"/>
            <a:chOff x="5561281" y="1941442"/>
            <a:chExt cx="2126516" cy="510918"/>
          </a:xfrm>
        </p:grpSpPr>
        <p:sp>
          <p:nvSpPr>
            <p:cNvPr id="36" name="TextBox 35"/>
            <p:cNvSpPr txBox="1"/>
            <p:nvPr/>
          </p:nvSpPr>
          <p:spPr>
            <a:xfrm>
              <a:off x="6145291" y="1941442"/>
              <a:ext cx="1542506" cy="219291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r>
                <a:rPr lang="zh-CN" altLang="en-US" sz="1900" dirty="0">
                  <a:solidFill>
                    <a:schemeClr val="accent1"/>
                  </a:solidFill>
                  <a:cs typeface="+mn-ea"/>
                  <a:sym typeface="+mn-lt"/>
                </a:rPr>
                <a:t>添加标题</a:t>
              </a:r>
              <a:endParaRPr lang="en-US" sz="1900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6145290" y="2144583"/>
              <a:ext cx="1542507" cy="30777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defTabSz="1218565">
                <a:spcBef>
                  <a:spcPct val="20000"/>
                </a:spcBef>
                <a:defRPr/>
              </a:pPr>
              <a:r>
                <a:rPr lang="zh-CN" altLang="en-US" sz="13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单击此处添加副标题或详细文本描述</a:t>
              </a:r>
              <a:endParaRPr lang="en-US" sz="13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8" name="Rectangle 37"/>
            <p:cNvSpPr/>
            <p:nvPr/>
          </p:nvSpPr>
          <p:spPr>
            <a:xfrm>
              <a:off x="5561281" y="1941442"/>
              <a:ext cx="547337" cy="49629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3700" dirty="0">
                  <a:solidFill>
                    <a:schemeClr val="accent1"/>
                  </a:solidFill>
                  <a:cs typeface="+mn-ea"/>
                  <a:sym typeface="+mn-lt"/>
                </a:rPr>
                <a:t>03</a:t>
              </a:r>
            </a:p>
          </p:txBody>
        </p:sp>
      </p:grpSp>
      <p:grpSp>
        <p:nvGrpSpPr>
          <p:cNvPr id="41" name="Group 40"/>
          <p:cNvGrpSpPr/>
          <p:nvPr/>
        </p:nvGrpSpPr>
        <p:grpSpPr>
          <a:xfrm>
            <a:off x="8224116" y="4550763"/>
            <a:ext cx="2834983" cy="681224"/>
            <a:chOff x="5561282" y="1941442"/>
            <a:chExt cx="2126515" cy="510918"/>
          </a:xfrm>
        </p:grpSpPr>
        <p:sp>
          <p:nvSpPr>
            <p:cNvPr id="42" name="TextBox 41"/>
            <p:cNvSpPr txBox="1"/>
            <p:nvPr/>
          </p:nvSpPr>
          <p:spPr>
            <a:xfrm>
              <a:off x="6145291" y="1941442"/>
              <a:ext cx="1542506" cy="219291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r>
                <a:rPr lang="zh-CN" altLang="en-US" sz="1900" dirty="0">
                  <a:solidFill>
                    <a:schemeClr val="accent3"/>
                  </a:solidFill>
                  <a:cs typeface="+mn-ea"/>
                  <a:sym typeface="+mn-lt"/>
                </a:rPr>
                <a:t>添加标题</a:t>
              </a:r>
              <a:endParaRPr lang="en-US" sz="1900" dirty="0">
                <a:solidFill>
                  <a:schemeClr val="accent3"/>
                </a:solidFill>
                <a:cs typeface="+mn-ea"/>
                <a:sym typeface="+mn-lt"/>
              </a:endParaRPr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6145290" y="2144583"/>
              <a:ext cx="1542507" cy="30777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defTabSz="1218565">
                <a:spcBef>
                  <a:spcPct val="20000"/>
                </a:spcBef>
                <a:defRPr/>
              </a:pPr>
              <a:r>
                <a:rPr lang="zh-CN" altLang="en-US" sz="13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单击此处添加副标题或详细文本描述</a:t>
              </a:r>
              <a:endParaRPr lang="en-US" sz="13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4" name="Rectangle 43"/>
            <p:cNvSpPr/>
            <p:nvPr/>
          </p:nvSpPr>
          <p:spPr>
            <a:xfrm>
              <a:off x="5561282" y="1941442"/>
              <a:ext cx="547337" cy="49629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3700" dirty="0">
                  <a:solidFill>
                    <a:schemeClr val="accent3"/>
                  </a:solidFill>
                  <a:cs typeface="+mn-ea"/>
                  <a:sym typeface="+mn-lt"/>
                </a:rPr>
                <a:t>04</a:t>
              </a:r>
            </a:p>
          </p:txBody>
        </p:sp>
      </p:grpSp>
      <p:grpSp>
        <p:nvGrpSpPr>
          <p:cNvPr id="45" name="Group 44"/>
          <p:cNvGrpSpPr/>
          <p:nvPr/>
        </p:nvGrpSpPr>
        <p:grpSpPr>
          <a:xfrm>
            <a:off x="1027245" y="1764104"/>
            <a:ext cx="2712311" cy="1828709"/>
            <a:chOff x="825272" y="1046480"/>
            <a:chExt cx="2034498" cy="1371532"/>
          </a:xfrm>
        </p:grpSpPr>
        <p:grpSp>
          <p:nvGrpSpPr>
            <p:cNvPr id="46" name="Group 177"/>
            <p:cNvGrpSpPr/>
            <p:nvPr/>
          </p:nvGrpSpPr>
          <p:grpSpPr>
            <a:xfrm>
              <a:off x="825272" y="1046480"/>
              <a:ext cx="2034498" cy="1371532"/>
              <a:chOff x="825272" y="1046480"/>
              <a:chExt cx="2034498" cy="1371532"/>
            </a:xfrm>
          </p:grpSpPr>
          <p:sp>
            <p:nvSpPr>
              <p:cNvPr id="80" name="TextBox 79"/>
              <p:cNvSpPr txBox="1"/>
              <p:nvPr/>
            </p:nvSpPr>
            <p:spPr>
              <a:xfrm>
                <a:off x="1381721" y="2141013"/>
                <a:ext cx="1022706" cy="27699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r>
                  <a:rPr lang="en-US" sz="2400" dirty="0">
                    <a:solidFill>
                      <a:schemeClr val="tx2">
                        <a:lumMod val="75000"/>
                      </a:schemeClr>
                    </a:solidFill>
                    <a:cs typeface="+mn-ea"/>
                    <a:sym typeface="+mn-lt"/>
                  </a:rPr>
                  <a:t>122,584</a:t>
                </a:r>
              </a:p>
            </p:txBody>
          </p:sp>
          <p:grpSp>
            <p:nvGrpSpPr>
              <p:cNvPr id="81" name="Group 172"/>
              <p:cNvGrpSpPr/>
              <p:nvPr/>
            </p:nvGrpSpPr>
            <p:grpSpPr>
              <a:xfrm>
                <a:off x="825272" y="1046480"/>
                <a:ext cx="2034498" cy="1088855"/>
                <a:chOff x="827545" y="958754"/>
                <a:chExt cx="2118078" cy="1133587"/>
              </a:xfrm>
              <a:solidFill>
                <a:schemeClr val="tx2">
                  <a:lumMod val="75000"/>
                </a:schemeClr>
              </a:solidFill>
            </p:grpSpPr>
            <p:grpSp>
              <p:nvGrpSpPr>
                <p:cNvPr id="82" name="Group 179"/>
                <p:cNvGrpSpPr/>
                <p:nvPr/>
              </p:nvGrpSpPr>
              <p:grpSpPr>
                <a:xfrm>
                  <a:off x="827545" y="958754"/>
                  <a:ext cx="210240" cy="538072"/>
                  <a:chOff x="5054600" y="1652588"/>
                  <a:chExt cx="187325" cy="479424"/>
                </a:xfrm>
                <a:grpFill/>
              </p:grpSpPr>
              <p:sp>
                <p:nvSpPr>
                  <p:cNvPr id="110" name="Freeform 96"/>
                  <p:cNvSpPr/>
                  <p:nvPr/>
                </p:nvSpPr>
                <p:spPr bwMode="auto">
                  <a:xfrm>
                    <a:off x="5054600" y="1733550"/>
                    <a:ext cx="187325" cy="398462"/>
                  </a:xfrm>
                  <a:custGeom>
                    <a:avLst/>
                    <a:gdLst/>
                    <a:ahLst/>
                    <a:cxnLst>
                      <a:cxn ang="0">
                        <a:pos x="55" y="1"/>
                      </a:cxn>
                      <a:cxn ang="0">
                        <a:pos x="19" y="0"/>
                      </a:cxn>
                      <a:cxn ang="0">
                        <a:pos x="0" y="16"/>
                      </a:cxn>
                      <a:cxn ang="0">
                        <a:pos x="0" y="16"/>
                      </a:cxn>
                      <a:cxn ang="0">
                        <a:pos x="0" y="18"/>
                      </a:cxn>
                      <a:cxn ang="0">
                        <a:pos x="0" y="69"/>
                      </a:cxn>
                      <a:cxn ang="0">
                        <a:pos x="6" y="75"/>
                      </a:cxn>
                      <a:cxn ang="0">
                        <a:pos x="12" y="69"/>
                      </a:cxn>
                      <a:cxn ang="0">
                        <a:pos x="12" y="25"/>
                      </a:cxn>
                      <a:cxn ang="0">
                        <a:pos x="18" y="25"/>
                      </a:cxn>
                      <a:cxn ang="0">
                        <a:pos x="18" y="68"/>
                      </a:cxn>
                      <a:cxn ang="0">
                        <a:pos x="18" y="69"/>
                      </a:cxn>
                      <a:cxn ang="0">
                        <a:pos x="18" y="145"/>
                      </a:cxn>
                      <a:cxn ang="0">
                        <a:pos x="26" y="153"/>
                      </a:cxn>
                      <a:cxn ang="0">
                        <a:pos x="34" y="145"/>
                      </a:cxn>
                      <a:cxn ang="0">
                        <a:pos x="34" y="78"/>
                      </a:cxn>
                      <a:cxn ang="0">
                        <a:pos x="39" y="78"/>
                      </a:cxn>
                      <a:cxn ang="0">
                        <a:pos x="39" y="145"/>
                      </a:cxn>
                      <a:cxn ang="0">
                        <a:pos x="47" y="153"/>
                      </a:cxn>
                      <a:cxn ang="0">
                        <a:pos x="55" y="145"/>
                      </a:cxn>
                      <a:cxn ang="0">
                        <a:pos x="55" y="68"/>
                      </a:cxn>
                      <a:cxn ang="0">
                        <a:pos x="55" y="67"/>
                      </a:cxn>
                      <a:cxn ang="0">
                        <a:pos x="55" y="25"/>
                      </a:cxn>
                      <a:cxn ang="0">
                        <a:pos x="60" y="25"/>
                      </a:cxn>
                      <a:cxn ang="0">
                        <a:pos x="60" y="69"/>
                      </a:cxn>
                      <a:cxn ang="0">
                        <a:pos x="66" y="75"/>
                      </a:cxn>
                      <a:cxn ang="0">
                        <a:pos x="73" y="69"/>
                      </a:cxn>
                      <a:cxn ang="0">
                        <a:pos x="73" y="18"/>
                      </a:cxn>
                      <a:cxn ang="0">
                        <a:pos x="73" y="16"/>
                      </a:cxn>
                      <a:cxn ang="0">
                        <a:pos x="73" y="15"/>
                      </a:cxn>
                      <a:cxn ang="0">
                        <a:pos x="55" y="1"/>
                      </a:cxn>
                    </a:cxnLst>
                    <a:rect l="0" t="0" r="r" b="b"/>
                    <a:pathLst>
                      <a:path w="73" h="153">
                        <a:moveTo>
                          <a:pt x="55" y="1"/>
                        </a:moveTo>
                        <a:cubicBezTo>
                          <a:pt x="19" y="0"/>
                          <a:pt x="19" y="0"/>
                          <a:pt x="19" y="0"/>
                        </a:cubicBezTo>
                        <a:cubicBezTo>
                          <a:pt x="5" y="1"/>
                          <a:pt x="0" y="12"/>
                          <a:pt x="0" y="16"/>
                        </a:cubicBezTo>
                        <a:cubicBezTo>
                          <a:pt x="0" y="16"/>
                          <a:pt x="0" y="16"/>
                          <a:pt x="0" y="16"/>
                        </a:cubicBezTo>
                        <a:cubicBezTo>
                          <a:pt x="0" y="18"/>
                          <a:pt x="0" y="18"/>
                          <a:pt x="0" y="18"/>
                        </a:cubicBezTo>
                        <a:cubicBezTo>
                          <a:pt x="0" y="69"/>
                          <a:pt x="0" y="69"/>
                          <a:pt x="0" y="69"/>
                        </a:cubicBezTo>
                        <a:cubicBezTo>
                          <a:pt x="0" y="73"/>
                          <a:pt x="3" y="75"/>
                          <a:pt x="6" y="75"/>
                        </a:cubicBezTo>
                        <a:cubicBezTo>
                          <a:pt x="10" y="75"/>
                          <a:pt x="12" y="73"/>
                          <a:pt x="12" y="69"/>
                        </a:cubicBezTo>
                        <a:cubicBezTo>
                          <a:pt x="12" y="25"/>
                          <a:pt x="12" y="25"/>
                          <a:pt x="12" y="25"/>
                        </a:cubicBezTo>
                        <a:cubicBezTo>
                          <a:pt x="18" y="25"/>
                          <a:pt x="18" y="25"/>
                          <a:pt x="18" y="25"/>
                        </a:cubicBezTo>
                        <a:cubicBezTo>
                          <a:pt x="18" y="68"/>
                          <a:pt x="18" y="68"/>
                          <a:pt x="18" y="68"/>
                        </a:cubicBezTo>
                        <a:cubicBezTo>
                          <a:pt x="18" y="68"/>
                          <a:pt x="18" y="69"/>
                          <a:pt x="18" y="69"/>
                        </a:cubicBezTo>
                        <a:cubicBezTo>
                          <a:pt x="18" y="145"/>
                          <a:pt x="18" y="145"/>
                          <a:pt x="18" y="145"/>
                        </a:cubicBezTo>
                        <a:cubicBezTo>
                          <a:pt x="18" y="150"/>
                          <a:pt x="21" y="153"/>
                          <a:pt x="26" y="153"/>
                        </a:cubicBezTo>
                        <a:cubicBezTo>
                          <a:pt x="31" y="153"/>
                          <a:pt x="34" y="150"/>
                          <a:pt x="34" y="145"/>
                        </a:cubicBezTo>
                        <a:cubicBezTo>
                          <a:pt x="34" y="78"/>
                          <a:pt x="34" y="78"/>
                          <a:pt x="34" y="78"/>
                        </a:cubicBezTo>
                        <a:cubicBezTo>
                          <a:pt x="39" y="78"/>
                          <a:pt x="39" y="78"/>
                          <a:pt x="39" y="78"/>
                        </a:cubicBezTo>
                        <a:cubicBezTo>
                          <a:pt x="39" y="145"/>
                          <a:pt x="39" y="145"/>
                          <a:pt x="39" y="145"/>
                        </a:cubicBezTo>
                        <a:cubicBezTo>
                          <a:pt x="39" y="150"/>
                          <a:pt x="42" y="153"/>
                          <a:pt x="47" y="153"/>
                        </a:cubicBezTo>
                        <a:cubicBezTo>
                          <a:pt x="52" y="153"/>
                          <a:pt x="55" y="150"/>
                          <a:pt x="55" y="145"/>
                        </a:cubicBezTo>
                        <a:cubicBezTo>
                          <a:pt x="55" y="68"/>
                          <a:pt x="55" y="68"/>
                          <a:pt x="55" y="68"/>
                        </a:cubicBezTo>
                        <a:cubicBezTo>
                          <a:pt x="55" y="67"/>
                          <a:pt x="55" y="67"/>
                          <a:pt x="55" y="67"/>
                        </a:cubicBezTo>
                        <a:cubicBezTo>
                          <a:pt x="55" y="25"/>
                          <a:pt x="55" y="25"/>
                          <a:pt x="55" y="25"/>
                        </a:cubicBezTo>
                        <a:cubicBezTo>
                          <a:pt x="60" y="25"/>
                          <a:pt x="60" y="25"/>
                          <a:pt x="60" y="25"/>
                        </a:cubicBezTo>
                        <a:cubicBezTo>
                          <a:pt x="60" y="69"/>
                          <a:pt x="60" y="69"/>
                          <a:pt x="60" y="69"/>
                        </a:cubicBezTo>
                        <a:cubicBezTo>
                          <a:pt x="60" y="73"/>
                          <a:pt x="63" y="75"/>
                          <a:pt x="66" y="75"/>
                        </a:cubicBezTo>
                        <a:cubicBezTo>
                          <a:pt x="70" y="75"/>
                          <a:pt x="73" y="73"/>
                          <a:pt x="73" y="69"/>
                        </a:cubicBezTo>
                        <a:cubicBezTo>
                          <a:pt x="73" y="18"/>
                          <a:pt x="73" y="18"/>
                          <a:pt x="73" y="18"/>
                        </a:cubicBezTo>
                        <a:cubicBezTo>
                          <a:pt x="73" y="16"/>
                          <a:pt x="73" y="16"/>
                          <a:pt x="73" y="16"/>
                        </a:cubicBezTo>
                        <a:cubicBezTo>
                          <a:pt x="73" y="15"/>
                          <a:pt x="73" y="15"/>
                          <a:pt x="73" y="15"/>
                        </a:cubicBezTo>
                        <a:cubicBezTo>
                          <a:pt x="73" y="10"/>
                          <a:pt x="67" y="1"/>
                          <a:pt x="55" y="1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11" name="Oval 97"/>
                  <p:cNvSpPr>
                    <a:spLocks noChangeArrowheads="1"/>
                  </p:cNvSpPr>
                  <p:nvPr/>
                </p:nvSpPr>
                <p:spPr bwMode="auto">
                  <a:xfrm>
                    <a:off x="5110163" y="1652588"/>
                    <a:ext cx="74613" cy="76200"/>
                  </a:xfrm>
                  <a:prstGeom prst="ellipse">
                    <a:avLst/>
                  </a:pr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</p:grpSp>
            <p:grpSp>
              <p:nvGrpSpPr>
                <p:cNvPr id="83" name="Group 179"/>
                <p:cNvGrpSpPr/>
                <p:nvPr/>
              </p:nvGrpSpPr>
              <p:grpSpPr>
                <a:xfrm>
                  <a:off x="1143879" y="958754"/>
                  <a:ext cx="210240" cy="538072"/>
                  <a:chOff x="5054600" y="1652588"/>
                  <a:chExt cx="187325" cy="479424"/>
                </a:xfrm>
                <a:grpFill/>
              </p:grpSpPr>
              <p:sp>
                <p:nvSpPr>
                  <p:cNvPr id="108" name="Freeform 96"/>
                  <p:cNvSpPr/>
                  <p:nvPr/>
                </p:nvSpPr>
                <p:spPr bwMode="auto">
                  <a:xfrm>
                    <a:off x="5054600" y="1733550"/>
                    <a:ext cx="187325" cy="398462"/>
                  </a:xfrm>
                  <a:custGeom>
                    <a:avLst/>
                    <a:gdLst/>
                    <a:ahLst/>
                    <a:cxnLst>
                      <a:cxn ang="0">
                        <a:pos x="55" y="1"/>
                      </a:cxn>
                      <a:cxn ang="0">
                        <a:pos x="19" y="0"/>
                      </a:cxn>
                      <a:cxn ang="0">
                        <a:pos x="0" y="16"/>
                      </a:cxn>
                      <a:cxn ang="0">
                        <a:pos x="0" y="16"/>
                      </a:cxn>
                      <a:cxn ang="0">
                        <a:pos x="0" y="18"/>
                      </a:cxn>
                      <a:cxn ang="0">
                        <a:pos x="0" y="69"/>
                      </a:cxn>
                      <a:cxn ang="0">
                        <a:pos x="6" y="75"/>
                      </a:cxn>
                      <a:cxn ang="0">
                        <a:pos x="12" y="69"/>
                      </a:cxn>
                      <a:cxn ang="0">
                        <a:pos x="12" y="25"/>
                      </a:cxn>
                      <a:cxn ang="0">
                        <a:pos x="18" y="25"/>
                      </a:cxn>
                      <a:cxn ang="0">
                        <a:pos x="18" y="68"/>
                      </a:cxn>
                      <a:cxn ang="0">
                        <a:pos x="18" y="69"/>
                      </a:cxn>
                      <a:cxn ang="0">
                        <a:pos x="18" y="145"/>
                      </a:cxn>
                      <a:cxn ang="0">
                        <a:pos x="26" y="153"/>
                      </a:cxn>
                      <a:cxn ang="0">
                        <a:pos x="34" y="145"/>
                      </a:cxn>
                      <a:cxn ang="0">
                        <a:pos x="34" y="78"/>
                      </a:cxn>
                      <a:cxn ang="0">
                        <a:pos x="39" y="78"/>
                      </a:cxn>
                      <a:cxn ang="0">
                        <a:pos x="39" y="145"/>
                      </a:cxn>
                      <a:cxn ang="0">
                        <a:pos x="47" y="153"/>
                      </a:cxn>
                      <a:cxn ang="0">
                        <a:pos x="55" y="145"/>
                      </a:cxn>
                      <a:cxn ang="0">
                        <a:pos x="55" y="68"/>
                      </a:cxn>
                      <a:cxn ang="0">
                        <a:pos x="55" y="67"/>
                      </a:cxn>
                      <a:cxn ang="0">
                        <a:pos x="55" y="25"/>
                      </a:cxn>
                      <a:cxn ang="0">
                        <a:pos x="60" y="25"/>
                      </a:cxn>
                      <a:cxn ang="0">
                        <a:pos x="60" y="69"/>
                      </a:cxn>
                      <a:cxn ang="0">
                        <a:pos x="66" y="75"/>
                      </a:cxn>
                      <a:cxn ang="0">
                        <a:pos x="73" y="69"/>
                      </a:cxn>
                      <a:cxn ang="0">
                        <a:pos x="73" y="18"/>
                      </a:cxn>
                      <a:cxn ang="0">
                        <a:pos x="73" y="16"/>
                      </a:cxn>
                      <a:cxn ang="0">
                        <a:pos x="73" y="15"/>
                      </a:cxn>
                      <a:cxn ang="0">
                        <a:pos x="55" y="1"/>
                      </a:cxn>
                    </a:cxnLst>
                    <a:rect l="0" t="0" r="r" b="b"/>
                    <a:pathLst>
                      <a:path w="73" h="153">
                        <a:moveTo>
                          <a:pt x="55" y="1"/>
                        </a:moveTo>
                        <a:cubicBezTo>
                          <a:pt x="19" y="0"/>
                          <a:pt x="19" y="0"/>
                          <a:pt x="19" y="0"/>
                        </a:cubicBezTo>
                        <a:cubicBezTo>
                          <a:pt x="5" y="1"/>
                          <a:pt x="0" y="12"/>
                          <a:pt x="0" y="16"/>
                        </a:cubicBezTo>
                        <a:cubicBezTo>
                          <a:pt x="0" y="16"/>
                          <a:pt x="0" y="16"/>
                          <a:pt x="0" y="16"/>
                        </a:cubicBezTo>
                        <a:cubicBezTo>
                          <a:pt x="0" y="18"/>
                          <a:pt x="0" y="18"/>
                          <a:pt x="0" y="18"/>
                        </a:cubicBezTo>
                        <a:cubicBezTo>
                          <a:pt x="0" y="69"/>
                          <a:pt x="0" y="69"/>
                          <a:pt x="0" y="69"/>
                        </a:cubicBezTo>
                        <a:cubicBezTo>
                          <a:pt x="0" y="73"/>
                          <a:pt x="3" y="75"/>
                          <a:pt x="6" y="75"/>
                        </a:cubicBezTo>
                        <a:cubicBezTo>
                          <a:pt x="10" y="75"/>
                          <a:pt x="12" y="73"/>
                          <a:pt x="12" y="69"/>
                        </a:cubicBezTo>
                        <a:cubicBezTo>
                          <a:pt x="12" y="25"/>
                          <a:pt x="12" y="25"/>
                          <a:pt x="12" y="25"/>
                        </a:cubicBezTo>
                        <a:cubicBezTo>
                          <a:pt x="18" y="25"/>
                          <a:pt x="18" y="25"/>
                          <a:pt x="18" y="25"/>
                        </a:cubicBezTo>
                        <a:cubicBezTo>
                          <a:pt x="18" y="68"/>
                          <a:pt x="18" y="68"/>
                          <a:pt x="18" y="68"/>
                        </a:cubicBezTo>
                        <a:cubicBezTo>
                          <a:pt x="18" y="68"/>
                          <a:pt x="18" y="69"/>
                          <a:pt x="18" y="69"/>
                        </a:cubicBezTo>
                        <a:cubicBezTo>
                          <a:pt x="18" y="145"/>
                          <a:pt x="18" y="145"/>
                          <a:pt x="18" y="145"/>
                        </a:cubicBezTo>
                        <a:cubicBezTo>
                          <a:pt x="18" y="150"/>
                          <a:pt x="21" y="153"/>
                          <a:pt x="26" y="153"/>
                        </a:cubicBezTo>
                        <a:cubicBezTo>
                          <a:pt x="31" y="153"/>
                          <a:pt x="34" y="150"/>
                          <a:pt x="34" y="145"/>
                        </a:cubicBezTo>
                        <a:cubicBezTo>
                          <a:pt x="34" y="78"/>
                          <a:pt x="34" y="78"/>
                          <a:pt x="34" y="78"/>
                        </a:cubicBezTo>
                        <a:cubicBezTo>
                          <a:pt x="39" y="78"/>
                          <a:pt x="39" y="78"/>
                          <a:pt x="39" y="78"/>
                        </a:cubicBezTo>
                        <a:cubicBezTo>
                          <a:pt x="39" y="145"/>
                          <a:pt x="39" y="145"/>
                          <a:pt x="39" y="145"/>
                        </a:cubicBezTo>
                        <a:cubicBezTo>
                          <a:pt x="39" y="150"/>
                          <a:pt x="42" y="153"/>
                          <a:pt x="47" y="153"/>
                        </a:cubicBezTo>
                        <a:cubicBezTo>
                          <a:pt x="52" y="153"/>
                          <a:pt x="55" y="150"/>
                          <a:pt x="55" y="145"/>
                        </a:cubicBezTo>
                        <a:cubicBezTo>
                          <a:pt x="55" y="68"/>
                          <a:pt x="55" y="68"/>
                          <a:pt x="55" y="68"/>
                        </a:cubicBezTo>
                        <a:cubicBezTo>
                          <a:pt x="55" y="67"/>
                          <a:pt x="55" y="67"/>
                          <a:pt x="55" y="67"/>
                        </a:cubicBezTo>
                        <a:cubicBezTo>
                          <a:pt x="55" y="25"/>
                          <a:pt x="55" y="25"/>
                          <a:pt x="55" y="25"/>
                        </a:cubicBezTo>
                        <a:cubicBezTo>
                          <a:pt x="60" y="25"/>
                          <a:pt x="60" y="25"/>
                          <a:pt x="60" y="25"/>
                        </a:cubicBezTo>
                        <a:cubicBezTo>
                          <a:pt x="60" y="69"/>
                          <a:pt x="60" y="69"/>
                          <a:pt x="60" y="69"/>
                        </a:cubicBezTo>
                        <a:cubicBezTo>
                          <a:pt x="60" y="73"/>
                          <a:pt x="63" y="75"/>
                          <a:pt x="66" y="75"/>
                        </a:cubicBezTo>
                        <a:cubicBezTo>
                          <a:pt x="70" y="75"/>
                          <a:pt x="73" y="73"/>
                          <a:pt x="73" y="69"/>
                        </a:cubicBezTo>
                        <a:cubicBezTo>
                          <a:pt x="73" y="18"/>
                          <a:pt x="73" y="18"/>
                          <a:pt x="73" y="18"/>
                        </a:cubicBezTo>
                        <a:cubicBezTo>
                          <a:pt x="73" y="16"/>
                          <a:pt x="73" y="16"/>
                          <a:pt x="73" y="16"/>
                        </a:cubicBezTo>
                        <a:cubicBezTo>
                          <a:pt x="73" y="15"/>
                          <a:pt x="73" y="15"/>
                          <a:pt x="73" y="15"/>
                        </a:cubicBezTo>
                        <a:cubicBezTo>
                          <a:pt x="73" y="10"/>
                          <a:pt x="67" y="1"/>
                          <a:pt x="55" y="1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09" name="Oval 97"/>
                  <p:cNvSpPr>
                    <a:spLocks noChangeArrowheads="1"/>
                  </p:cNvSpPr>
                  <p:nvPr/>
                </p:nvSpPr>
                <p:spPr bwMode="auto">
                  <a:xfrm>
                    <a:off x="5110163" y="1652588"/>
                    <a:ext cx="74613" cy="76200"/>
                  </a:xfrm>
                  <a:prstGeom prst="ellipse">
                    <a:avLst/>
                  </a:pr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</p:grpSp>
            <p:grpSp>
              <p:nvGrpSpPr>
                <p:cNvPr id="84" name="Group 179"/>
                <p:cNvGrpSpPr/>
                <p:nvPr/>
              </p:nvGrpSpPr>
              <p:grpSpPr>
                <a:xfrm>
                  <a:off x="1460213" y="958754"/>
                  <a:ext cx="210240" cy="538072"/>
                  <a:chOff x="5054600" y="1652588"/>
                  <a:chExt cx="187325" cy="479424"/>
                </a:xfrm>
                <a:grpFill/>
              </p:grpSpPr>
              <p:sp>
                <p:nvSpPr>
                  <p:cNvPr id="106" name="Freeform 96"/>
                  <p:cNvSpPr/>
                  <p:nvPr/>
                </p:nvSpPr>
                <p:spPr bwMode="auto">
                  <a:xfrm>
                    <a:off x="5054600" y="1733550"/>
                    <a:ext cx="187325" cy="398462"/>
                  </a:xfrm>
                  <a:custGeom>
                    <a:avLst/>
                    <a:gdLst/>
                    <a:ahLst/>
                    <a:cxnLst>
                      <a:cxn ang="0">
                        <a:pos x="55" y="1"/>
                      </a:cxn>
                      <a:cxn ang="0">
                        <a:pos x="19" y="0"/>
                      </a:cxn>
                      <a:cxn ang="0">
                        <a:pos x="0" y="16"/>
                      </a:cxn>
                      <a:cxn ang="0">
                        <a:pos x="0" y="16"/>
                      </a:cxn>
                      <a:cxn ang="0">
                        <a:pos x="0" y="18"/>
                      </a:cxn>
                      <a:cxn ang="0">
                        <a:pos x="0" y="69"/>
                      </a:cxn>
                      <a:cxn ang="0">
                        <a:pos x="6" y="75"/>
                      </a:cxn>
                      <a:cxn ang="0">
                        <a:pos x="12" y="69"/>
                      </a:cxn>
                      <a:cxn ang="0">
                        <a:pos x="12" y="25"/>
                      </a:cxn>
                      <a:cxn ang="0">
                        <a:pos x="18" y="25"/>
                      </a:cxn>
                      <a:cxn ang="0">
                        <a:pos x="18" y="68"/>
                      </a:cxn>
                      <a:cxn ang="0">
                        <a:pos x="18" y="69"/>
                      </a:cxn>
                      <a:cxn ang="0">
                        <a:pos x="18" y="145"/>
                      </a:cxn>
                      <a:cxn ang="0">
                        <a:pos x="26" y="153"/>
                      </a:cxn>
                      <a:cxn ang="0">
                        <a:pos x="34" y="145"/>
                      </a:cxn>
                      <a:cxn ang="0">
                        <a:pos x="34" y="78"/>
                      </a:cxn>
                      <a:cxn ang="0">
                        <a:pos x="39" y="78"/>
                      </a:cxn>
                      <a:cxn ang="0">
                        <a:pos x="39" y="145"/>
                      </a:cxn>
                      <a:cxn ang="0">
                        <a:pos x="47" y="153"/>
                      </a:cxn>
                      <a:cxn ang="0">
                        <a:pos x="55" y="145"/>
                      </a:cxn>
                      <a:cxn ang="0">
                        <a:pos x="55" y="68"/>
                      </a:cxn>
                      <a:cxn ang="0">
                        <a:pos x="55" y="67"/>
                      </a:cxn>
                      <a:cxn ang="0">
                        <a:pos x="55" y="25"/>
                      </a:cxn>
                      <a:cxn ang="0">
                        <a:pos x="60" y="25"/>
                      </a:cxn>
                      <a:cxn ang="0">
                        <a:pos x="60" y="69"/>
                      </a:cxn>
                      <a:cxn ang="0">
                        <a:pos x="66" y="75"/>
                      </a:cxn>
                      <a:cxn ang="0">
                        <a:pos x="73" y="69"/>
                      </a:cxn>
                      <a:cxn ang="0">
                        <a:pos x="73" y="18"/>
                      </a:cxn>
                      <a:cxn ang="0">
                        <a:pos x="73" y="16"/>
                      </a:cxn>
                      <a:cxn ang="0">
                        <a:pos x="73" y="15"/>
                      </a:cxn>
                      <a:cxn ang="0">
                        <a:pos x="55" y="1"/>
                      </a:cxn>
                    </a:cxnLst>
                    <a:rect l="0" t="0" r="r" b="b"/>
                    <a:pathLst>
                      <a:path w="73" h="153">
                        <a:moveTo>
                          <a:pt x="55" y="1"/>
                        </a:moveTo>
                        <a:cubicBezTo>
                          <a:pt x="19" y="0"/>
                          <a:pt x="19" y="0"/>
                          <a:pt x="19" y="0"/>
                        </a:cubicBezTo>
                        <a:cubicBezTo>
                          <a:pt x="5" y="1"/>
                          <a:pt x="0" y="12"/>
                          <a:pt x="0" y="16"/>
                        </a:cubicBezTo>
                        <a:cubicBezTo>
                          <a:pt x="0" y="16"/>
                          <a:pt x="0" y="16"/>
                          <a:pt x="0" y="16"/>
                        </a:cubicBezTo>
                        <a:cubicBezTo>
                          <a:pt x="0" y="18"/>
                          <a:pt x="0" y="18"/>
                          <a:pt x="0" y="18"/>
                        </a:cubicBezTo>
                        <a:cubicBezTo>
                          <a:pt x="0" y="69"/>
                          <a:pt x="0" y="69"/>
                          <a:pt x="0" y="69"/>
                        </a:cubicBezTo>
                        <a:cubicBezTo>
                          <a:pt x="0" y="73"/>
                          <a:pt x="3" y="75"/>
                          <a:pt x="6" y="75"/>
                        </a:cubicBezTo>
                        <a:cubicBezTo>
                          <a:pt x="10" y="75"/>
                          <a:pt x="12" y="73"/>
                          <a:pt x="12" y="69"/>
                        </a:cubicBezTo>
                        <a:cubicBezTo>
                          <a:pt x="12" y="25"/>
                          <a:pt x="12" y="25"/>
                          <a:pt x="12" y="25"/>
                        </a:cubicBezTo>
                        <a:cubicBezTo>
                          <a:pt x="18" y="25"/>
                          <a:pt x="18" y="25"/>
                          <a:pt x="18" y="25"/>
                        </a:cubicBezTo>
                        <a:cubicBezTo>
                          <a:pt x="18" y="68"/>
                          <a:pt x="18" y="68"/>
                          <a:pt x="18" y="68"/>
                        </a:cubicBezTo>
                        <a:cubicBezTo>
                          <a:pt x="18" y="68"/>
                          <a:pt x="18" y="69"/>
                          <a:pt x="18" y="69"/>
                        </a:cubicBezTo>
                        <a:cubicBezTo>
                          <a:pt x="18" y="145"/>
                          <a:pt x="18" y="145"/>
                          <a:pt x="18" y="145"/>
                        </a:cubicBezTo>
                        <a:cubicBezTo>
                          <a:pt x="18" y="150"/>
                          <a:pt x="21" y="153"/>
                          <a:pt x="26" y="153"/>
                        </a:cubicBezTo>
                        <a:cubicBezTo>
                          <a:pt x="31" y="153"/>
                          <a:pt x="34" y="150"/>
                          <a:pt x="34" y="145"/>
                        </a:cubicBezTo>
                        <a:cubicBezTo>
                          <a:pt x="34" y="78"/>
                          <a:pt x="34" y="78"/>
                          <a:pt x="34" y="78"/>
                        </a:cubicBezTo>
                        <a:cubicBezTo>
                          <a:pt x="39" y="78"/>
                          <a:pt x="39" y="78"/>
                          <a:pt x="39" y="78"/>
                        </a:cubicBezTo>
                        <a:cubicBezTo>
                          <a:pt x="39" y="145"/>
                          <a:pt x="39" y="145"/>
                          <a:pt x="39" y="145"/>
                        </a:cubicBezTo>
                        <a:cubicBezTo>
                          <a:pt x="39" y="150"/>
                          <a:pt x="42" y="153"/>
                          <a:pt x="47" y="153"/>
                        </a:cubicBezTo>
                        <a:cubicBezTo>
                          <a:pt x="52" y="153"/>
                          <a:pt x="55" y="150"/>
                          <a:pt x="55" y="145"/>
                        </a:cubicBezTo>
                        <a:cubicBezTo>
                          <a:pt x="55" y="68"/>
                          <a:pt x="55" y="68"/>
                          <a:pt x="55" y="68"/>
                        </a:cubicBezTo>
                        <a:cubicBezTo>
                          <a:pt x="55" y="67"/>
                          <a:pt x="55" y="67"/>
                          <a:pt x="55" y="67"/>
                        </a:cubicBezTo>
                        <a:cubicBezTo>
                          <a:pt x="55" y="25"/>
                          <a:pt x="55" y="25"/>
                          <a:pt x="55" y="25"/>
                        </a:cubicBezTo>
                        <a:cubicBezTo>
                          <a:pt x="60" y="25"/>
                          <a:pt x="60" y="25"/>
                          <a:pt x="60" y="25"/>
                        </a:cubicBezTo>
                        <a:cubicBezTo>
                          <a:pt x="60" y="69"/>
                          <a:pt x="60" y="69"/>
                          <a:pt x="60" y="69"/>
                        </a:cubicBezTo>
                        <a:cubicBezTo>
                          <a:pt x="60" y="73"/>
                          <a:pt x="63" y="75"/>
                          <a:pt x="66" y="75"/>
                        </a:cubicBezTo>
                        <a:cubicBezTo>
                          <a:pt x="70" y="75"/>
                          <a:pt x="73" y="73"/>
                          <a:pt x="73" y="69"/>
                        </a:cubicBezTo>
                        <a:cubicBezTo>
                          <a:pt x="73" y="18"/>
                          <a:pt x="73" y="18"/>
                          <a:pt x="73" y="18"/>
                        </a:cubicBezTo>
                        <a:cubicBezTo>
                          <a:pt x="73" y="16"/>
                          <a:pt x="73" y="16"/>
                          <a:pt x="73" y="16"/>
                        </a:cubicBezTo>
                        <a:cubicBezTo>
                          <a:pt x="73" y="15"/>
                          <a:pt x="73" y="15"/>
                          <a:pt x="73" y="15"/>
                        </a:cubicBezTo>
                        <a:cubicBezTo>
                          <a:pt x="73" y="10"/>
                          <a:pt x="67" y="1"/>
                          <a:pt x="55" y="1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07" name="Oval 97"/>
                  <p:cNvSpPr>
                    <a:spLocks noChangeArrowheads="1"/>
                  </p:cNvSpPr>
                  <p:nvPr/>
                </p:nvSpPr>
                <p:spPr bwMode="auto">
                  <a:xfrm>
                    <a:off x="5110163" y="1652588"/>
                    <a:ext cx="74613" cy="76200"/>
                  </a:xfrm>
                  <a:prstGeom prst="ellipse">
                    <a:avLst/>
                  </a:pr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</p:grpSp>
            <p:grpSp>
              <p:nvGrpSpPr>
                <p:cNvPr id="85" name="Group 179"/>
                <p:cNvGrpSpPr/>
                <p:nvPr/>
              </p:nvGrpSpPr>
              <p:grpSpPr>
                <a:xfrm>
                  <a:off x="1776547" y="958754"/>
                  <a:ext cx="210240" cy="538072"/>
                  <a:chOff x="5054600" y="1652588"/>
                  <a:chExt cx="187325" cy="479424"/>
                </a:xfrm>
                <a:grpFill/>
              </p:grpSpPr>
              <p:sp>
                <p:nvSpPr>
                  <p:cNvPr id="104" name="Freeform 96"/>
                  <p:cNvSpPr/>
                  <p:nvPr/>
                </p:nvSpPr>
                <p:spPr bwMode="auto">
                  <a:xfrm>
                    <a:off x="5054600" y="1733550"/>
                    <a:ext cx="187325" cy="398462"/>
                  </a:xfrm>
                  <a:custGeom>
                    <a:avLst/>
                    <a:gdLst/>
                    <a:ahLst/>
                    <a:cxnLst>
                      <a:cxn ang="0">
                        <a:pos x="55" y="1"/>
                      </a:cxn>
                      <a:cxn ang="0">
                        <a:pos x="19" y="0"/>
                      </a:cxn>
                      <a:cxn ang="0">
                        <a:pos x="0" y="16"/>
                      </a:cxn>
                      <a:cxn ang="0">
                        <a:pos x="0" y="16"/>
                      </a:cxn>
                      <a:cxn ang="0">
                        <a:pos x="0" y="18"/>
                      </a:cxn>
                      <a:cxn ang="0">
                        <a:pos x="0" y="69"/>
                      </a:cxn>
                      <a:cxn ang="0">
                        <a:pos x="6" y="75"/>
                      </a:cxn>
                      <a:cxn ang="0">
                        <a:pos x="12" y="69"/>
                      </a:cxn>
                      <a:cxn ang="0">
                        <a:pos x="12" y="25"/>
                      </a:cxn>
                      <a:cxn ang="0">
                        <a:pos x="18" y="25"/>
                      </a:cxn>
                      <a:cxn ang="0">
                        <a:pos x="18" y="68"/>
                      </a:cxn>
                      <a:cxn ang="0">
                        <a:pos x="18" y="69"/>
                      </a:cxn>
                      <a:cxn ang="0">
                        <a:pos x="18" y="145"/>
                      </a:cxn>
                      <a:cxn ang="0">
                        <a:pos x="26" y="153"/>
                      </a:cxn>
                      <a:cxn ang="0">
                        <a:pos x="34" y="145"/>
                      </a:cxn>
                      <a:cxn ang="0">
                        <a:pos x="34" y="78"/>
                      </a:cxn>
                      <a:cxn ang="0">
                        <a:pos x="39" y="78"/>
                      </a:cxn>
                      <a:cxn ang="0">
                        <a:pos x="39" y="145"/>
                      </a:cxn>
                      <a:cxn ang="0">
                        <a:pos x="47" y="153"/>
                      </a:cxn>
                      <a:cxn ang="0">
                        <a:pos x="55" y="145"/>
                      </a:cxn>
                      <a:cxn ang="0">
                        <a:pos x="55" y="68"/>
                      </a:cxn>
                      <a:cxn ang="0">
                        <a:pos x="55" y="67"/>
                      </a:cxn>
                      <a:cxn ang="0">
                        <a:pos x="55" y="25"/>
                      </a:cxn>
                      <a:cxn ang="0">
                        <a:pos x="60" y="25"/>
                      </a:cxn>
                      <a:cxn ang="0">
                        <a:pos x="60" y="69"/>
                      </a:cxn>
                      <a:cxn ang="0">
                        <a:pos x="66" y="75"/>
                      </a:cxn>
                      <a:cxn ang="0">
                        <a:pos x="73" y="69"/>
                      </a:cxn>
                      <a:cxn ang="0">
                        <a:pos x="73" y="18"/>
                      </a:cxn>
                      <a:cxn ang="0">
                        <a:pos x="73" y="16"/>
                      </a:cxn>
                      <a:cxn ang="0">
                        <a:pos x="73" y="15"/>
                      </a:cxn>
                      <a:cxn ang="0">
                        <a:pos x="55" y="1"/>
                      </a:cxn>
                    </a:cxnLst>
                    <a:rect l="0" t="0" r="r" b="b"/>
                    <a:pathLst>
                      <a:path w="73" h="153">
                        <a:moveTo>
                          <a:pt x="55" y="1"/>
                        </a:moveTo>
                        <a:cubicBezTo>
                          <a:pt x="19" y="0"/>
                          <a:pt x="19" y="0"/>
                          <a:pt x="19" y="0"/>
                        </a:cubicBezTo>
                        <a:cubicBezTo>
                          <a:pt x="5" y="1"/>
                          <a:pt x="0" y="12"/>
                          <a:pt x="0" y="16"/>
                        </a:cubicBezTo>
                        <a:cubicBezTo>
                          <a:pt x="0" y="16"/>
                          <a:pt x="0" y="16"/>
                          <a:pt x="0" y="16"/>
                        </a:cubicBezTo>
                        <a:cubicBezTo>
                          <a:pt x="0" y="18"/>
                          <a:pt x="0" y="18"/>
                          <a:pt x="0" y="18"/>
                        </a:cubicBezTo>
                        <a:cubicBezTo>
                          <a:pt x="0" y="69"/>
                          <a:pt x="0" y="69"/>
                          <a:pt x="0" y="69"/>
                        </a:cubicBezTo>
                        <a:cubicBezTo>
                          <a:pt x="0" y="73"/>
                          <a:pt x="3" y="75"/>
                          <a:pt x="6" y="75"/>
                        </a:cubicBezTo>
                        <a:cubicBezTo>
                          <a:pt x="10" y="75"/>
                          <a:pt x="12" y="73"/>
                          <a:pt x="12" y="69"/>
                        </a:cubicBezTo>
                        <a:cubicBezTo>
                          <a:pt x="12" y="25"/>
                          <a:pt x="12" y="25"/>
                          <a:pt x="12" y="25"/>
                        </a:cubicBezTo>
                        <a:cubicBezTo>
                          <a:pt x="18" y="25"/>
                          <a:pt x="18" y="25"/>
                          <a:pt x="18" y="25"/>
                        </a:cubicBezTo>
                        <a:cubicBezTo>
                          <a:pt x="18" y="68"/>
                          <a:pt x="18" y="68"/>
                          <a:pt x="18" y="68"/>
                        </a:cubicBezTo>
                        <a:cubicBezTo>
                          <a:pt x="18" y="68"/>
                          <a:pt x="18" y="69"/>
                          <a:pt x="18" y="69"/>
                        </a:cubicBezTo>
                        <a:cubicBezTo>
                          <a:pt x="18" y="145"/>
                          <a:pt x="18" y="145"/>
                          <a:pt x="18" y="145"/>
                        </a:cubicBezTo>
                        <a:cubicBezTo>
                          <a:pt x="18" y="150"/>
                          <a:pt x="21" y="153"/>
                          <a:pt x="26" y="153"/>
                        </a:cubicBezTo>
                        <a:cubicBezTo>
                          <a:pt x="31" y="153"/>
                          <a:pt x="34" y="150"/>
                          <a:pt x="34" y="145"/>
                        </a:cubicBezTo>
                        <a:cubicBezTo>
                          <a:pt x="34" y="78"/>
                          <a:pt x="34" y="78"/>
                          <a:pt x="34" y="78"/>
                        </a:cubicBezTo>
                        <a:cubicBezTo>
                          <a:pt x="39" y="78"/>
                          <a:pt x="39" y="78"/>
                          <a:pt x="39" y="78"/>
                        </a:cubicBezTo>
                        <a:cubicBezTo>
                          <a:pt x="39" y="145"/>
                          <a:pt x="39" y="145"/>
                          <a:pt x="39" y="145"/>
                        </a:cubicBezTo>
                        <a:cubicBezTo>
                          <a:pt x="39" y="150"/>
                          <a:pt x="42" y="153"/>
                          <a:pt x="47" y="153"/>
                        </a:cubicBezTo>
                        <a:cubicBezTo>
                          <a:pt x="52" y="153"/>
                          <a:pt x="55" y="150"/>
                          <a:pt x="55" y="145"/>
                        </a:cubicBezTo>
                        <a:cubicBezTo>
                          <a:pt x="55" y="68"/>
                          <a:pt x="55" y="68"/>
                          <a:pt x="55" y="68"/>
                        </a:cubicBezTo>
                        <a:cubicBezTo>
                          <a:pt x="55" y="67"/>
                          <a:pt x="55" y="67"/>
                          <a:pt x="55" y="67"/>
                        </a:cubicBezTo>
                        <a:cubicBezTo>
                          <a:pt x="55" y="25"/>
                          <a:pt x="55" y="25"/>
                          <a:pt x="55" y="25"/>
                        </a:cubicBezTo>
                        <a:cubicBezTo>
                          <a:pt x="60" y="25"/>
                          <a:pt x="60" y="25"/>
                          <a:pt x="60" y="25"/>
                        </a:cubicBezTo>
                        <a:cubicBezTo>
                          <a:pt x="60" y="69"/>
                          <a:pt x="60" y="69"/>
                          <a:pt x="60" y="69"/>
                        </a:cubicBezTo>
                        <a:cubicBezTo>
                          <a:pt x="60" y="73"/>
                          <a:pt x="63" y="75"/>
                          <a:pt x="66" y="75"/>
                        </a:cubicBezTo>
                        <a:cubicBezTo>
                          <a:pt x="70" y="75"/>
                          <a:pt x="73" y="73"/>
                          <a:pt x="73" y="69"/>
                        </a:cubicBezTo>
                        <a:cubicBezTo>
                          <a:pt x="73" y="18"/>
                          <a:pt x="73" y="18"/>
                          <a:pt x="73" y="18"/>
                        </a:cubicBezTo>
                        <a:cubicBezTo>
                          <a:pt x="73" y="16"/>
                          <a:pt x="73" y="16"/>
                          <a:pt x="73" y="16"/>
                        </a:cubicBezTo>
                        <a:cubicBezTo>
                          <a:pt x="73" y="15"/>
                          <a:pt x="73" y="15"/>
                          <a:pt x="73" y="15"/>
                        </a:cubicBezTo>
                        <a:cubicBezTo>
                          <a:pt x="73" y="10"/>
                          <a:pt x="67" y="1"/>
                          <a:pt x="55" y="1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05" name="Oval 97"/>
                  <p:cNvSpPr>
                    <a:spLocks noChangeArrowheads="1"/>
                  </p:cNvSpPr>
                  <p:nvPr/>
                </p:nvSpPr>
                <p:spPr bwMode="auto">
                  <a:xfrm>
                    <a:off x="5110163" y="1652588"/>
                    <a:ext cx="74613" cy="76200"/>
                  </a:xfrm>
                  <a:prstGeom prst="ellipse">
                    <a:avLst/>
                  </a:pr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</p:grpSp>
            <p:grpSp>
              <p:nvGrpSpPr>
                <p:cNvPr id="86" name="Group 179"/>
                <p:cNvGrpSpPr/>
                <p:nvPr/>
              </p:nvGrpSpPr>
              <p:grpSpPr>
                <a:xfrm>
                  <a:off x="2092881" y="958754"/>
                  <a:ext cx="210240" cy="538072"/>
                  <a:chOff x="5054600" y="1652588"/>
                  <a:chExt cx="187325" cy="479424"/>
                </a:xfrm>
                <a:grpFill/>
              </p:grpSpPr>
              <p:sp>
                <p:nvSpPr>
                  <p:cNvPr id="102" name="Freeform 96"/>
                  <p:cNvSpPr/>
                  <p:nvPr/>
                </p:nvSpPr>
                <p:spPr bwMode="auto">
                  <a:xfrm>
                    <a:off x="5054600" y="1733550"/>
                    <a:ext cx="187325" cy="398462"/>
                  </a:xfrm>
                  <a:custGeom>
                    <a:avLst/>
                    <a:gdLst/>
                    <a:ahLst/>
                    <a:cxnLst>
                      <a:cxn ang="0">
                        <a:pos x="55" y="1"/>
                      </a:cxn>
                      <a:cxn ang="0">
                        <a:pos x="19" y="0"/>
                      </a:cxn>
                      <a:cxn ang="0">
                        <a:pos x="0" y="16"/>
                      </a:cxn>
                      <a:cxn ang="0">
                        <a:pos x="0" y="16"/>
                      </a:cxn>
                      <a:cxn ang="0">
                        <a:pos x="0" y="18"/>
                      </a:cxn>
                      <a:cxn ang="0">
                        <a:pos x="0" y="69"/>
                      </a:cxn>
                      <a:cxn ang="0">
                        <a:pos x="6" y="75"/>
                      </a:cxn>
                      <a:cxn ang="0">
                        <a:pos x="12" y="69"/>
                      </a:cxn>
                      <a:cxn ang="0">
                        <a:pos x="12" y="25"/>
                      </a:cxn>
                      <a:cxn ang="0">
                        <a:pos x="18" y="25"/>
                      </a:cxn>
                      <a:cxn ang="0">
                        <a:pos x="18" y="68"/>
                      </a:cxn>
                      <a:cxn ang="0">
                        <a:pos x="18" y="69"/>
                      </a:cxn>
                      <a:cxn ang="0">
                        <a:pos x="18" y="145"/>
                      </a:cxn>
                      <a:cxn ang="0">
                        <a:pos x="26" y="153"/>
                      </a:cxn>
                      <a:cxn ang="0">
                        <a:pos x="34" y="145"/>
                      </a:cxn>
                      <a:cxn ang="0">
                        <a:pos x="34" y="78"/>
                      </a:cxn>
                      <a:cxn ang="0">
                        <a:pos x="39" y="78"/>
                      </a:cxn>
                      <a:cxn ang="0">
                        <a:pos x="39" y="145"/>
                      </a:cxn>
                      <a:cxn ang="0">
                        <a:pos x="47" y="153"/>
                      </a:cxn>
                      <a:cxn ang="0">
                        <a:pos x="55" y="145"/>
                      </a:cxn>
                      <a:cxn ang="0">
                        <a:pos x="55" y="68"/>
                      </a:cxn>
                      <a:cxn ang="0">
                        <a:pos x="55" y="67"/>
                      </a:cxn>
                      <a:cxn ang="0">
                        <a:pos x="55" y="25"/>
                      </a:cxn>
                      <a:cxn ang="0">
                        <a:pos x="60" y="25"/>
                      </a:cxn>
                      <a:cxn ang="0">
                        <a:pos x="60" y="69"/>
                      </a:cxn>
                      <a:cxn ang="0">
                        <a:pos x="66" y="75"/>
                      </a:cxn>
                      <a:cxn ang="0">
                        <a:pos x="73" y="69"/>
                      </a:cxn>
                      <a:cxn ang="0">
                        <a:pos x="73" y="18"/>
                      </a:cxn>
                      <a:cxn ang="0">
                        <a:pos x="73" y="16"/>
                      </a:cxn>
                      <a:cxn ang="0">
                        <a:pos x="73" y="15"/>
                      </a:cxn>
                      <a:cxn ang="0">
                        <a:pos x="55" y="1"/>
                      </a:cxn>
                    </a:cxnLst>
                    <a:rect l="0" t="0" r="r" b="b"/>
                    <a:pathLst>
                      <a:path w="73" h="153">
                        <a:moveTo>
                          <a:pt x="55" y="1"/>
                        </a:moveTo>
                        <a:cubicBezTo>
                          <a:pt x="19" y="0"/>
                          <a:pt x="19" y="0"/>
                          <a:pt x="19" y="0"/>
                        </a:cubicBezTo>
                        <a:cubicBezTo>
                          <a:pt x="5" y="1"/>
                          <a:pt x="0" y="12"/>
                          <a:pt x="0" y="16"/>
                        </a:cubicBezTo>
                        <a:cubicBezTo>
                          <a:pt x="0" y="16"/>
                          <a:pt x="0" y="16"/>
                          <a:pt x="0" y="16"/>
                        </a:cubicBezTo>
                        <a:cubicBezTo>
                          <a:pt x="0" y="18"/>
                          <a:pt x="0" y="18"/>
                          <a:pt x="0" y="18"/>
                        </a:cubicBezTo>
                        <a:cubicBezTo>
                          <a:pt x="0" y="69"/>
                          <a:pt x="0" y="69"/>
                          <a:pt x="0" y="69"/>
                        </a:cubicBezTo>
                        <a:cubicBezTo>
                          <a:pt x="0" y="73"/>
                          <a:pt x="3" y="75"/>
                          <a:pt x="6" y="75"/>
                        </a:cubicBezTo>
                        <a:cubicBezTo>
                          <a:pt x="10" y="75"/>
                          <a:pt x="12" y="73"/>
                          <a:pt x="12" y="69"/>
                        </a:cubicBezTo>
                        <a:cubicBezTo>
                          <a:pt x="12" y="25"/>
                          <a:pt x="12" y="25"/>
                          <a:pt x="12" y="25"/>
                        </a:cubicBezTo>
                        <a:cubicBezTo>
                          <a:pt x="18" y="25"/>
                          <a:pt x="18" y="25"/>
                          <a:pt x="18" y="25"/>
                        </a:cubicBezTo>
                        <a:cubicBezTo>
                          <a:pt x="18" y="68"/>
                          <a:pt x="18" y="68"/>
                          <a:pt x="18" y="68"/>
                        </a:cubicBezTo>
                        <a:cubicBezTo>
                          <a:pt x="18" y="68"/>
                          <a:pt x="18" y="69"/>
                          <a:pt x="18" y="69"/>
                        </a:cubicBezTo>
                        <a:cubicBezTo>
                          <a:pt x="18" y="145"/>
                          <a:pt x="18" y="145"/>
                          <a:pt x="18" y="145"/>
                        </a:cubicBezTo>
                        <a:cubicBezTo>
                          <a:pt x="18" y="150"/>
                          <a:pt x="21" y="153"/>
                          <a:pt x="26" y="153"/>
                        </a:cubicBezTo>
                        <a:cubicBezTo>
                          <a:pt x="31" y="153"/>
                          <a:pt x="34" y="150"/>
                          <a:pt x="34" y="145"/>
                        </a:cubicBezTo>
                        <a:cubicBezTo>
                          <a:pt x="34" y="78"/>
                          <a:pt x="34" y="78"/>
                          <a:pt x="34" y="78"/>
                        </a:cubicBezTo>
                        <a:cubicBezTo>
                          <a:pt x="39" y="78"/>
                          <a:pt x="39" y="78"/>
                          <a:pt x="39" y="78"/>
                        </a:cubicBezTo>
                        <a:cubicBezTo>
                          <a:pt x="39" y="145"/>
                          <a:pt x="39" y="145"/>
                          <a:pt x="39" y="145"/>
                        </a:cubicBezTo>
                        <a:cubicBezTo>
                          <a:pt x="39" y="150"/>
                          <a:pt x="42" y="153"/>
                          <a:pt x="47" y="153"/>
                        </a:cubicBezTo>
                        <a:cubicBezTo>
                          <a:pt x="52" y="153"/>
                          <a:pt x="55" y="150"/>
                          <a:pt x="55" y="145"/>
                        </a:cubicBezTo>
                        <a:cubicBezTo>
                          <a:pt x="55" y="68"/>
                          <a:pt x="55" y="68"/>
                          <a:pt x="55" y="68"/>
                        </a:cubicBezTo>
                        <a:cubicBezTo>
                          <a:pt x="55" y="67"/>
                          <a:pt x="55" y="67"/>
                          <a:pt x="55" y="67"/>
                        </a:cubicBezTo>
                        <a:cubicBezTo>
                          <a:pt x="55" y="25"/>
                          <a:pt x="55" y="25"/>
                          <a:pt x="55" y="25"/>
                        </a:cubicBezTo>
                        <a:cubicBezTo>
                          <a:pt x="60" y="25"/>
                          <a:pt x="60" y="25"/>
                          <a:pt x="60" y="25"/>
                        </a:cubicBezTo>
                        <a:cubicBezTo>
                          <a:pt x="60" y="69"/>
                          <a:pt x="60" y="69"/>
                          <a:pt x="60" y="69"/>
                        </a:cubicBezTo>
                        <a:cubicBezTo>
                          <a:pt x="60" y="73"/>
                          <a:pt x="63" y="75"/>
                          <a:pt x="66" y="75"/>
                        </a:cubicBezTo>
                        <a:cubicBezTo>
                          <a:pt x="70" y="75"/>
                          <a:pt x="73" y="73"/>
                          <a:pt x="73" y="69"/>
                        </a:cubicBezTo>
                        <a:cubicBezTo>
                          <a:pt x="73" y="18"/>
                          <a:pt x="73" y="18"/>
                          <a:pt x="73" y="18"/>
                        </a:cubicBezTo>
                        <a:cubicBezTo>
                          <a:pt x="73" y="16"/>
                          <a:pt x="73" y="16"/>
                          <a:pt x="73" y="16"/>
                        </a:cubicBezTo>
                        <a:cubicBezTo>
                          <a:pt x="73" y="15"/>
                          <a:pt x="73" y="15"/>
                          <a:pt x="73" y="15"/>
                        </a:cubicBezTo>
                        <a:cubicBezTo>
                          <a:pt x="73" y="10"/>
                          <a:pt x="67" y="1"/>
                          <a:pt x="55" y="1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03" name="Oval 97"/>
                  <p:cNvSpPr>
                    <a:spLocks noChangeArrowheads="1"/>
                  </p:cNvSpPr>
                  <p:nvPr/>
                </p:nvSpPr>
                <p:spPr bwMode="auto">
                  <a:xfrm>
                    <a:off x="5110163" y="1652588"/>
                    <a:ext cx="74613" cy="76200"/>
                  </a:xfrm>
                  <a:prstGeom prst="ellipse">
                    <a:avLst/>
                  </a:pr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</p:grpSp>
            <p:grpSp>
              <p:nvGrpSpPr>
                <p:cNvPr id="87" name="Group 179"/>
                <p:cNvGrpSpPr/>
                <p:nvPr/>
              </p:nvGrpSpPr>
              <p:grpSpPr>
                <a:xfrm>
                  <a:off x="2409214" y="958754"/>
                  <a:ext cx="210240" cy="538072"/>
                  <a:chOff x="5054600" y="1652588"/>
                  <a:chExt cx="187325" cy="479424"/>
                </a:xfrm>
                <a:grpFill/>
              </p:grpSpPr>
              <p:sp>
                <p:nvSpPr>
                  <p:cNvPr id="100" name="Freeform 96"/>
                  <p:cNvSpPr/>
                  <p:nvPr/>
                </p:nvSpPr>
                <p:spPr bwMode="auto">
                  <a:xfrm>
                    <a:off x="5054600" y="1733550"/>
                    <a:ext cx="187325" cy="398462"/>
                  </a:xfrm>
                  <a:custGeom>
                    <a:avLst/>
                    <a:gdLst/>
                    <a:ahLst/>
                    <a:cxnLst>
                      <a:cxn ang="0">
                        <a:pos x="55" y="1"/>
                      </a:cxn>
                      <a:cxn ang="0">
                        <a:pos x="19" y="0"/>
                      </a:cxn>
                      <a:cxn ang="0">
                        <a:pos x="0" y="16"/>
                      </a:cxn>
                      <a:cxn ang="0">
                        <a:pos x="0" y="16"/>
                      </a:cxn>
                      <a:cxn ang="0">
                        <a:pos x="0" y="18"/>
                      </a:cxn>
                      <a:cxn ang="0">
                        <a:pos x="0" y="69"/>
                      </a:cxn>
                      <a:cxn ang="0">
                        <a:pos x="6" y="75"/>
                      </a:cxn>
                      <a:cxn ang="0">
                        <a:pos x="12" y="69"/>
                      </a:cxn>
                      <a:cxn ang="0">
                        <a:pos x="12" y="25"/>
                      </a:cxn>
                      <a:cxn ang="0">
                        <a:pos x="18" y="25"/>
                      </a:cxn>
                      <a:cxn ang="0">
                        <a:pos x="18" y="68"/>
                      </a:cxn>
                      <a:cxn ang="0">
                        <a:pos x="18" y="69"/>
                      </a:cxn>
                      <a:cxn ang="0">
                        <a:pos x="18" y="145"/>
                      </a:cxn>
                      <a:cxn ang="0">
                        <a:pos x="26" y="153"/>
                      </a:cxn>
                      <a:cxn ang="0">
                        <a:pos x="34" y="145"/>
                      </a:cxn>
                      <a:cxn ang="0">
                        <a:pos x="34" y="78"/>
                      </a:cxn>
                      <a:cxn ang="0">
                        <a:pos x="39" y="78"/>
                      </a:cxn>
                      <a:cxn ang="0">
                        <a:pos x="39" y="145"/>
                      </a:cxn>
                      <a:cxn ang="0">
                        <a:pos x="47" y="153"/>
                      </a:cxn>
                      <a:cxn ang="0">
                        <a:pos x="55" y="145"/>
                      </a:cxn>
                      <a:cxn ang="0">
                        <a:pos x="55" y="68"/>
                      </a:cxn>
                      <a:cxn ang="0">
                        <a:pos x="55" y="67"/>
                      </a:cxn>
                      <a:cxn ang="0">
                        <a:pos x="55" y="25"/>
                      </a:cxn>
                      <a:cxn ang="0">
                        <a:pos x="60" y="25"/>
                      </a:cxn>
                      <a:cxn ang="0">
                        <a:pos x="60" y="69"/>
                      </a:cxn>
                      <a:cxn ang="0">
                        <a:pos x="66" y="75"/>
                      </a:cxn>
                      <a:cxn ang="0">
                        <a:pos x="73" y="69"/>
                      </a:cxn>
                      <a:cxn ang="0">
                        <a:pos x="73" y="18"/>
                      </a:cxn>
                      <a:cxn ang="0">
                        <a:pos x="73" y="16"/>
                      </a:cxn>
                      <a:cxn ang="0">
                        <a:pos x="73" y="15"/>
                      </a:cxn>
                      <a:cxn ang="0">
                        <a:pos x="55" y="1"/>
                      </a:cxn>
                    </a:cxnLst>
                    <a:rect l="0" t="0" r="r" b="b"/>
                    <a:pathLst>
                      <a:path w="73" h="153">
                        <a:moveTo>
                          <a:pt x="55" y="1"/>
                        </a:moveTo>
                        <a:cubicBezTo>
                          <a:pt x="19" y="0"/>
                          <a:pt x="19" y="0"/>
                          <a:pt x="19" y="0"/>
                        </a:cubicBezTo>
                        <a:cubicBezTo>
                          <a:pt x="5" y="1"/>
                          <a:pt x="0" y="12"/>
                          <a:pt x="0" y="16"/>
                        </a:cubicBezTo>
                        <a:cubicBezTo>
                          <a:pt x="0" y="16"/>
                          <a:pt x="0" y="16"/>
                          <a:pt x="0" y="16"/>
                        </a:cubicBezTo>
                        <a:cubicBezTo>
                          <a:pt x="0" y="18"/>
                          <a:pt x="0" y="18"/>
                          <a:pt x="0" y="18"/>
                        </a:cubicBezTo>
                        <a:cubicBezTo>
                          <a:pt x="0" y="69"/>
                          <a:pt x="0" y="69"/>
                          <a:pt x="0" y="69"/>
                        </a:cubicBezTo>
                        <a:cubicBezTo>
                          <a:pt x="0" y="73"/>
                          <a:pt x="3" y="75"/>
                          <a:pt x="6" y="75"/>
                        </a:cubicBezTo>
                        <a:cubicBezTo>
                          <a:pt x="10" y="75"/>
                          <a:pt x="12" y="73"/>
                          <a:pt x="12" y="69"/>
                        </a:cubicBezTo>
                        <a:cubicBezTo>
                          <a:pt x="12" y="25"/>
                          <a:pt x="12" y="25"/>
                          <a:pt x="12" y="25"/>
                        </a:cubicBezTo>
                        <a:cubicBezTo>
                          <a:pt x="18" y="25"/>
                          <a:pt x="18" y="25"/>
                          <a:pt x="18" y="25"/>
                        </a:cubicBezTo>
                        <a:cubicBezTo>
                          <a:pt x="18" y="68"/>
                          <a:pt x="18" y="68"/>
                          <a:pt x="18" y="68"/>
                        </a:cubicBezTo>
                        <a:cubicBezTo>
                          <a:pt x="18" y="68"/>
                          <a:pt x="18" y="69"/>
                          <a:pt x="18" y="69"/>
                        </a:cubicBezTo>
                        <a:cubicBezTo>
                          <a:pt x="18" y="145"/>
                          <a:pt x="18" y="145"/>
                          <a:pt x="18" y="145"/>
                        </a:cubicBezTo>
                        <a:cubicBezTo>
                          <a:pt x="18" y="150"/>
                          <a:pt x="21" y="153"/>
                          <a:pt x="26" y="153"/>
                        </a:cubicBezTo>
                        <a:cubicBezTo>
                          <a:pt x="31" y="153"/>
                          <a:pt x="34" y="150"/>
                          <a:pt x="34" y="145"/>
                        </a:cubicBezTo>
                        <a:cubicBezTo>
                          <a:pt x="34" y="78"/>
                          <a:pt x="34" y="78"/>
                          <a:pt x="34" y="78"/>
                        </a:cubicBezTo>
                        <a:cubicBezTo>
                          <a:pt x="39" y="78"/>
                          <a:pt x="39" y="78"/>
                          <a:pt x="39" y="78"/>
                        </a:cubicBezTo>
                        <a:cubicBezTo>
                          <a:pt x="39" y="145"/>
                          <a:pt x="39" y="145"/>
                          <a:pt x="39" y="145"/>
                        </a:cubicBezTo>
                        <a:cubicBezTo>
                          <a:pt x="39" y="150"/>
                          <a:pt x="42" y="153"/>
                          <a:pt x="47" y="153"/>
                        </a:cubicBezTo>
                        <a:cubicBezTo>
                          <a:pt x="52" y="153"/>
                          <a:pt x="55" y="150"/>
                          <a:pt x="55" y="145"/>
                        </a:cubicBezTo>
                        <a:cubicBezTo>
                          <a:pt x="55" y="68"/>
                          <a:pt x="55" y="68"/>
                          <a:pt x="55" y="68"/>
                        </a:cubicBezTo>
                        <a:cubicBezTo>
                          <a:pt x="55" y="67"/>
                          <a:pt x="55" y="67"/>
                          <a:pt x="55" y="67"/>
                        </a:cubicBezTo>
                        <a:cubicBezTo>
                          <a:pt x="55" y="25"/>
                          <a:pt x="55" y="25"/>
                          <a:pt x="55" y="25"/>
                        </a:cubicBezTo>
                        <a:cubicBezTo>
                          <a:pt x="60" y="25"/>
                          <a:pt x="60" y="25"/>
                          <a:pt x="60" y="25"/>
                        </a:cubicBezTo>
                        <a:cubicBezTo>
                          <a:pt x="60" y="69"/>
                          <a:pt x="60" y="69"/>
                          <a:pt x="60" y="69"/>
                        </a:cubicBezTo>
                        <a:cubicBezTo>
                          <a:pt x="60" y="73"/>
                          <a:pt x="63" y="75"/>
                          <a:pt x="66" y="75"/>
                        </a:cubicBezTo>
                        <a:cubicBezTo>
                          <a:pt x="70" y="75"/>
                          <a:pt x="73" y="73"/>
                          <a:pt x="73" y="69"/>
                        </a:cubicBezTo>
                        <a:cubicBezTo>
                          <a:pt x="73" y="18"/>
                          <a:pt x="73" y="18"/>
                          <a:pt x="73" y="18"/>
                        </a:cubicBezTo>
                        <a:cubicBezTo>
                          <a:pt x="73" y="16"/>
                          <a:pt x="73" y="16"/>
                          <a:pt x="73" y="16"/>
                        </a:cubicBezTo>
                        <a:cubicBezTo>
                          <a:pt x="73" y="15"/>
                          <a:pt x="73" y="15"/>
                          <a:pt x="73" y="15"/>
                        </a:cubicBezTo>
                        <a:cubicBezTo>
                          <a:pt x="73" y="10"/>
                          <a:pt x="67" y="1"/>
                          <a:pt x="55" y="1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01" name="Oval 97"/>
                  <p:cNvSpPr>
                    <a:spLocks noChangeArrowheads="1"/>
                  </p:cNvSpPr>
                  <p:nvPr/>
                </p:nvSpPr>
                <p:spPr bwMode="auto">
                  <a:xfrm>
                    <a:off x="5110163" y="1652588"/>
                    <a:ext cx="74613" cy="76200"/>
                  </a:xfrm>
                  <a:prstGeom prst="ellipse">
                    <a:avLst/>
                  </a:pr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</p:grpSp>
            <p:grpSp>
              <p:nvGrpSpPr>
                <p:cNvPr id="88" name="Group 179"/>
                <p:cNvGrpSpPr/>
                <p:nvPr/>
              </p:nvGrpSpPr>
              <p:grpSpPr>
                <a:xfrm>
                  <a:off x="2735383" y="958754"/>
                  <a:ext cx="210240" cy="538072"/>
                  <a:chOff x="5054600" y="1652588"/>
                  <a:chExt cx="187325" cy="479424"/>
                </a:xfrm>
                <a:grpFill/>
              </p:grpSpPr>
              <p:sp>
                <p:nvSpPr>
                  <p:cNvPr id="98" name="Freeform 96"/>
                  <p:cNvSpPr/>
                  <p:nvPr/>
                </p:nvSpPr>
                <p:spPr bwMode="auto">
                  <a:xfrm>
                    <a:off x="5054600" y="1733550"/>
                    <a:ext cx="187325" cy="398462"/>
                  </a:xfrm>
                  <a:custGeom>
                    <a:avLst/>
                    <a:gdLst/>
                    <a:ahLst/>
                    <a:cxnLst>
                      <a:cxn ang="0">
                        <a:pos x="55" y="1"/>
                      </a:cxn>
                      <a:cxn ang="0">
                        <a:pos x="19" y="0"/>
                      </a:cxn>
                      <a:cxn ang="0">
                        <a:pos x="0" y="16"/>
                      </a:cxn>
                      <a:cxn ang="0">
                        <a:pos x="0" y="16"/>
                      </a:cxn>
                      <a:cxn ang="0">
                        <a:pos x="0" y="18"/>
                      </a:cxn>
                      <a:cxn ang="0">
                        <a:pos x="0" y="69"/>
                      </a:cxn>
                      <a:cxn ang="0">
                        <a:pos x="6" y="75"/>
                      </a:cxn>
                      <a:cxn ang="0">
                        <a:pos x="12" y="69"/>
                      </a:cxn>
                      <a:cxn ang="0">
                        <a:pos x="12" y="25"/>
                      </a:cxn>
                      <a:cxn ang="0">
                        <a:pos x="18" y="25"/>
                      </a:cxn>
                      <a:cxn ang="0">
                        <a:pos x="18" y="68"/>
                      </a:cxn>
                      <a:cxn ang="0">
                        <a:pos x="18" y="69"/>
                      </a:cxn>
                      <a:cxn ang="0">
                        <a:pos x="18" y="145"/>
                      </a:cxn>
                      <a:cxn ang="0">
                        <a:pos x="26" y="153"/>
                      </a:cxn>
                      <a:cxn ang="0">
                        <a:pos x="34" y="145"/>
                      </a:cxn>
                      <a:cxn ang="0">
                        <a:pos x="34" y="78"/>
                      </a:cxn>
                      <a:cxn ang="0">
                        <a:pos x="39" y="78"/>
                      </a:cxn>
                      <a:cxn ang="0">
                        <a:pos x="39" y="145"/>
                      </a:cxn>
                      <a:cxn ang="0">
                        <a:pos x="47" y="153"/>
                      </a:cxn>
                      <a:cxn ang="0">
                        <a:pos x="55" y="145"/>
                      </a:cxn>
                      <a:cxn ang="0">
                        <a:pos x="55" y="68"/>
                      </a:cxn>
                      <a:cxn ang="0">
                        <a:pos x="55" y="67"/>
                      </a:cxn>
                      <a:cxn ang="0">
                        <a:pos x="55" y="25"/>
                      </a:cxn>
                      <a:cxn ang="0">
                        <a:pos x="60" y="25"/>
                      </a:cxn>
                      <a:cxn ang="0">
                        <a:pos x="60" y="69"/>
                      </a:cxn>
                      <a:cxn ang="0">
                        <a:pos x="66" y="75"/>
                      </a:cxn>
                      <a:cxn ang="0">
                        <a:pos x="73" y="69"/>
                      </a:cxn>
                      <a:cxn ang="0">
                        <a:pos x="73" y="18"/>
                      </a:cxn>
                      <a:cxn ang="0">
                        <a:pos x="73" y="16"/>
                      </a:cxn>
                      <a:cxn ang="0">
                        <a:pos x="73" y="15"/>
                      </a:cxn>
                      <a:cxn ang="0">
                        <a:pos x="55" y="1"/>
                      </a:cxn>
                    </a:cxnLst>
                    <a:rect l="0" t="0" r="r" b="b"/>
                    <a:pathLst>
                      <a:path w="73" h="153">
                        <a:moveTo>
                          <a:pt x="55" y="1"/>
                        </a:moveTo>
                        <a:cubicBezTo>
                          <a:pt x="19" y="0"/>
                          <a:pt x="19" y="0"/>
                          <a:pt x="19" y="0"/>
                        </a:cubicBezTo>
                        <a:cubicBezTo>
                          <a:pt x="5" y="1"/>
                          <a:pt x="0" y="12"/>
                          <a:pt x="0" y="16"/>
                        </a:cubicBezTo>
                        <a:cubicBezTo>
                          <a:pt x="0" y="16"/>
                          <a:pt x="0" y="16"/>
                          <a:pt x="0" y="16"/>
                        </a:cubicBezTo>
                        <a:cubicBezTo>
                          <a:pt x="0" y="18"/>
                          <a:pt x="0" y="18"/>
                          <a:pt x="0" y="18"/>
                        </a:cubicBezTo>
                        <a:cubicBezTo>
                          <a:pt x="0" y="69"/>
                          <a:pt x="0" y="69"/>
                          <a:pt x="0" y="69"/>
                        </a:cubicBezTo>
                        <a:cubicBezTo>
                          <a:pt x="0" y="73"/>
                          <a:pt x="3" y="75"/>
                          <a:pt x="6" y="75"/>
                        </a:cubicBezTo>
                        <a:cubicBezTo>
                          <a:pt x="10" y="75"/>
                          <a:pt x="12" y="73"/>
                          <a:pt x="12" y="69"/>
                        </a:cubicBezTo>
                        <a:cubicBezTo>
                          <a:pt x="12" y="25"/>
                          <a:pt x="12" y="25"/>
                          <a:pt x="12" y="25"/>
                        </a:cubicBezTo>
                        <a:cubicBezTo>
                          <a:pt x="18" y="25"/>
                          <a:pt x="18" y="25"/>
                          <a:pt x="18" y="25"/>
                        </a:cubicBezTo>
                        <a:cubicBezTo>
                          <a:pt x="18" y="68"/>
                          <a:pt x="18" y="68"/>
                          <a:pt x="18" y="68"/>
                        </a:cubicBezTo>
                        <a:cubicBezTo>
                          <a:pt x="18" y="68"/>
                          <a:pt x="18" y="69"/>
                          <a:pt x="18" y="69"/>
                        </a:cubicBezTo>
                        <a:cubicBezTo>
                          <a:pt x="18" y="145"/>
                          <a:pt x="18" y="145"/>
                          <a:pt x="18" y="145"/>
                        </a:cubicBezTo>
                        <a:cubicBezTo>
                          <a:pt x="18" y="150"/>
                          <a:pt x="21" y="153"/>
                          <a:pt x="26" y="153"/>
                        </a:cubicBezTo>
                        <a:cubicBezTo>
                          <a:pt x="31" y="153"/>
                          <a:pt x="34" y="150"/>
                          <a:pt x="34" y="145"/>
                        </a:cubicBezTo>
                        <a:cubicBezTo>
                          <a:pt x="34" y="78"/>
                          <a:pt x="34" y="78"/>
                          <a:pt x="34" y="78"/>
                        </a:cubicBezTo>
                        <a:cubicBezTo>
                          <a:pt x="39" y="78"/>
                          <a:pt x="39" y="78"/>
                          <a:pt x="39" y="78"/>
                        </a:cubicBezTo>
                        <a:cubicBezTo>
                          <a:pt x="39" y="145"/>
                          <a:pt x="39" y="145"/>
                          <a:pt x="39" y="145"/>
                        </a:cubicBezTo>
                        <a:cubicBezTo>
                          <a:pt x="39" y="150"/>
                          <a:pt x="42" y="153"/>
                          <a:pt x="47" y="153"/>
                        </a:cubicBezTo>
                        <a:cubicBezTo>
                          <a:pt x="52" y="153"/>
                          <a:pt x="55" y="150"/>
                          <a:pt x="55" y="145"/>
                        </a:cubicBezTo>
                        <a:cubicBezTo>
                          <a:pt x="55" y="68"/>
                          <a:pt x="55" y="68"/>
                          <a:pt x="55" y="68"/>
                        </a:cubicBezTo>
                        <a:cubicBezTo>
                          <a:pt x="55" y="67"/>
                          <a:pt x="55" y="67"/>
                          <a:pt x="55" y="67"/>
                        </a:cubicBezTo>
                        <a:cubicBezTo>
                          <a:pt x="55" y="25"/>
                          <a:pt x="55" y="25"/>
                          <a:pt x="55" y="25"/>
                        </a:cubicBezTo>
                        <a:cubicBezTo>
                          <a:pt x="60" y="25"/>
                          <a:pt x="60" y="25"/>
                          <a:pt x="60" y="25"/>
                        </a:cubicBezTo>
                        <a:cubicBezTo>
                          <a:pt x="60" y="69"/>
                          <a:pt x="60" y="69"/>
                          <a:pt x="60" y="69"/>
                        </a:cubicBezTo>
                        <a:cubicBezTo>
                          <a:pt x="60" y="73"/>
                          <a:pt x="63" y="75"/>
                          <a:pt x="66" y="75"/>
                        </a:cubicBezTo>
                        <a:cubicBezTo>
                          <a:pt x="70" y="75"/>
                          <a:pt x="73" y="73"/>
                          <a:pt x="73" y="69"/>
                        </a:cubicBezTo>
                        <a:cubicBezTo>
                          <a:pt x="73" y="18"/>
                          <a:pt x="73" y="18"/>
                          <a:pt x="73" y="18"/>
                        </a:cubicBezTo>
                        <a:cubicBezTo>
                          <a:pt x="73" y="16"/>
                          <a:pt x="73" y="16"/>
                          <a:pt x="73" y="16"/>
                        </a:cubicBezTo>
                        <a:cubicBezTo>
                          <a:pt x="73" y="15"/>
                          <a:pt x="73" y="15"/>
                          <a:pt x="73" y="15"/>
                        </a:cubicBezTo>
                        <a:cubicBezTo>
                          <a:pt x="73" y="10"/>
                          <a:pt x="67" y="1"/>
                          <a:pt x="55" y="1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99" name="Oval 97"/>
                  <p:cNvSpPr>
                    <a:spLocks noChangeArrowheads="1"/>
                  </p:cNvSpPr>
                  <p:nvPr/>
                </p:nvSpPr>
                <p:spPr bwMode="auto">
                  <a:xfrm>
                    <a:off x="5110163" y="1652588"/>
                    <a:ext cx="74613" cy="76200"/>
                  </a:xfrm>
                  <a:prstGeom prst="ellipse">
                    <a:avLst/>
                  </a:pr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</p:grpSp>
            <p:grpSp>
              <p:nvGrpSpPr>
                <p:cNvPr id="89" name="Group 179"/>
                <p:cNvGrpSpPr/>
                <p:nvPr/>
              </p:nvGrpSpPr>
              <p:grpSpPr>
                <a:xfrm>
                  <a:off x="827545" y="1554269"/>
                  <a:ext cx="210240" cy="538072"/>
                  <a:chOff x="5054600" y="1652588"/>
                  <a:chExt cx="187325" cy="479424"/>
                </a:xfrm>
                <a:grpFill/>
              </p:grpSpPr>
              <p:sp>
                <p:nvSpPr>
                  <p:cNvPr id="96" name="Freeform 96"/>
                  <p:cNvSpPr/>
                  <p:nvPr/>
                </p:nvSpPr>
                <p:spPr bwMode="auto">
                  <a:xfrm>
                    <a:off x="5054600" y="1733550"/>
                    <a:ext cx="187325" cy="398462"/>
                  </a:xfrm>
                  <a:custGeom>
                    <a:avLst/>
                    <a:gdLst/>
                    <a:ahLst/>
                    <a:cxnLst>
                      <a:cxn ang="0">
                        <a:pos x="55" y="1"/>
                      </a:cxn>
                      <a:cxn ang="0">
                        <a:pos x="19" y="0"/>
                      </a:cxn>
                      <a:cxn ang="0">
                        <a:pos x="0" y="16"/>
                      </a:cxn>
                      <a:cxn ang="0">
                        <a:pos x="0" y="16"/>
                      </a:cxn>
                      <a:cxn ang="0">
                        <a:pos x="0" y="18"/>
                      </a:cxn>
                      <a:cxn ang="0">
                        <a:pos x="0" y="69"/>
                      </a:cxn>
                      <a:cxn ang="0">
                        <a:pos x="6" y="75"/>
                      </a:cxn>
                      <a:cxn ang="0">
                        <a:pos x="12" y="69"/>
                      </a:cxn>
                      <a:cxn ang="0">
                        <a:pos x="12" y="25"/>
                      </a:cxn>
                      <a:cxn ang="0">
                        <a:pos x="18" y="25"/>
                      </a:cxn>
                      <a:cxn ang="0">
                        <a:pos x="18" y="68"/>
                      </a:cxn>
                      <a:cxn ang="0">
                        <a:pos x="18" y="69"/>
                      </a:cxn>
                      <a:cxn ang="0">
                        <a:pos x="18" y="145"/>
                      </a:cxn>
                      <a:cxn ang="0">
                        <a:pos x="26" y="153"/>
                      </a:cxn>
                      <a:cxn ang="0">
                        <a:pos x="34" y="145"/>
                      </a:cxn>
                      <a:cxn ang="0">
                        <a:pos x="34" y="78"/>
                      </a:cxn>
                      <a:cxn ang="0">
                        <a:pos x="39" y="78"/>
                      </a:cxn>
                      <a:cxn ang="0">
                        <a:pos x="39" y="145"/>
                      </a:cxn>
                      <a:cxn ang="0">
                        <a:pos x="47" y="153"/>
                      </a:cxn>
                      <a:cxn ang="0">
                        <a:pos x="55" y="145"/>
                      </a:cxn>
                      <a:cxn ang="0">
                        <a:pos x="55" y="68"/>
                      </a:cxn>
                      <a:cxn ang="0">
                        <a:pos x="55" y="67"/>
                      </a:cxn>
                      <a:cxn ang="0">
                        <a:pos x="55" y="25"/>
                      </a:cxn>
                      <a:cxn ang="0">
                        <a:pos x="60" y="25"/>
                      </a:cxn>
                      <a:cxn ang="0">
                        <a:pos x="60" y="69"/>
                      </a:cxn>
                      <a:cxn ang="0">
                        <a:pos x="66" y="75"/>
                      </a:cxn>
                      <a:cxn ang="0">
                        <a:pos x="73" y="69"/>
                      </a:cxn>
                      <a:cxn ang="0">
                        <a:pos x="73" y="18"/>
                      </a:cxn>
                      <a:cxn ang="0">
                        <a:pos x="73" y="16"/>
                      </a:cxn>
                      <a:cxn ang="0">
                        <a:pos x="73" y="15"/>
                      </a:cxn>
                      <a:cxn ang="0">
                        <a:pos x="55" y="1"/>
                      </a:cxn>
                    </a:cxnLst>
                    <a:rect l="0" t="0" r="r" b="b"/>
                    <a:pathLst>
                      <a:path w="73" h="153">
                        <a:moveTo>
                          <a:pt x="55" y="1"/>
                        </a:moveTo>
                        <a:cubicBezTo>
                          <a:pt x="19" y="0"/>
                          <a:pt x="19" y="0"/>
                          <a:pt x="19" y="0"/>
                        </a:cubicBezTo>
                        <a:cubicBezTo>
                          <a:pt x="5" y="1"/>
                          <a:pt x="0" y="12"/>
                          <a:pt x="0" y="16"/>
                        </a:cubicBezTo>
                        <a:cubicBezTo>
                          <a:pt x="0" y="16"/>
                          <a:pt x="0" y="16"/>
                          <a:pt x="0" y="16"/>
                        </a:cubicBezTo>
                        <a:cubicBezTo>
                          <a:pt x="0" y="18"/>
                          <a:pt x="0" y="18"/>
                          <a:pt x="0" y="18"/>
                        </a:cubicBezTo>
                        <a:cubicBezTo>
                          <a:pt x="0" y="69"/>
                          <a:pt x="0" y="69"/>
                          <a:pt x="0" y="69"/>
                        </a:cubicBezTo>
                        <a:cubicBezTo>
                          <a:pt x="0" y="73"/>
                          <a:pt x="3" y="75"/>
                          <a:pt x="6" y="75"/>
                        </a:cubicBezTo>
                        <a:cubicBezTo>
                          <a:pt x="10" y="75"/>
                          <a:pt x="12" y="73"/>
                          <a:pt x="12" y="69"/>
                        </a:cubicBezTo>
                        <a:cubicBezTo>
                          <a:pt x="12" y="25"/>
                          <a:pt x="12" y="25"/>
                          <a:pt x="12" y="25"/>
                        </a:cubicBezTo>
                        <a:cubicBezTo>
                          <a:pt x="18" y="25"/>
                          <a:pt x="18" y="25"/>
                          <a:pt x="18" y="25"/>
                        </a:cubicBezTo>
                        <a:cubicBezTo>
                          <a:pt x="18" y="68"/>
                          <a:pt x="18" y="68"/>
                          <a:pt x="18" y="68"/>
                        </a:cubicBezTo>
                        <a:cubicBezTo>
                          <a:pt x="18" y="68"/>
                          <a:pt x="18" y="69"/>
                          <a:pt x="18" y="69"/>
                        </a:cubicBezTo>
                        <a:cubicBezTo>
                          <a:pt x="18" y="145"/>
                          <a:pt x="18" y="145"/>
                          <a:pt x="18" y="145"/>
                        </a:cubicBezTo>
                        <a:cubicBezTo>
                          <a:pt x="18" y="150"/>
                          <a:pt x="21" y="153"/>
                          <a:pt x="26" y="153"/>
                        </a:cubicBezTo>
                        <a:cubicBezTo>
                          <a:pt x="31" y="153"/>
                          <a:pt x="34" y="150"/>
                          <a:pt x="34" y="145"/>
                        </a:cubicBezTo>
                        <a:cubicBezTo>
                          <a:pt x="34" y="78"/>
                          <a:pt x="34" y="78"/>
                          <a:pt x="34" y="78"/>
                        </a:cubicBezTo>
                        <a:cubicBezTo>
                          <a:pt x="39" y="78"/>
                          <a:pt x="39" y="78"/>
                          <a:pt x="39" y="78"/>
                        </a:cubicBezTo>
                        <a:cubicBezTo>
                          <a:pt x="39" y="145"/>
                          <a:pt x="39" y="145"/>
                          <a:pt x="39" y="145"/>
                        </a:cubicBezTo>
                        <a:cubicBezTo>
                          <a:pt x="39" y="150"/>
                          <a:pt x="42" y="153"/>
                          <a:pt x="47" y="153"/>
                        </a:cubicBezTo>
                        <a:cubicBezTo>
                          <a:pt x="52" y="153"/>
                          <a:pt x="55" y="150"/>
                          <a:pt x="55" y="145"/>
                        </a:cubicBezTo>
                        <a:cubicBezTo>
                          <a:pt x="55" y="68"/>
                          <a:pt x="55" y="68"/>
                          <a:pt x="55" y="68"/>
                        </a:cubicBezTo>
                        <a:cubicBezTo>
                          <a:pt x="55" y="67"/>
                          <a:pt x="55" y="67"/>
                          <a:pt x="55" y="67"/>
                        </a:cubicBezTo>
                        <a:cubicBezTo>
                          <a:pt x="55" y="25"/>
                          <a:pt x="55" y="25"/>
                          <a:pt x="55" y="25"/>
                        </a:cubicBezTo>
                        <a:cubicBezTo>
                          <a:pt x="60" y="25"/>
                          <a:pt x="60" y="25"/>
                          <a:pt x="60" y="25"/>
                        </a:cubicBezTo>
                        <a:cubicBezTo>
                          <a:pt x="60" y="69"/>
                          <a:pt x="60" y="69"/>
                          <a:pt x="60" y="69"/>
                        </a:cubicBezTo>
                        <a:cubicBezTo>
                          <a:pt x="60" y="73"/>
                          <a:pt x="63" y="75"/>
                          <a:pt x="66" y="75"/>
                        </a:cubicBezTo>
                        <a:cubicBezTo>
                          <a:pt x="70" y="75"/>
                          <a:pt x="73" y="73"/>
                          <a:pt x="73" y="69"/>
                        </a:cubicBezTo>
                        <a:cubicBezTo>
                          <a:pt x="73" y="18"/>
                          <a:pt x="73" y="18"/>
                          <a:pt x="73" y="18"/>
                        </a:cubicBezTo>
                        <a:cubicBezTo>
                          <a:pt x="73" y="16"/>
                          <a:pt x="73" y="16"/>
                          <a:pt x="73" y="16"/>
                        </a:cubicBezTo>
                        <a:cubicBezTo>
                          <a:pt x="73" y="15"/>
                          <a:pt x="73" y="15"/>
                          <a:pt x="73" y="15"/>
                        </a:cubicBezTo>
                        <a:cubicBezTo>
                          <a:pt x="73" y="10"/>
                          <a:pt x="67" y="1"/>
                          <a:pt x="55" y="1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97" name="Oval 97"/>
                  <p:cNvSpPr>
                    <a:spLocks noChangeArrowheads="1"/>
                  </p:cNvSpPr>
                  <p:nvPr/>
                </p:nvSpPr>
                <p:spPr bwMode="auto">
                  <a:xfrm>
                    <a:off x="5110163" y="1652588"/>
                    <a:ext cx="74613" cy="76200"/>
                  </a:xfrm>
                  <a:prstGeom prst="ellipse">
                    <a:avLst/>
                  </a:pr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</p:grpSp>
            <p:grpSp>
              <p:nvGrpSpPr>
                <p:cNvPr id="90" name="Group 179"/>
                <p:cNvGrpSpPr/>
                <p:nvPr/>
              </p:nvGrpSpPr>
              <p:grpSpPr>
                <a:xfrm>
                  <a:off x="1143879" y="1554269"/>
                  <a:ext cx="210240" cy="538072"/>
                  <a:chOff x="5054600" y="1652588"/>
                  <a:chExt cx="187325" cy="479424"/>
                </a:xfrm>
                <a:grpFill/>
              </p:grpSpPr>
              <p:sp>
                <p:nvSpPr>
                  <p:cNvPr id="94" name="Freeform 96"/>
                  <p:cNvSpPr/>
                  <p:nvPr/>
                </p:nvSpPr>
                <p:spPr bwMode="auto">
                  <a:xfrm>
                    <a:off x="5054600" y="1733550"/>
                    <a:ext cx="187325" cy="398462"/>
                  </a:xfrm>
                  <a:custGeom>
                    <a:avLst/>
                    <a:gdLst/>
                    <a:ahLst/>
                    <a:cxnLst>
                      <a:cxn ang="0">
                        <a:pos x="55" y="1"/>
                      </a:cxn>
                      <a:cxn ang="0">
                        <a:pos x="19" y="0"/>
                      </a:cxn>
                      <a:cxn ang="0">
                        <a:pos x="0" y="16"/>
                      </a:cxn>
                      <a:cxn ang="0">
                        <a:pos x="0" y="16"/>
                      </a:cxn>
                      <a:cxn ang="0">
                        <a:pos x="0" y="18"/>
                      </a:cxn>
                      <a:cxn ang="0">
                        <a:pos x="0" y="69"/>
                      </a:cxn>
                      <a:cxn ang="0">
                        <a:pos x="6" y="75"/>
                      </a:cxn>
                      <a:cxn ang="0">
                        <a:pos x="12" y="69"/>
                      </a:cxn>
                      <a:cxn ang="0">
                        <a:pos x="12" y="25"/>
                      </a:cxn>
                      <a:cxn ang="0">
                        <a:pos x="18" y="25"/>
                      </a:cxn>
                      <a:cxn ang="0">
                        <a:pos x="18" y="68"/>
                      </a:cxn>
                      <a:cxn ang="0">
                        <a:pos x="18" y="69"/>
                      </a:cxn>
                      <a:cxn ang="0">
                        <a:pos x="18" y="145"/>
                      </a:cxn>
                      <a:cxn ang="0">
                        <a:pos x="26" y="153"/>
                      </a:cxn>
                      <a:cxn ang="0">
                        <a:pos x="34" y="145"/>
                      </a:cxn>
                      <a:cxn ang="0">
                        <a:pos x="34" y="78"/>
                      </a:cxn>
                      <a:cxn ang="0">
                        <a:pos x="39" y="78"/>
                      </a:cxn>
                      <a:cxn ang="0">
                        <a:pos x="39" y="145"/>
                      </a:cxn>
                      <a:cxn ang="0">
                        <a:pos x="47" y="153"/>
                      </a:cxn>
                      <a:cxn ang="0">
                        <a:pos x="55" y="145"/>
                      </a:cxn>
                      <a:cxn ang="0">
                        <a:pos x="55" y="68"/>
                      </a:cxn>
                      <a:cxn ang="0">
                        <a:pos x="55" y="67"/>
                      </a:cxn>
                      <a:cxn ang="0">
                        <a:pos x="55" y="25"/>
                      </a:cxn>
                      <a:cxn ang="0">
                        <a:pos x="60" y="25"/>
                      </a:cxn>
                      <a:cxn ang="0">
                        <a:pos x="60" y="69"/>
                      </a:cxn>
                      <a:cxn ang="0">
                        <a:pos x="66" y="75"/>
                      </a:cxn>
                      <a:cxn ang="0">
                        <a:pos x="73" y="69"/>
                      </a:cxn>
                      <a:cxn ang="0">
                        <a:pos x="73" y="18"/>
                      </a:cxn>
                      <a:cxn ang="0">
                        <a:pos x="73" y="16"/>
                      </a:cxn>
                      <a:cxn ang="0">
                        <a:pos x="73" y="15"/>
                      </a:cxn>
                      <a:cxn ang="0">
                        <a:pos x="55" y="1"/>
                      </a:cxn>
                    </a:cxnLst>
                    <a:rect l="0" t="0" r="r" b="b"/>
                    <a:pathLst>
                      <a:path w="73" h="153">
                        <a:moveTo>
                          <a:pt x="55" y="1"/>
                        </a:moveTo>
                        <a:cubicBezTo>
                          <a:pt x="19" y="0"/>
                          <a:pt x="19" y="0"/>
                          <a:pt x="19" y="0"/>
                        </a:cubicBezTo>
                        <a:cubicBezTo>
                          <a:pt x="5" y="1"/>
                          <a:pt x="0" y="12"/>
                          <a:pt x="0" y="16"/>
                        </a:cubicBezTo>
                        <a:cubicBezTo>
                          <a:pt x="0" y="16"/>
                          <a:pt x="0" y="16"/>
                          <a:pt x="0" y="16"/>
                        </a:cubicBezTo>
                        <a:cubicBezTo>
                          <a:pt x="0" y="18"/>
                          <a:pt x="0" y="18"/>
                          <a:pt x="0" y="18"/>
                        </a:cubicBezTo>
                        <a:cubicBezTo>
                          <a:pt x="0" y="69"/>
                          <a:pt x="0" y="69"/>
                          <a:pt x="0" y="69"/>
                        </a:cubicBezTo>
                        <a:cubicBezTo>
                          <a:pt x="0" y="73"/>
                          <a:pt x="3" y="75"/>
                          <a:pt x="6" y="75"/>
                        </a:cubicBezTo>
                        <a:cubicBezTo>
                          <a:pt x="10" y="75"/>
                          <a:pt x="12" y="73"/>
                          <a:pt x="12" y="69"/>
                        </a:cubicBezTo>
                        <a:cubicBezTo>
                          <a:pt x="12" y="25"/>
                          <a:pt x="12" y="25"/>
                          <a:pt x="12" y="25"/>
                        </a:cubicBezTo>
                        <a:cubicBezTo>
                          <a:pt x="18" y="25"/>
                          <a:pt x="18" y="25"/>
                          <a:pt x="18" y="25"/>
                        </a:cubicBezTo>
                        <a:cubicBezTo>
                          <a:pt x="18" y="68"/>
                          <a:pt x="18" y="68"/>
                          <a:pt x="18" y="68"/>
                        </a:cubicBezTo>
                        <a:cubicBezTo>
                          <a:pt x="18" y="68"/>
                          <a:pt x="18" y="69"/>
                          <a:pt x="18" y="69"/>
                        </a:cubicBezTo>
                        <a:cubicBezTo>
                          <a:pt x="18" y="145"/>
                          <a:pt x="18" y="145"/>
                          <a:pt x="18" y="145"/>
                        </a:cubicBezTo>
                        <a:cubicBezTo>
                          <a:pt x="18" y="150"/>
                          <a:pt x="21" y="153"/>
                          <a:pt x="26" y="153"/>
                        </a:cubicBezTo>
                        <a:cubicBezTo>
                          <a:pt x="31" y="153"/>
                          <a:pt x="34" y="150"/>
                          <a:pt x="34" y="145"/>
                        </a:cubicBezTo>
                        <a:cubicBezTo>
                          <a:pt x="34" y="78"/>
                          <a:pt x="34" y="78"/>
                          <a:pt x="34" y="78"/>
                        </a:cubicBezTo>
                        <a:cubicBezTo>
                          <a:pt x="39" y="78"/>
                          <a:pt x="39" y="78"/>
                          <a:pt x="39" y="78"/>
                        </a:cubicBezTo>
                        <a:cubicBezTo>
                          <a:pt x="39" y="145"/>
                          <a:pt x="39" y="145"/>
                          <a:pt x="39" y="145"/>
                        </a:cubicBezTo>
                        <a:cubicBezTo>
                          <a:pt x="39" y="150"/>
                          <a:pt x="42" y="153"/>
                          <a:pt x="47" y="153"/>
                        </a:cubicBezTo>
                        <a:cubicBezTo>
                          <a:pt x="52" y="153"/>
                          <a:pt x="55" y="150"/>
                          <a:pt x="55" y="145"/>
                        </a:cubicBezTo>
                        <a:cubicBezTo>
                          <a:pt x="55" y="68"/>
                          <a:pt x="55" y="68"/>
                          <a:pt x="55" y="68"/>
                        </a:cubicBezTo>
                        <a:cubicBezTo>
                          <a:pt x="55" y="67"/>
                          <a:pt x="55" y="67"/>
                          <a:pt x="55" y="67"/>
                        </a:cubicBezTo>
                        <a:cubicBezTo>
                          <a:pt x="55" y="25"/>
                          <a:pt x="55" y="25"/>
                          <a:pt x="55" y="25"/>
                        </a:cubicBezTo>
                        <a:cubicBezTo>
                          <a:pt x="60" y="25"/>
                          <a:pt x="60" y="25"/>
                          <a:pt x="60" y="25"/>
                        </a:cubicBezTo>
                        <a:cubicBezTo>
                          <a:pt x="60" y="69"/>
                          <a:pt x="60" y="69"/>
                          <a:pt x="60" y="69"/>
                        </a:cubicBezTo>
                        <a:cubicBezTo>
                          <a:pt x="60" y="73"/>
                          <a:pt x="63" y="75"/>
                          <a:pt x="66" y="75"/>
                        </a:cubicBezTo>
                        <a:cubicBezTo>
                          <a:pt x="70" y="75"/>
                          <a:pt x="73" y="73"/>
                          <a:pt x="73" y="69"/>
                        </a:cubicBezTo>
                        <a:cubicBezTo>
                          <a:pt x="73" y="18"/>
                          <a:pt x="73" y="18"/>
                          <a:pt x="73" y="18"/>
                        </a:cubicBezTo>
                        <a:cubicBezTo>
                          <a:pt x="73" y="16"/>
                          <a:pt x="73" y="16"/>
                          <a:pt x="73" y="16"/>
                        </a:cubicBezTo>
                        <a:cubicBezTo>
                          <a:pt x="73" y="15"/>
                          <a:pt x="73" y="15"/>
                          <a:pt x="73" y="15"/>
                        </a:cubicBezTo>
                        <a:cubicBezTo>
                          <a:pt x="73" y="10"/>
                          <a:pt x="67" y="1"/>
                          <a:pt x="55" y="1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95" name="Oval 97"/>
                  <p:cNvSpPr>
                    <a:spLocks noChangeArrowheads="1"/>
                  </p:cNvSpPr>
                  <p:nvPr/>
                </p:nvSpPr>
                <p:spPr bwMode="auto">
                  <a:xfrm>
                    <a:off x="5110163" y="1652588"/>
                    <a:ext cx="74613" cy="76200"/>
                  </a:xfrm>
                  <a:prstGeom prst="ellipse">
                    <a:avLst/>
                  </a:pr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</p:grpSp>
            <p:grpSp>
              <p:nvGrpSpPr>
                <p:cNvPr id="91" name="Group 179"/>
                <p:cNvGrpSpPr/>
                <p:nvPr/>
              </p:nvGrpSpPr>
              <p:grpSpPr>
                <a:xfrm>
                  <a:off x="1460213" y="1554269"/>
                  <a:ext cx="210240" cy="538072"/>
                  <a:chOff x="5054600" y="1652588"/>
                  <a:chExt cx="187325" cy="479424"/>
                </a:xfrm>
                <a:grpFill/>
              </p:grpSpPr>
              <p:sp>
                <p:nvSpPr>
                  <p:cNvPr id="92" name="Freeform 96"/>
                  <p:cNvSpPr/>
                  <p:nvPr/>
                </p:nvSpPr>
                <p:spPr bwMode="auto">
                  <a:xfrm>
                    <a:off x="5054600" y="1733550"/>
                    <a:ext cx="187325" cy="398462"/>
                  </a:xfrm>
                  <a:custGeom>
                    <a:avLst/>
                    <a:gdLst/>
                    <a:ahLst/>
                    <a:cxnLst>
                      <a:cxn ang="0">
                        <a:pos x="55" y="1"/>
                      </a:cxn>
                      <a:cxn ang="0">
                        <a:pos x="19" y="0"/>
                      </a:cxn>
                      <a:cxn ang="0">
                        <a:pos x="0" y="16"/>
                      </a:cxn>
                      <a:cxn ang="0">
                        <a:pos x="0" y="16"/>
                      </a:cxn>
                      <a:cxn ang="0">
                        <a:pos x="0" y="18"/>
                      </a:cxn>
                      <a:cxn ang="0">
                        <a:pos x="0" y="69"/>
                      </a:cxn>
                      <a:cxn ang="0">
                        <a:pos x="6" y="75"/>
                      </a:cxn>
                      <a:cxn ang="0">
                        <a:pos x="12" y="69"/>
                      </a:cxn>
                      <a:cxn ang="0">
                        <a:pos x="12" y="25"/>
                      </a:cxn>
                      <a:cxn ang="0">
                        <a:pos x="18" y="25"/>
                      </a:cxn>
                      <a:cxn ang="0">
                        <a:pos x="18" y="68"/>
                      </a:cxn>
                      <a:cxn ang="0">
                        <a:pos x="18" y="69"/>
                      </a:cxn>
                      <a:cxn ang="0">
                        <a:pos x="18" y="145"/>
                      </a:cxn>
                      <a:cxn ang="0">
                        <a:pos x="26" y="153"/>
                      </a:cxn>
                      <a:cxn ang="0">
                        <a:pos x="34" y="145"/>
                      </a:cxn>
                      <a:cxn ang="0">
                        <a:pos x="34" y="78"/>
                      </a:cxn>
                      <a:cxn ang="0">
                        <a:pos x="39" y="78"/>
                      </a:cxn>
                      <a:cxn ang="0">
                        <a:pos x="39" y="145"/>
                      </a:cxn>
                      <a:cxn ang="0">
                        <a:pos x="47" y="153"/>
                      </a:cxn>
                      <a:cxn ang="0">
                        <a:pos x="55" y="145"/>
                      </a:cxn>
                      <a:cxn ang="0">
                        <a:pos x="55" y="68"/>
                      </a:cxn>
                      <a:cxn ang="0">
                        <a:pos x="55" y="67"/>
                      </a:cxn>
                      <a:cxn ang="0">
                        <a:pos x="55" y="25"/>
                      </a:cxn>
                      <a:cxn ang="0">
                        <a:pos x="60" y="25"/>
                      </a:cxn>
                      <a:cxn ang="0">
                        <a:pos x="60" y="69"/>
                      </a:cxn>
                      <a:cxn ang="0">
                        <a:pos x="66" y="75"/>
                      </a:cxn>
                      <a:cxn ang="0">
                        <a:pos x="73" y="69"/>
                      </a:cxn>
                      <a:cxn ang="0">
                        <a:pos x="73" y="18"/>
                      </a:cxn>
                      <a:cxn ang="0">
                        <a:pos x="73" y="16"/>
                      </a:cxn>
                      <a:cxn ang="0">
                        <a:pos x="73" y="15"/>
                      </a:cxn>
                      <a:cxn ang="0">
                        <a:pos x="55" y="1"/>
                      </a:cxn>
                    </a:cxnLst>
                    <a:rect l="0" t="0" r="r" b="b"/>
                    <a:pathLst>
                      <a:path w="73" h="153">
                        <a:moveTo>
                          <a:pt x="55" y="1"/>
                        </a:moveTo>
                        <a:cubicBezTo>
                          <a:pt x="19" y="0"/>
                          <a:pt x="19" y="0"/>
                          <a:pt x="19" y="0"/>
                        </a:cubicBezTo>
                        <a:cubicBezTo>
                          <a:pt x="5" y="1"/>
                          <a:pt x="0" y="12"/>
                          <a:pt x="0" y="16"/>
                        </a:cubicBezTo>
                        <a:cubicBezTo>
                          <a:pt x="0" y="16"/>
                          <a:pt x="0" y="16"/>
                          <a:pt x="0" y="16"/>
                        </a:cubicBezTo>
                        <a:cubicBezTo>
                          <a:pt x="0" y="18"/>
                          <a:pt x="0" y="18"/>
                          <a:pt x="0" y="18"/>
                        </a:cubicBezTo>
                        <a:cubicBezTo>
                          <a:pt x="0" y="69"/>
                          <a:pt x="0" y="69"/>
                          <a:pt x="0" y="69"/>
                        </a:cubicBezTo>
                        <a:cubicBezTo>
                          <a:pt x="0" y="73"/>
                          <a:pt x="3" y="75"/>
                          <a:pt x="6" y="75"/>
                        </a:cubicBezTo>
                        <a:cubicBezTo>
                          <a:pt x="10" y="75"/>
                          <a:pt x="12" y="73"/>
                          <a:pt x="12" y="69"/>
                        </a:cubicBezTo>
                        <a:cubicBezTo>
                          <a:pt x="12" y="25"/>
                          <a:pt x="12" y="25"/>
                          <a:pt x="12" y="25"/>
                        </a:cubicBezTo>
                        <a:cubicBezTo>
                          <a:pt x="18" y="25"/>
                          <a:pt x="18" y="25"/>
                          <a:pt x="18" y="25"/>
                        </a:cubicBezTo>
                        <a:cubicBezTo>
                          <a:pt x="18" y="68"/>
                          <a:pt x="18" y="68"/>
                          <a:pt x="18" y="68"/>
                        </a:cubicBezTo>
                        <a:cubicBezTo>
                          <a:pt x="18" y="68"/>
                          <a:pt x="18" y="69"/>
                          <a:pt x="18" y="69"/>
                        </a:cubicBezTo>
                        <a:cubicBezTo>
                          <a:pt x="18" y="145"/>
                          <a:pt x="18" y="145"/>
                          <a:pt x="18" y="145"/>
                        </a:cubicBezTo>
                        <a:cubicBezTo>
                          <a:pt x="18" y="150"/>
                          <a:pt x="21" y="153"/>
                          <a:pt x="26" y="153"/>
                        </a:cubicBezTo>
                        <a:cubicBezTo>
                          <a:pt x="31" y="153"/>
                          <a:pt x="34" y="150"/>
                          <a:pt x="34" y="145"/>
                        </a:cubicBezTo>
                        <a:cubicBezTo>
                          <a:pt x="34" y="78"/>
                          <a:pt x="34" y="78"/>
                          <a:pt x="34" y="78"/>
                        </a:cubicBezTo>
                        <a:cubicBezTo>
                          <a:pt x="39" y="78"/>
                          <a:pt x="39" y="78"/>
                          <a:pt x="39" y="78"/>
                        </a:cubicBezTo>
                        <a:cubicBezTo>
                          <a:pt x="39" y="145"/>
                          <a:pt x="39" y="145"/>
                          <a:pt x="39" y="145"/>
                        </a:cubicBezTo>
                        <a:cubicBezTo>
                          <a:pt x="39" y="150"/>
                          <a:pt x="42" y="153"/>
                          <a:pt x="47" y="153"/>
                        </a:cubicBezTo>
                        <a:cubicBezTo>
                          <a:pt x="52" y="153"/>
                          <a:pt x="55" y="150"/>
                          <a:pt x="55" y="145"/>
                        </a:cubicBezTo>
                        <a:cubicBezTo>
                          <a:pt x="55" y="68"/>
                          <a:pt x="55" y="68"/>
                          <a:pt x="55" y="68"/>
                        </a:cubicBezTo>
                        <a:cubicBezTo>
                          <a:pt x="55" y="67"/>
                          <a:pt x="55" y="67"/>
                          <a:pt x="55" y="67"/>
                        </a:cubicBezTo>
                        <a:cubicBezTo>
                          <a:pt x="55" y="25"/>
                          <a:pt x="55" y="25"/>
                          <a:pt x="55" y="25"/>
                        </a:cubicBezTo>
                        <a:cubicBezTo>
                          <a:pt x="60" y="25"/>
                          <a:pt x="60" y="25"/>
                          <a:pt x="60" y="25"/>
                        </a:cubicBezTo>
                        <a:cubicBezTo>
                          <a:pt x="60" y="69"/>
                          <a:pt x="60" y="69"/>
                          <a:pt x="60" y="69"/>
                        </a:cubicBezTo>
                        <a:cubicBezTo>
                          <a:pt x="60" y="73"/>
                          <a:pt x="63" y="75"/>
                          <a:pt x="66" y="75"/>
                        </a:cubicBezTo>
                        <a:cubicBezTo>
                          <a:pt x="70" y="75"/>
                          <a:pt x="73" y="73"/>
                          <a:pt x="73" y="69"/>
                        </a:cubicBezTo>
                        <a:cubicBezTo>
                          <a:pt x="73" y="18"/>
                          <a:pt x="73" y="18"/>
                          <a:pt x="73" y="18"/>
                        </a:cubicBezTo>
                        <a:cubicBezTo>
                          <a:pt x="73" y="16"/>
                          <a:pt x="73" y="16"/>
                          <a:pt x="73" y="16"/>
                        </a:cubicBezTo>
                        <a:cubicBezTo>
                          <a:pt x="73" y="15"/>
                          <a:pt x="73" y="15"/>
                          <a:pt x="73" y="15"/>
                        </a:cubicBezTo>
                        <a:cubicBezTo>
                          <a:pt x="73" y="10"/>
                          <a:pt x="67" y="1"/>
                          <a:pt x="55" y="1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93" name="Oval 97"/>
                  <p:cNvSpPr>
                    <a:spLocks noChangeArrowheads="1"/>
                  </p:cNvSpPr>
                  <p:nvPr/>
                </p:nvSpPr>
                <p:spPr bwMode="auto">
                  <a:xfrm>
                    <a:off x="5110163" y="1652588"/>
                    <a:ext cx="74613" cy="76200"/>
                  </a:xfrm>
                  <a:prstGeom prst="ellipse">
                    <a:avLst/>
                  </a:pr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</p:grpSp>
          </p:grpSp>
        </p:grpSp>
        <p:grpSp>
          <p:nvGrpSpPr>
            <p:cNvPr id="47" name="Group 174"/>
            <p:cNvGrpSpPr/>
            <p:nvPr/>
          </p:nvGrpSpPr>
          <p:grpSpPr>
            <a:xfrm>
              <a:off x="1736826" y="1618496"/>
              <a:ext cx="1122944" cy="516839"/>
              <a:chOff x="1776547" y="1554269"/>
              <a:chExt cx="1169076" cy="538072"/>
            </a:xfrm>
            <a:solidFill>
              <a:schemeClr val="bg1">
                <a:lumMod val="75000"/>
              </a:schemeClr>
            </a:solidFill>
          </p:grpSpPr>
          <p:grpSp>
            <p:nvGrpSpPr>
              <p:cNvPr id="48" name="Group 179"/>
              <p:cNvGrpSpPr/>
              <p:nvPr/>
            </p:nvGrpSpPr>
            <p:grpSpPr>
              <a:xfrm>
                <a:off x="1776547" y="1554269"/>
                <a:ext cx="210240" cy="538072"/>
                <a:chOff x="5054600" y="1652588"/>
                <a:chExt cx="187325" cy="479424"/>
              </a:xfrm>
              <a:grpFill/>
            </p:grpSpPr>
            <p:sp>
              <p:nvSpPr>
                <p:cNvPr id="78" name="Freeform 96"/>
                <p:cNvSpPr/>
                <p:nvPr/>
              </p:nvSpPr>
              <p:spPr bwMode="auto">
                <a:xfrm>
                  <a:off x="5054600" y="1733550"/>
                  <a:ext cx="187325" cy="398462"/>
                </a:xfrm>
                <a:custGeom>
                  <a:avLst/>
                  <a:gdLst/>
                  <a:ahLst/>
                  <a:cxnLst>
                    <a:cxn ang="0">
                      <a:pos x="55" y="1"/>
                    </a:cxn>
                    <a:cxn ang="0">
                      <a:pos x="19" y="0"/>
                    </a:cxn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0" y="18"/>
                    </a:cxn>
                    <a:cxn ang="0">
                      <a:pos x="0" y="69"/>
                    </a:cxn>
                    <a:cxn ang="0">
                      <a:pos x="6" y="75"/>
                    </a:cxn>
                    <a:cxn ang="0">
                      <a:pos x="12" y="69"/>
                    </a:cxn>
                    <a:cxn ang="0">
                      <a:pos x="12" y="25"/>
                    </a:cxn>
                    <a:cxn ang="0">
                      <a:pos x="18" y="25"/>
                    </a:cxn>
                    <a:cxn ang="0">
                      <a:pos x="18" y="68"/>
                    </a:cxn>
                    <a:cxn ang="0">
                      <a:pos x="18" y="69"/>
                    </a:cxn>
                    <a:cxn ang="0">
                      <a:pos x="18" y="145"/>
                    </a:cxn>
                    <a:cxn ang="0">
                      <a:pos x="26" y="153"/>
                    </a:cxn>
                    <a:cxn ang="0">
                      <a:pos x="34" y="145"/>
                    </a:cxn>
                    <a:cxn ang="0">
                      <a:pos x="34" y="78"/>
                    </a:cxn>
                    <a:cxn ang="0">
                      <a:pos x="39" y="78"/>
                    </a:cxn>
                    <a:cxn ang="0">
                      <a:pos x="39" y="145"/>
                    </a:cxn>
                    <a:cxn ang="0">
                      <a:pos x="47" y="153"/>
                    </a:cxn>
                    <a:cxn ang="0">
                      <a:pos x="55" y="145"/>
                    </a:cxn>
                    <a:cxn ang="0">
                      <a:pos x="55" y="68"/>
                    </a:cxn>
                    <a:cxn ang="0">
                      <a:pos x="55" y="67"/>
                    </a:cxn>
                    <a:cxn ang="0">
                      <a:pos x="55" y="25"/>
                    </a:cxn>
                    <a:cxn ang="0">
                      <a:pos x="60" y="25"/>
                    </a:cxn>
                    <a:cxn ang="0">
                      <a:pos x="60" y="69"/>
                    </a:cxn>
                    <a:cxn ang="0">
                      <a:pos x="66" y="75"/>
                    </a:cxn>
                    <a:cxn ang="0">
                      <a:pos x="73" y="69"/>
                    </a:cxn>
                    <a:cxn ang="0">
                      <a:pos x="73" y="18"/>
                    </a:cxn>
                    <a:cxn ang="0">
                      <a:pos x="73" y="16"/>
                    </a:cxn>
                    <a:cxn ang="0">
                      <a:pos x="73" y="15"/>
                    </a:cxn>
                    <a:cxn ang="0">
                      <a:pos x="55" y="1"/>
                    </a:cxn>
                  </a:cxnLst>
                  <a:rect l="0" t="0" r="r" b="b"/>
                  <a:pathLst>
                    <a:path w="73" h="153">
                      <a:moveTo>
                        <a:pt x="55" y="1"/>
                      </a:moveTo>
                      <a:cubicBezTo>
                        <a:pt x="19" y="0"/>
                        <a:pt x="19" y="0"/>
                        <a:pt x="19" y="0"/>
                      </a:cubicBezTo>
                      <a:cubicBezTo>
                        <a:pt x="5" y="1"/>
                        <a:pt x="0" y="12"/>
                        <a:pt x="0" y="16"/>
                      </a:cubicBezTo>
                      <a:cubicBezTo>
                        <a:pt x="0" y="16"/>
                        <a:pt x="0" y="16"/>
                        <a:pt x="0" y="16"/>
                      </a:cubicBezTo>
                      <a:cubicBezTo>
                        <a:pt x="0" y="18"/>
                        <a:pt x="0" y="18"/>
                        <a:pt x="0" y="18"/>
                      </a:cubicBezTo>
                      <a:cubicBezTo>
                        <a:pt x="0" y="69"/>
                        <a:pt x="0" y="69"/>
                        <a:pt x="0" y="69"/>
                      </a:cubicBezTo>
                      <a:cubicBezTo>
                        <a:pt x="0" y="73"/>
                        <a:pt x="3" y="75"/>
                        <a:pt x="6" y="75"/>
                      </a:cubicBezTo>
                      <a:cubicBezTo>
                        <a:pt x="10" y="75"/>
                        <a:pt x="12" y="73"/>
                        <a:pt x="12" y="69"/>
                      </a:cubicBezTo>
                      <a:cubicBezTo>
                        <a:pt x="12" y="25"/>
                        <a:pt x="12" y="25"/>
                        <a:pt x="12" y="25"/>
                      </a:cubicBezTo>
                      <a:cubicBezTo>
                        <a:pt x="18" y="25"/>
                        <a:pt x="18" y="25"/>
                        <a:pt x="18" y="25"/>
                      </a:cubicBezTo>
                      <a:cubicBezTo>
                        <a:pt x="18" y="68"/>
                        <a:pt x="18" y="68"/>
                        <a:pt x="18" y="68"/>
                      </a:cubicBezTo>
                      <a:cubicBezTo>
                        <a:pt x="18" y="68"/>
                        <a:pt x="18" y="69"/>
                        <a:pt x="18" y="69"/>
                      </a:cubicBezTo>
                      <a:cubicBezTo>
                        <a:pt x="18" y="145"/>
                        <a:pt x="18" y="145"/>
                        <a:pt x="18" y="145"/>
                      </a:cubicBezTo>
                      <a:cubicBezTo>
                        <a:pt x="18" y="150"/>
                        <a:pt x="21" y="153"/>
                        <a:pt x="26" y="153"/>
                      </a:cubicBezTo>
                      <a:cubicBezTo>
                        <a:pt x="31" y="153"/>
                        <a:pt x="34" y="150"/>
                        <a:pt x="34" y="145"/>
                      </a:cubicBezTo>
                      <a:cubicBezTo>
                        <a:pt x="34" y="78"/>
                        <a:pt x="34" y="78"/>
                        <a:pt x="34" y="78"/>
                      </a:cubicBezTo>
                      <a:cubicBezTo>
                        <a:pt x="39" y="78"/>
                        <a:pt x="39" y="78"/>
                        <a:pt x="39" y="78"/>
                      </a:cubicBezTo>
                      <a:cubicBezTo>
                        <a:pt x="39" y="145"/>
                        <a:pt x="39" y="145"/>
                        <a:pt x="39" y="145"/>
                      </a:cubicBezTo>
                      <a:cubicBezTo>
                        <a:pt x="39" y="150"/>
                        <a:pt x="42" y="153"/>
                        <a:pt x="47" y="153"/>
                      </a:cubicBezTo>
                      <a:cubicBezTo>
                        <a:pt x="52" y="153"/>
                        <a:pt x="55" y="150"/>
                        <a:pt x="55" y="145"/>
                      </a:cubicBezTo>
                      <a:cubicBezTo>
                        <a:pt x="55" y="68"/>
                        <a:pt x="55" y="68"/>
                        <a:pt x="55" y="68"/>
                      </a:cubicBezTo>
                      <a:cubicBezTo>
                        <a:pt x="55" y="67"/>
                        <a:pt x="55" y="67"/>
                        <a:pt x="55" y="67"/>
                      </a:cubicBezTo>
                      <a:cubicBezTo>
                        <a:pt x="55" y="25"/>
                        <a:pt x="55" y="25"/>
                        <a:pt x="55" y="25"/>
                      </a:cubicBezTo>
                      <a:cubicBezTo>
                        <a:pt x="60" y="25"/>
                        <a:pt x="60" y="25"/>
                        <a:pt x="60" y="25"/>
                      </a:cubicBezTo>
                      <a:cubicBezTo>
                        <a:pt x="60" y="69"/>
                        <a:pt x="60" y="69"/>
                        <a:pt x="60" y="69"/>
                      </a:cubicBezTo>
                      <a:cubicBezTo>
                        <a:pt x="60" y="73"/>
                        <a:pt x="63" y="75"/>
                        <a:pt x="66" y="75"/>
                      </a:cubicBezTo>
                      <a:cubicBezTo>
                        <a:pt x="70" y="75"/>
                        <a:pt x="73" y="73"/>
                        <a:pt x="73" y="69"/>
                      </a:cubicBezTo>
                      <a:cubicBezTo>
                        <a:pt x="73" y="18"/>
                        <a:pt x="73" y="18"/>
                        <a:pt x="73" y="18"/>
                      </a:cubicBezTo>
                      <a:cubicBezTo>
                        <a:pt x="73" y="16"/>
                        <a:pt x="73" y="16"/>
                        <a:pt x="73" y="16"/>
                      </a:cubicBezTo>
                      <a:cubicBezTo>
                        <a:pt x="73" y="15"/>
                        <a:pt x="73" y="15"/>
                        <a:pt x="73" y="15"/>
                      </a:cubicBezTo>
                      <a:cubicBezTo>
                        <a:pt x="73" y="10"/>
                        <a:pt x="67" y="1"/>
                        <a:pt x="55" y="1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79" name="Oval 97"/>
                <p:cNvSpPr>
                  <a:spLocks noChangeArrowheads="1"/>
                </p:cNvSpPr>
                <p:nvPr/>
              </p:nvSpPr>
              <p:spPr bwMode="auto">
                <a:xfrm>
                  <a:off x="5110163" y="1652588"/>
                  <a:ext cx="74613" cy="76200"/>
                </a:xfrm>
                <a:prstGeom prst="ellipse">
                  <a:avLst/>
                </a:pr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49" name="Group 179"/>
              <p:cNvGrpSpPr/>
              <p:nvPr/>
            </p:nvGrpSpPr>
            <p:grpSpPr>
              <a:xfrm>
                <a:off x="2092881" y="1554269"/>
                <a:ext cx="210240" cy="538072"/>
                <a:chOff x="5054600" y="1652588"/>
                <a:chExt cx="187325" cy="479424"/>
              </a:xfrm>
              <a:grpFill/>
            </p:grpSpPr>
            <p:sp>
              <p:nvSpPr>
                <p:cNvPr id="75" name="Freeform 96"/>
                <p:cNvSpPr/>
                <p:nvPr/>
              </p:nvSpPr>
              <p:spPr bwMode="auto">
                <a:xfrm>
                  <a:off x="5054600" y="1733550"/>
                  <a:ext cx="187325" cy="398462"/>
                </a:xfrm>
                <a:custGeom>
                  <a:avLst/>
                  <a:gdLst/>
                  <a:ahLst/>
                  <a:cxnLst>
                    <a:cxn ang="0">
                      <a:pos x="55" y="1"/>
                    </a:cxn>
                    <a:cxn ang="0">
                      <a:pos x="19" y="0"/>
                    </a:cxn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0" y="18"/>
                    </a:cxn>
                    <a:cxn ang="0">
                      <a:pos x="0" y="69"/>
                    </a:cxn>
                    <a:cxn ang="0">
                      <a:pos x="6" y="75"/>
                    </a:cxn>
                    <a:cxn ang="0">
                      <a:pos x="12" y="69"/>
                    </a:cxn>
                    <a:cxn ang="0">
                      <a:pos x="12" y="25"/>
                    </a:cxn>
                    <a:cxn ang="0">
                      <a:pos x="18" y="25"/>
                    </a:cxn>
                    <a:cxn ang="0">
                      <a:pos x="18" y="68"/>
                    </a:cxn>
                    <a:cxn ang="0">
                      <a:pos x="18" y="69"/>
                    </a:cxn>
                    <a:cxn ang="0">
                      <a:pos x="18" y="145"/>
                    </a:cxn>
                    <a:cxn ang="0">
                      <a:pos x="26" y="153"/>
                    </a:cxn>
                    <a:cxn ang="0">
                      <a:pos x="34" y="145"/>
                    </a:cxn>
                    <a:cxn ang="0">
                      <a:pos x="34" y="78"/>
                    </a:cxn>
                    <a:cxn ang="0">
                      <a:pos x="39" y="78"/>
                    </a:cxn>
                    <a:cxn ang="0">
                      <a:pos x="39" y="145"/>
                    </a:cxn>
                    <a:cxn ang="0">
                      <a:pos x="47" y="153"/>
                    </a:cxn>
                    <a:cxn ang="0">
                      <a:pos x="55" y="145"/>
                    </a:cxn>
                    <a:cxn ang="0">
                      <a:pos x="55" y="68"/>
                    </a:cxn>
                    <a:cxn ang="0">
                      <a:pos x="55" y="67"/>
                    </a:cxn>
                    <a:cxn ang="0">
                      <a:pos x="55" y="25"/>
                    </a:cxn>
                    <a:cxn ang="0">
                      <a:pos x="60" y="25"/>
                    </a:cxn>
                    <a:cxn ang="0">
                      <a:pos x="60" y="69"/>
                    </a:cxn>
                    <a:cxn ang="0">
                      <a:pos x="66" y="75"/>
                    </a:cxn>
                    <a:cxn ang="0">
                      <a:pos x="73" y="69"/>
                    </a:cxn>
                    <a:cxn ang="0">
                      <a:pos x="73" y="18"/>
                    </a:cxn>
                    <a:cxn ang="0">
                      <a:pos x="73" y="16"/>
                    </a:cxn>
                    <a:cxn ang="0">
                      <a:pos x="73" y="15"/>
                    </a:cxn>
                    <a:cxn ang="0">
                      <a:pos x="55" y="1"/>
                    </a:cxn>
                  </a:cxnLst>
                  <a:rect l="0" t="0" r="r" b="b"/>
                  <a:pathLst>
                    <a:path w="73" h="153">
                      <a:moveTo>
                        <a:pt x="55" y="1"/>
                      </a:moveTo>
                      <a:cubicBezTo>
                        <a:pt x="19" y="0"/>
                        <a:pt x="19" y="0"/>
                        <a:pt x="19" y="0"/>
                      </a:cubicBezTo>
                      <a:cubicBezTo>
                        <a:pt x="5" y="1"/>
                        <a:pt x="0" y="12"/>
                        <a:pt x="0" y="16"/>
                      </a:cubicBezTo>
                      <a:cubicBezTo>
                        <a:pt x="0" y="16"/>
                        <a:pt x="0" y="16"/>
                        <a:pt x="0" y="16"/>
                      </a:cubicBezTo>
                      <a:cubicBezTo>
                        <a:pt x="0" y="18"/>
                        <a:pt x="0" y="18"/>
                        <a:pt x="0" y="18"/>
                      </a:cubicBezTo>
                      <a:cubicBezTo>
                        <a:pt x="0" y="69"/>
                        <a:pt x="0" y="69"/>
                        <a:pt x="0" y="69"/>
                      </a:cubicBezTo>
                      <a:cubicBezTo>
                        <a:pt x="0" y="73"/>
                        <a:pt x="3" y="75"/>
                        <a:pt x="6" y="75"/>
                      </a:cubicBezTo>
                      <a:cubicBezTo>
                        <a:pt x="10" y="75"/>
                        <a:pt x="12" y="73"/>
                        <a:pt x="12" y="69"/>
                      </a:cubicBezTo>
                      <a:cubicBezTo>
                        <a:pt x="12" y="25"/>
                        <a:pt x="12" y="25"/>
                        <a:pt x="12" y="25"/>
                      </a:cubicBezTo>
                      <a:cubicBezTo>
                        <a:pt x="18" y="25"/>
                        <a:pt x="18" y="25"/>
                        <a:pt x="18" y="25"/>
                      </a:cubicBezTo>
                      <a:cubicBezTo>
                        <a:pt x="18" y="68"/>
                        <a:pt x="18" y="68"/>
                        <a:pt x="18" y="68"/>
                      </a:cubicBezTo>
                      <a:cubicBezTo>
                        <a:pt x="18" y="68"/>
                        <a:pt x="18" y="69"/>
                        <a:pt x="18" y="69"/>
                      </a:cubicBezTo>
                      <a:cubicBezTo>
                        <a:pt x="18" y="145"/>
                        <a:pt x="18" y="145"/>
                        <a:pt x="18" y="145"/>
                      </a:cubicBezTo>
                      <a:cubicBezTo>
                        <a:pt x="18" y="150"/>
                        <a:pt x="21" y="153"/>
                        <a:pt x="26" y="153"/>
                      </a:cubicBezTo>
                      <a:cubicBezTo>
                        <a:pt x="31" y="153"/>
                        <a:pt x="34" y="150"/>
                        <a:pt x="34" y="145"/>
                      </a:cubicBezTo>
                      <a:cubicBezTo>
                        <a:pt x="34" y="78"/>
                        <a:pt x="34" y="78"/>
                        <a:pt x="34" y="78"/>
                      </a:cubicBezTo>
                      <a:cubicBezTo>
                        <a:pt x="39" y="78"/>
                        <a:pt x="39" y="78"/>
                        <a:pt x="39" y="78"/>
                      </a:cubicBezTo>
                      <a:cubicBezTo>
                        <a:pt x="39" y="145"/>
                        <a:pt x="39" y="145"/>
                        <a:pt x="39" y="145"/>
                      </a:cubicBezTo>
                      <a:cubicBezTo>
                        <a:pt x="39" y="150"/>
                        <a:pt x="42" y="153"/>
                        <a:pt x="47" y="153"/>
                      </a:cubicBezTo>
                      <a:cubicBezTo>
                        <a:pt x="52" y="153"/>
                        <a:pt x="55" y="150"/>
                        <a:pt x="55" y="145"/>
                      </a:cubicBezTo>
                      <a:cubicBezTo>
                        <a:pt x="55" y="68"/>
                        <a:pt x="55" y="68"/>
                        <a:pt x="55" y="68"/>
                      </a:cubicBezTo>
                      <a:cubicBezTo>
                        <a:pt x="55" y="67"/>
                        <a:pt x="55" y="67"/>
                        <a:pt x="55" y="67"/>
                      </a:cubicBezTo>
                      <a:cubicBezTo>
                        <a:pt x="55" y="25"/>
                        <a:pt x="55" y="25"/>
                        <a:pt x="55" y="25"/>
                      </a:cubicBezTo>
                      <a:cubicBezTo>
                        <a:pt x="60" y="25"/>
                        <a:pt x="60" y="25"/>
                        <a:pt x="60" y="25"/>
                      </a:cubicBezTo>
                      <a:cubicBezTo>
                        <a:pt x="60" y="69"/>
                        <a:pt x="60" y="69"/>
                        <a:pt x="60" y="69"/>
                      </a:cubicBezTo>
                      <a:cubicBezTo>
                        <a:pt x="60" y="73"/>
                        <a:pt x="63" y="75"/>
                        <a:pt x="66" y="75"/>
                      </a:cubicBezTo>
                      <a:cubicBezTo>
                        <a:pt x="70" y="75"/>
                        <a:pt x="73" y="73"/>
                        <a:pt x="73" y="69"/>
                      </a:cubicBezTo>
                      <a:cubicBezTo>
                        <a:pt x="73" y="18"/>
                        <a:pt x="73" y="18"/>
                        <a:pt x="73" y="18"/>
                      </a:cubicBezTo>
                      <a:cubicBezTo>
                        <a:pt x="73" y="16"/>
                        <a:pt x="73" y="16"/>
                        <a:pt x="73" y="16"/>
                      </a:cubicBezTo>
                      <a:cubicBezTo>
                        <a:pt x="73" y="15"/>
                        <a:pt x="73" y="15"/>
                        <a:pt x="73" y="15"/>
                      </a:cubicBezTo>
                      <a:cubicBezTo>
                        <a:pt x="73" y="10"/>
                        <a:pt x="67" y="1"/>
                        <a:pt x="55" y="1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77" name="Oval 97"/>
                <p:cNvSpPr>
                  <a:spLocks noChangeArrowheads="1"/>
                </p:cNvSpPr>
                <p:nvPr/>
              </p:nvSpPr>
              <p:spPr bwMode="auto">
                <a:xfrm>
                  <a:off x="5110163" y="1652588"/>
                  <a:ext cx="74613" cy="76200"/>
                </a:xfrm>
                <a:prstGeom prst="ellipse">
                  <a:avLst/>
                </a:pr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59" name="Group 179"/>
              <p:cNvGrpSpPr/>
              <p:nvPr/>
            </p:nvGrpSpPr>
            <p:grpSpPr>
              <a:xfrm>
                <a:off x="2409214" y="1554269"/>
                <a:ext cx="210240" cy="538072"/>
                <a:chOff x="5054600" y="1652588"/>
                <a:chExt cx="187325" cy="479424"/>
              </a:xfrm>
              <a:grpFill/>
            </p:grpSpPr>
            <p:sp>
              <p:nvSpPr>
                <p:cNvPr id="70" name="Freeform 96"/>
                <p:cNvSpPr/>
                <p:nvPr/>
              </p:nvSpPr>
              <p:spPr bwMode="auto">
                <a:xfrm>
                  <a:off x="5054600" y="1733550"/>
                  <a:ext cx="187325" cy="398462"/>
                </a:xfrm>
                <a:custGeom>
                  <a:avLst/>
                  <a:gdLst/>
                  <a:ahLst/>
                  <a:cxnLst>
                    <a:cxn ang="0">
                      <a:pos x="55" y="1"/>
                    </a:cxn>
                    <a:cxn ang="0">
                      <a:pos x="19" y="0"/>
                    </a:cxn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0" y="18"/>
                    </a:cxn>
                    <a:cxn ang="0">
                      <a:pos x="0" y="69"/>
                    </a:cxn>
                    <a:cxn ang="0">
                      <a:pos x="6" y="75"/>
                    </a:cxn>
                    <a:cxn ang="0">
                      <a:pos x="12" y="69"/>
                    </a:cxn>
                    <a:cxn ang="0">
                      <a:pos x="12" y="25"/>
                    </a:cxn>
                    <a:cxn ang="0">
                      <a:pos x="18" y="25"/>
                    </a:cxn>
                    <a:cxn ang="0">
                      <a:pos x="18" y="68"/>
                    </a:cxn>
                    <a:cxn ang="0">
                      <a:pos x="18" y="69"/>
                    </a:cxn>
                    <a:cxn ang="0">
                      <a:pos x="18" y="145"/>
                    </a:cxn>
                    <a:cxn ang="0">
                      <a:pos x="26" y="153"/>
                    </a:cxn>
                    <a:cxn ang="0">
                      <a:pos x="34" y="145"/>
                    </a:cxn>
                    <a:cxn ang="0">
                      <a:pos x="34" y="78"/>
                    </a:cxn>
                    <a:cxn ang="0">
                      <a:pos x="39" y="78"/>
                    </a:cxn>
                    <a:cxn ang="0">
                      <a:pos x="39" y="145"/>
                    </a:cxn>
                    <a:cxn ang="0">
                      <a:pos x="47" y="153"/>
                    </a:cxn>
                    <a:cxn ang="0">
                      <a:pos x="55" y="145"/>
                    </a:cxn>
                    <a:cxn ang="0">
                      <a:pos x="55" y="68"/>
                    </a:cxn>
                    <a:cxn ang="0">
                      <a:pos x="55" y="67"/>
                    </a:cxn>
                    <a:cxn ang="0">
                      <a:pos x="55" y="25"/>
                    </a:cxn>
                    <a:cxn ang="0">
                      <a:pos x="60" y="25"/>
                    </a:cxn>
                    <a:cxn ang="0">
                      <a:pos x="60" y="69"/>
                    </a:cxn>
                    <a:cxn ang="0">
                      <a:pos x="66" y="75"/>
                    </a:cxn>
                    <a:cxn ang="0">
                      <a:pos x="73" y="69"/>
                    </a:cxn>
                    <a:cxn ang="0">
                      <a:pos x="73" y="18"/>
                    </a:cxn>
                    <a:cxn ang="0">
                      <a:pos x="73" y="16"/>
                    </a:cxn>
                    <a:cxn ang="0">
                      <a:pos x="73" y="15"/>
                    </a:cxn>
                    <a:cxn ang="0">
                      <a:pos x="55" y="1"/>
                    </a:cxn>
                  </a:cxnLst>
                  <a:rect l="0" t="0" r="r" b="b"/>
                  <a:pathLst>
                    <a:path w="73" h="153">
                      <a:moveTo>
                        <a:pt x="55" y="1"/>
                      </a:moveTo>
                      <a:cubicBezTo>
                        <a:pt x="19" y="0"/>
                        <a:pt x="19" y="0"/>
                        <a:pt x="19" y="0"/>
                      </a:cubicBezTo>
                      <a:cubicBezTo>
                        <a:pt x="5" y="1"/>
                        <a:pt x="0" y="12"/>
                        <a:pt x="0" y="16"/>
                      </a:cubicBezTo>
                      <a:cubicBezTo>
                        <a:pt x="0" y="16"/>
                        <a:pt x="0" y="16"/>
                        <a:pt x="0" y="16"/>
                      </a:cubicBezTo>
                      <a:cubicBezTo>
                        <a:pt x="0" y="18"/>
                        <a:pt x="0" y="18"/>
                        <a:pt x="0" y="18"/>
                      </a:cubicBezTo>
                      <a:cubicBezTo>
                        <a:pt x="0" y="69"/>
                        <a:pt x="0" y="69"/>
                        <a:pt x="0" y="69"/>
                      </a:cubicBezTo>
                      <a:cubicBezTo>
                        <a:pt x="0" y="73"/>
                        <a:pt x="3" y="75"/>
                        <a:pt x="6" y="75"/>
                      </a:cubicBezTo>
                      <a:cubicBezTo>
                        <a:pt x="10" y="75"/>
                        <a:pt x="12" y="73"/>
                        <a:pt x="12" y="69"/>
                      </a:cubicBezTo>
                      <a:cubicBezTo>
                        <a:pt x="12" y="25"/>
                        <a:pt x="12" y="25"/>
                        <a:pt x="12" y="25"/>
                      </a:cubicBezTo>
                      <a:cubicBezTo>
                        <a:pt x="18" y="25"/>
                        <a:pt x="18" y="25"/>
                        <a:pt x="18" y="25"/>
                      </a:cubicBezTo>
                      <a:cubicBezTo>
                        <a:pt x="18" y="68"/>
                        <a:pt x="18" y="68"/>
                        <a:pt x="18" y="68"/>
                      </a:cubicBezTo>
                      <a:cubicBezTo>
                        <a:pt x="18" y="68"/>
                        <a:pt x="18" y="69"/>
                        <a:pt x="18" y="69"/>
                      </a:cubicBezTo>
                      <a:cubicBezTo>
                        <a:pt x="18" y="145"/>
                        <a:pt x="18" y="145"/>
                        <a:pt x="18" y="145"/>
                      </a:cubicBezTo>
                      <a:cubicBezTo>
                        <a:pt x="18" y="150"/>
                        <a:pt x="21" y="153"/>
                        <a:pt x="26" y="153"/>
                      </a:cubicBezTo>
                      <a:cubicBezTo>
                        <a:pt x="31" y="153"/>
                        <a:pt x="34" y="150"/>
                        <a:pt x="34" y="145"/>
                      </a:cubicBezTo>
                      <a:cubicBezTo>
                        <a:pt x="34" y="78"/>
                        <a:pt x="34" y="78"/>
                        <a:pt x="34" y="78"/>
                      </a:cubicBezTo>
                      <a:cubicBezTo>
                        <a:pt x="39" y="78"/>
                        <a:pt x="39" y="78"/>
                        <a:pt x="39" y="78"/>
                      </a:cubicBezTo>
                      <a:cubicBezTo>
                        <a:pt x="39" y="145"/>
                        <a:pt x="39" y="145"/>
                        <a:pt x="39" y="145"/>
                      </a:cubicBezTo>
                      <a:cubicBezTo>
                        <a:pt x="39" y="150"/>
                        <a:pt x="42" y="153"/>
                        <a:pt x="47" y="153"/>
                      </a:cubicBezTo>
                      <a:cubicBezTo>
                        <a:pt x="52" y="153"/>
                        <a:pt x="55" y="150"/>
                        <a:pt x="55" y="145"/>
                      </a:cubicBezTo>
                      <a:cubicBezTo>
                        <a:pt x="55" y="68"/>
                        <a:pt x="55" y="68"/>
                        <a:pt x="55" y="68"/>
                      </a:cubicBezTo>
                      <a:cubicBezTo>
                        <a:pt x="55" y="67"/>
                        <a:pt x="55" y="67"/>
                        <a:pt x="55" y="67"/>
                      </a:cubicBezTo>
                      <a:cubicBezTo>
                        <a:pt x="55" y="25"/>
                        <a:pt x="55" y="25"/>
                        <a:pt x="55" y="25"/>
                      </a:cubicBezTo>
                      <a:cubicBezTo>
                        <a:pt x="60" y="25"/>
                        <a:pt x="60" y="25"/>
                        <a:pt x="60" y="25"/>
                      </a:cubicBezTo>
                      <a:cubicBezTo>
                        <a:pt x="60" y="69"/>
                        <a:pt x="60" y="69"/>
                        <a:pt x="60" y="69"/>
                      </a:cubicBezTo>
                      <a:cubicBezTo>
                        <a:pt x="60" y="73"/>
                        <a:pt x="63" y="75"/>
                        <a:pt x="66" y="75"/>
                      </a:cubicBezTo>
                      <a:cubicBezTo>
                        <a:pt x="70" y="75"/>
                        <a:pt x="73" y="73"/>
                        <a:pt x="73" y="69"/>
                      </a:cubicBezTo>
                      <a:cubicBezTo>
                        <a:pt x="73" y="18"/>
                        <a:pt x="73" y="18"/>
                        <a:pt x="73" y="18"/>
                      </a:cubicBezTo>
                      <a:cubicBezTo>
                        <a:pt x="73" y="16"/>
                        <a:pt x="73" y="16"/>
                        <a:pt x="73" y="16"/>
                      </a:cubicBezTo>
                      <a:cubicBezTo>
                        <a:pt x="73" y="15"/>
                        <a:pt x="73" y="15"/>
                        <a:pt x="73" y="15"/>
                      </a:cubicBezTo>
                      <a:cubicBezTo>
                        <a:pt x="73" y="10"/>
                        <a:pt x="67" y="1"/>
                        <a:pt x="55" y="1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71" name="Oval 97"/>
                <p:cNvSpPr>
                  <a:spLocks noChangeArrowheads="1"/>
                </p:cNvSpPr>
                <p:nvPr/>
              </p:nvSpPr>
              <p:spPr bwMode="auto">
                <a:xfrm>
                  <a:off x="5110163" y="1652588"/>
                  <a:ext cx="74613" cy="76200"/>
                </a:xfrm>
                <a:prstGeom prst="ellipse">
                  <a:avLst/>
                </a:pr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61" name="Group 179"/>
              <p:cNvGrpSpPr/>
              <p:nvPr/>
            </p:nvGrpSpPr>
            <p:grpSpPr>
              <a:xfrm>
                <a:off x="2735383" y="1554269"/>
                <a:ext cx="210240" cy="538072"/>
                <a:chOff x="5054600" y="1652588"/>
                <a:chExt cx="187325" cy="479424"/>
              </a:xfrm>
              <a:grpFill/>
            </p:grpSpPr>
            <p:sp>
              <p:nvSpPr>
                <p:cNvPr id="63" name="Freeform 96"/>
                <p:cNvSpPr/>
                <p:nvPr/>
              </p:nvSpPr>
              <p:spPr bwMode="auto">
                <a:xfrm>
                  <a:off x="5054600" y="1733550"/>
                  <a:ext cx="187325" cy="398462"/>
                </a:xfrm>
                <a:custGeom>
                  <a:avLst/>
                  <a:gdLst/>
                  <a:ahLst/>
                  <a:cxnLst>
                    <a:cxn ang="0">
                      <a:pos x="55" y="1"/>
                    </a:cxn>
                    <a:cxn ang="0">
                      <a:pos x="19" y="0"/>
                    </a:cxn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0" y="18"/>
                    </a:cxn>
                    <a:cxn ang="0">
                      <a:pos x="0" y="69"/>
                    </a:cxn>
                    <a:cxn ang="0">
                      <a:pos x="6" y="75"/>
                    </a:cxn>
                    <a:cxn ang="0">
                      <a:pos x="12" y="69"/>
                    </a:cxn>
                    <a:cxn ang="0">
                      <a:pos x="12" y="25"/>
                    </a:cxn>
                    <a:cxn ang="0">
                      <a:pos x="18" y="25"/>
                    </a:cxn>
                    <a:cxn ang="0">
                      <a:pos x="18" y="68"/>
                    </a:cxn>
                    <a:cxn ang="0">
                      <a:pos x="18" y="69"/>
                    </a:cxn>
                    <a:cxn ang="0">
                      <a:pos x="18" y="145"/>
                    </a:cxn>
                    <a:cxn ang="0">
                      <a:pos x="26" y="153"/>
                    </a:cxn>
                    <a:cxn ang="0">
                      <a:pos x="34" y="145"/>
                    </a:cxn>
                    <a:cxn ang="0">
                      <a:pos x="34" y="78"/>
                    </a:cxn>
                    <a:cxn ang="0">
                      <a:pos x="39" y="78"/>
                    </a:cxn>
                    <a:cxn ang="0">
                      <a:pos x="39" y="145"/>
                    </a:cxn>
                    <a:cxn ang="0">
                      <a:pos x="47" y="153"/>
                    </a:cxn>
                    <a:cxn ang="0">
                      <a:pos x="55" y="145"/>
                    </a:cxn>
                    <a:cxn ang="0">
                      <a:pos x="55" y="68"/>
                    </a:cxn>
                    <a:cxn ang="0">
                      <a:pos x="55" y="67"/>
                    </a:cxn>
                    <a:cxn ang="0">
                      <a:pos x="55" y="25"/>
                    </a:cxn>
                    <a:cxn ang="0">
                      <a:pos x="60" y="25"/>
                    </a:cxn>
                    <a:cxn ang="0">
                      <a:pos x="60" y="69"/>
                    </a:cxn>
                    <a:cxn ang="0">
                      <a:pos x="66" y="75"/>
                    </a:cxn>
                    <a:cxn ang="0">
                      <a:pos x="73" y="69"/>
                    </a:cxn>
                    <a:cxn ang="0">
                      <a:pos x="73" y="18"/>
                    </a:cxn>
                    <a:cxn ang="0">
                      <a:pos x="73" y="16"/>
                    </a:cxn>
                    <a:cxn ang="0">
                      <a:pos x="73" y="15"/>
                    </a:cxn>
                    <a:cxn ang="0">
                      <a:pos x="55" y="1"/>
                    </a:cxn>
                  </a:cxnLst>
                  <a:rect l="0" t="0" r="r" b="b"/>
                  <a:pathLst>
                    <a:path w="73" h="153">
                      <a:moveTo>
                        <a:pt x="55" y="1"/>
                      </a:moveTo>
                      <a:cubicBezTo>
                        <a:pt x="19" y="0"/>
                        <a:pt x="19" y="0"/>
                        <a:pt x="19" y="0"/>
                      </a:cubicBezTo>
                      <a:cubicBezTo>
                        <a:pt x="5" y="1"/>
                        <a:pt x="0" y="12"/>
                        <a:pt x="0" y="16"/>
                      </a:cubicBezTo>
                      <a:cubicBezTo>
                        <a:pt x="0" y="16"/>
                        <a:pt x="0" y="16"/>
                        <a:pt x="0" y="16"/>
                      </a:cubicBezTo>
                      <a:cubicBezTo>
                        <a:pt x="0" y="18"/>
                        <a:pt x="0" y="18"/>
                        <a:pt x="0" y="18"/>
                      </a:cubicBezTo>
                      <a:cubicBezTo>
                        <a:pt x="0" y="69"/>
                        <a:pt x="0" y="69"/>
                        <a:pt x="0" y="69"/>
                      </a:cubicBezTo>
                      <a:cubicBezTo>
                        <a:pt x="0" y="73"/>
                        <a:pt x="3" y="75"/>
                        <a:pt x="6" y="75"/>
                      </a:cubicBezTo>
                      <a:cubicBezTo>
                        <a:pt x="10" y="75"/>
                        <a:pt x="12" y="73"/>
                        <a:pt x="12" y="69"/>
                      </a:cubicBezTo>
                      <a:cubicBezTo>
                        <a:pt x="12" y="25"/>
                        <a:pt x="12" y="25"/>
                        <a:pt x="12" y="25"/>
                      </a:cubicBezTo>
                      <a:cubicBezTo>
                        <a:pt x="18" y="25"/>
                        <a:pt x="18" y="25"/>
                        <a:pt x="18" y="25"/>
                      </a:cubicBezTo>
                      <a:cubicBezTo>
                        <a:pt x="18" y="68"/>
                        <a:pt x="18" y="68"/>
                        <a:pt x="18" y="68"/>
                      </a:cubicBezTo>
                      <a:cubicBezTo>
                        <a:pt x="18" y="68"/>
                        <a:pt x="18" y="69"/>
                        <a:pt x="18" y="69"/>
                      </a:cubicBezTo>
                      <a:cubicBezTo>
                        <a:pt x="18" y="145"/>
                        <a:pt x="18" y="145"/>
                        <a:pt x="18" y="145"/>
                      </a:cubicBezTo>
                      <a:cubicBezTo>
                        <a:pt x="18" y="150"/>
                        <a:pt x="21" y="153"/>
                        <a:pt x="26" y="153"/>
                      </a:cubicBezTo>
                      <a:cubicBezTo>
                        <a:pt x="31" y="153"/>
                        <a:pt x="34" y="150"/>
                        <a:pt x="34" y="145"/>
                      </a:cubicBezTo>
                      <a:cubicBezTo>
                        <a:pt x="34" y="78"/>
                        <a:pt x="34" y="78"/>
                        <a:pt x="34" y="78"/>
                      </a:cubicBezTo>
                      <a:cubicBezTo>
                        <a:pt x="39" y="78"/>
                        <a:pt x="39" y="78"/>
                        <a:pt x="39" y="78"/>
                      </a:cubicBezTo>
                      <a:cubicBezTo>
                        <a:pt x="39" y="145"/>
                        <a:pt x="39" y="145"/>
                        <a:pt x="39" y="145"/>
                      </a:cubicBezTo>
                      <a:cubicBezTo>
                        <a:pt x="39" y="150"/>
                        <a:pt x="42" y="153"/>
                        <a:pt x="47" y="153"/>
                      </a:cubicBezTo>
                      <a:cubicBezTo>
                        <a:pt x="52" y="153"/>
                        <a:pt x="55" y="150"/>
                        <a:pt x="55" y="145"/>
                      </a:cubicBezTo>
                      <a:cubicBezTo>
                        <a:pt x="55" y="68"/>
                        <a:pt x="55" y="68"/>
                        <a:pt x="55" y="68"/>
                      </a:cubicBezTo>
                      <a:cubicBezTo>
                        <a:pt x="55" y="67"/>
                        <a:pt x="55" y="67"/>
                        <a:pt x="55" y="67"/>
                      </a:cubicBezTo>
                      <a:cubicBezTo>
                        <a:pt x="55" y="25"/>
                        <a:pt x="55" y="25"/>
                        <a:pt x="55" y="25"/>
                      </a:cubicBezTo>
                      <a:cubicBezTo>
                        <a:pt x="60" y="25"/>
                        <a:pt x="60" y="25"/>
                        <a:pt x="60" y="25"/>
                      </a:cubicBezTo>
                      <a:cubicBezTo>
                        <a:pt x="60" y="69"/>
                        <a:pt x="60" y="69"/>
                        <a:pt x="60" y="69"/>
                      </a:cubicBezTo>
                      <a:cubicBezTo>
                        <a:pt x="60" y="73"/>
                        <a:pt x="63" y="75"/>
                        <a:pt x="66" y="75"/>
                      </a:cubicBezTo>
                      <a:cubicBezTo>
                        <a:pt x="70" y="75"/>
                        <a:pt x="73" y="73"/>
                        <a:pt x="73" y="69"/>
                      </a:cubicBezTo>
                      <a:cubicBezTo>
                        <a:pt x="73" y="18"/>
                        <a:pt x="73" y="18"/>
                        <a:pt x="73" y="18"/>
                      </a:cubicBezTo>
                      <a:cubicBezTo>
                        <a:pt x="73" y="16"/>
                        <a:pt x="73" y="16"/>
                        <a:pt x="73" y="16"/>
                      </a:cubicBezTo>
                      <a:cubicBezTo>
                        <a:pt x="73" y="15"/>
                        <a:pt x="73" y="15"/>
                        <a:pt x="73" y="15"/>
                      </a:cubicBezTo>
                      <a:cubicBezTo>
                        <a:pt x="73" y="10"/>
                        <a:pt x="67" y="1"/>
                        <a:pt x="55" y="1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69" name="Oval 97"/>
                <p:cNvSpPr>
                  <a:spLocks noChangeArrowheads="1"/>
                </p:cNvSpPr>
                <p:nvPr/>
              </p:nvSpPr>
              <p:spPr bwMode="auto">
                <a:xfrm>
                  <a:off x="5110163" y="1652588"/>
                  <a:ext cx="74613" cy="76200"/>
                </a:xfrm>
                <a:prstGeom prst="ellipse">
                  <a:avLst/>
                </a:pr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>
                    <a:cs typeface="+mn-ea"/>
                    <a:sym typeface="+mn-lt"/>
                  </a:endParaRPr>
                </a:p>
              </p:txBody>
            </p:sp>
          </p:grpSp>
        </p:grpSp>
      </p:grpSp>
      <p:grpSp>
        <p:nvGrpSpPr>
          <p:cNvPr id="112" name="Group 111"/>
          <p:cNvGrpSpPr/>
          <p:nvPr/>
        </p:nvGrpSpPr>
        <p:grpSpPr>
          <a:xfrm>
            <a:off x="953477" y="3756121"/>
            <a:ext cx="2835475" cy="1756925"/>
            <a:chOff x="769938" y="2540493"/>
            <a:chExt cx="2126883" cy="1317694"/>
          </a:xfrm>
          <a:solidFill>
            <a:schemeClr val="accent3"/>
          </a:solidFill>
        </p:grpSpPr>
        <p:grpSp>
          <p:nvGrpSpPr>
            <p:cNvPr id="113" name="Group 173"/>
            <p:cNvGrpSpPr/>
            <p:nvPr/>
          </p:nvGrpSpPr>
          <p:grpSpPr>
            <a:xfrm>
              <a:off x="769938" y="2540493"/>
              <a:ext cx="2126883" cy="1061854"/>
              <a:chOff x="769938" y="2514143"/>
              <a:chExt cx="2214258" cy="1105477"/>
            </a:xfrm>
            <a:grpFill/>
          </p:grpSpPr>
          <p:grpSp>
            <p:nvGrpSpPr>
              <p:cNvPr id="128" name="Group 184"/>
              <p:cNvGrpSpPr/>
              <p:nvPr/>
            </p:nvGrpSpPr>
            <p:grpSpPr>
              <a:xfrm>
                <a:off x="769938" y="2514143"/>
                <a:ext cx="248813" cy="534164"/>
                <a:chOff x="6213475" y="1668463"/>
                <a:chExt cx="227013" cy="487362"/>
              </a:xfrm>
              <a:grpFill/>
            </p:grpSpPr>
            <p:sp>
              <p:nvSpPr>
                <p:cNvPr id="153" name="Oval 98"/>
                <p:cNvSpPr>
                  <a:spLocks noChangeArrowheads="1"/>
                </p:cNvSpPr>
                <p:nvPr/>
              </p:nvSpPr>
              <p:spPr bwMode="auto">
                <a:xfrm>
                  <a:off x="6291263" y="1668463"/>
                  <a:ext cx="73025" cy="73025"/>
                </a:xfrm>
                <a:prstGeom prst="ellipse">
                  <a:avLst/>
                </a:pr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54" name="Freeform 99"/>
                <p:cNvSpPr/>
                <p:nvPr/>
              </p:nvSpPr>
              <p:spPr bwMode="auto">
                <a:xfrm>
                  <a:off x="6213475" y="1757363"/>
                  <a:ext cx="227013" cy="398462"/>
                </a:xfrm>
                <a:custGeom>
                  <a:avLst/>
                  <a:gdLst/>
                  <a:ahLst/>
                  <a:cxnLst>
                    <a:cxn ang="0">
                      <a:pos x="87" y="56"/>
                    </a:cxn>
                    <a:cxn ang="0">
                      <a:pos x="71" y="9"/>
                    </a:cxn>
                    <a:cxn ang="0">
                      <a:pos x="61" y="0"/>
                    </a:cxn>
                    <a:cxn ang="0">
                      <a:pos x="26" y="0"/>
                    </a:cxn>
                    <a:cxn ang="0">
                      <a:pos x="18" y="4"/>
                    </a:cxn>
                    <a:cxn ang="0">
                      <a:pos x="17" y="6"/>
                    </a:cxn>
                    <a:cxn ang="0">
                      <a:pos x="17" y="6"/>
                    </a:cxn>
                    <a:cxn ang="0">
                      <a:pos x="16" y="7"/>
                    </a:cxn>
                    <a:cxn ang="0">
                      <a:pos x="1" y="56"/>
                    </a:cxn>
                    <a:cxn ang="0">
                      <a:pos x="5" y="64"/>
                    </a:cxn>
                    <a:cxn ang="0">
                      <a:pos x="13" y="60"/>
                    </a:cxn>
                    <a:cxn ang="0">
                      <a:pos x="25" y="21"/>
                    </a:cxn>
                    <a:cxn ang="0">
                      <a:pos x="26" y="21"/>
                    </a:cxn>
                    <a:cxn ang="0">
                      <a:pos x="27" y="21"/>
                    </a:cxn>
                    <a:cxn ang="0">
                      <a:pos x="9" y="91"/>
                    </a:cxn>
                    <a:cxn ang="0">
                      <a:pos x="28" y="91"/>
                    </a:cxn>
                    <a:cxn ang="0">
                      <a:pos x="28" y="146"/>
                    </a:cxn>
                    <a:cxn ang="0">
                      <a:pos x="35" y="153"/>
                    </a:cxn>
                    <a:cxn ang="0">
                      <a:pos x="42" y="146"/>
                    </a:cxn>
                    <a:cxn ang="0">
                      <a:pos x="42" y="91"/>
                    </a:cxn>
                    <a:cxn ang="0">
                      <a:pos x="46" y="91"/>
                    </a:cxn>
                    <a:cxn ang="0">
                      <a:pos x="46" y="146"/>
                    </a:cxn>
                    <a:cxn ang="0">
                      <a:pos x="54" y="153"/>
                    </a:cxn>
                    <a:cxn ang="0">
                      <a:pos x="61" y="146"/>
                    </a:cxn>
                    <a:cxn ang="0">
                      <a:pos x="61" y="91"/>
                    </a:cxn>
                    <a:cxn ang="0">
                      <a:pos x="80" y="91"/>
                    </a:cxn>
                    <a:cxn ang="0">
                      <a:pos x="60" y="21"/>
                    </a:cxn>
                    <a:cxn ang="0">
                      <a:pos x="61" y="21"/>
                    </a:cxn>
                    <a:cxn ang="0">
                      <a:pos x="62" y="21"/>
                    </a:cxn>
                    <a:cxn ang="0">
                      <a:pos x="75" y="60"/>
                    </a:cxn>
                    <a:cxn ang="0">
                      <a:pos x="83" y="64"/>
                    </a:cxn>
                    <a:cxn ang="0">
                      <a:pos x="87" y="56"/>
                    </a:cxn>
                  </a:cxnLst>
                  <a:rect l="0" t="0" r="r" b="b"/>
                  <a:pathLst>
                    <a:path w="88" h="153">
                      <a:moveTo>
                        <a:pt x="87" y="56"/>
                      </a:moveTo>
                      <a:cubicBezTo>
                        <a:pt x="71" y="9"/>
                        <a:pt x="71" y="9"/>
                        <a:pt x="71" y="9"/>
                      </a:cubicBezTo>
                      <a:cubicBezTo>
                        <a:pt x="71" y="4"/>
                        <a:pt x="67" y="0"/>
                        <a:pt x="61" y="0"/>
                      </a:cubicBezTo>
                      <a:cubicBezTo>
                        <a:pt x="26" y="0"/>
                        <a:pt x="26" y="0"/>
                        <a:pt x="26" y="0"/>
                      </a:cubicBezTo>
                      <a:cubicBezTo>
                        <a:pt x="23" y="0"/>
                        <a:pt x="19" y="1"/>
                        <a:pt x="18" y="4"/>
                      </a:cubicBezTo>
                      <a:cubicBezTo>
                        <a:pt x="17" y="5"/>
                        <a:pt x="17" y="5"/>
                        <a:pt x="17" y="6"/>
                      </a:cubicBezTo>
                      <a:cubicBezTo>
                        <a:pt x="17" y="6"/>
                        <a:pt x="17" y="6"/>
                        <a:pt x="17" y="6"/>
                      </a:cubicBezTo>
                      <a:cubicBezTo>
                        <a:pt x="17" y="7"/>
                        <a:pt x="16" y="7"/>
                        <a:pt x="16" y="7"/>
                      </a:cubicBezTo>
                      <a:cubicBezTo>
                        <a:pt x="1" y="56"/>
                        <a:pt x="1" y="56"/>
                        <a:pt x="1" y="56"/>
                      </a:cubicBezTo>
                      <a:cubicBezTo>
                        <a:pt x="0" y="60"/>
                        <a:pt x="2" y="63"/>
                        <a:pt x="5" y="64"/>
                      </a:cubicBezTo>
                      <a:cubicBezTo>
                        <a:pt x="8" y="65"/>
                        <a:pt x="12" y="63"/>
                        <a:pt x="13" y="60"/>
                      </a:cubicBezTo>
                      <a:cubicBezTo>
                        <a:pt x="25" y="21"/>
                        <a:pt x="25" y="21"/>
                        <a:pt x="25" y="21"/>
                      </a:cubicBezTo>
                      <a:cubicBezTo>
                        <a:pt x="25" y="21"/>
                        <a:pt x="26" y="21"/>
                        <a:pt x="26" y="21"/>
                      </a:cubicBezTo>
                      <a:cubicBezTo>
                        <a:pt x="27" y="21"/>
                        <a:pt x="27" y="21"/>
                        <a:pt x="27" y="21"/>
                      </a:cubicBezTo>
                      <a:cubicBezTo>
                        <a:pt x="9" y="91"/>
                        <a:pt x="9" y="91"/>
                        <a:pt x="9" y="91"/>
                      </a:cubicBezTo>
                      <a:cubicBezTo>
                        <a:pt x="28" y="91"/>
                        <a:pt x="28" y="91"/>
                        <a:pt x="28" y="91"/>
                      </a:cubicBezTo>
                      <a:cubicBezTo>
                        <a:pt x="28" y="146"/>
                        <a:pt x="28" y="146"/>
                        <a:pt x="28" y="146"/>
                      </a:cubicBezTo>
                      <a:cubicBezTo>
                        <a:pt x="28" y="150"/>
                        <a:pt x="31" y="153"/>
                        <a:pt x="35" y="153"/>
                      </a:cubicBezTo>
                      <a:cubicBezTo>
                        <a:pt x="39" y="153"/>
                        <a:pt x="42" y="150"/>
                        <a:pt x="42" y="146"/>
                      </a:cubicBezTo>
                      <a:cubicBezTo>
                        <a:pt x="42" y="91"/>
                        <a:pt x="42" y="91"/>
                        <a:pt x="42" y="91"/>
                      </a:cubicBezTo>
                      <a:cubicBezTo>
                        <a:pt x="46" y="91"/>
                        <a:pt x="46" y="91"/>
                        <a:pt x="46" y="91"/>
                      </a:cubicBezTo>
                      <a:cubicBezTo>
                        <a:pt x="46" y="146"/>
                        <a:pt x="46" y="146"/>
                        <a:pt x="46" y="146"/>
                      </a:cubicBezTo>
                      <a:cubicBezTo>
                        <a:pt x="46" y="150"/>
                        <a:pt x="50" y="153"/>
                        <a:pt x="54" y="153"/>
                      </a:cubicBezTo>
                      <a:cubicBezTo>
                        <a:pt x="58" y="153"/>
                        <a:pt x="61" y="150"/>
                        <a:pt x="61" y="146"/>
                      </a:cubicBezTo>
                      <a:cubicBezTo>
                        <a:pt x="61" y="91"/>
                        <a:pt x="61" y="91"/>
                        <a:pt x="61" y="91"/>
                      </a:cubicBezTo>
                      <a:cubicBezTo>
                        <a:pt x="80" y="91"/>
                        <a:pt x="80" y="91"/>
                        <a:pt x="80" y="91"/>
                      </a:cubicBezTo>
                      <a:cubicBezTo>
                        <a:pt x="60" y="21"/>
                        <a:pt x="60" y="21"/>
                        <a:pt x="60" y="21"/>
                      </a:cubicBezTo>
                      <a:cubicBezTo>
                        <a:pt x="61" y="21"/>
                        <a:pt x="61" y="21"/>
                        <a:pt x="61" y="21"/>
                      </a:cubicBezTo>
                      <a:cubicBezTo>
                        <a:pt x="62" y="21"/>
                        <a:pt x="62" y="21"/>
                        <a:pt x="62" y="21"/>
                      </a:cubicBezTo>
                      <a:cubicBezTo>
                        <a:pt x="75" y="60"/>
                        <a:pt x="75" y="60"/>
                        <a:pt x="75" y="60"/>
                      </a:cubicBezTo>
                      <a:cubicBezTo>
                        <a:pt x="77" y="63"/>
                        <a:pt x="80" y="65"/>
                        <a:pt x="83" y="64"/>
                      </a:cubicBezTo>
                      <a:cubicBezTo>
                        <a:pt x="87" y="63"/>
                        <a:pt x="88" y="59"/>
                        <a:pt x="87" y="56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129" name="Group 184"/>
              <p:cNvGrpSpPr/>
              <p:nvPr/>
            </p:nvGrpSpPr>
            <p:grpSpPr>
              <a:xfrm>
                <a:off x="1097512" y="2514143"/>
                <a:ext cx="248813" cy="534164"/>
                <a:chOff x="6213475" y="1668463"/>
                <a:chExt cx="227013" cy="487362"/>
              </a:xfrm>
              <a:grpFill/>
            </p:grpSpPr>
            <p:sp>
              <p:nvSpPr>
                <p:cNvPr id="151" name="Oval 98"/>
                <p:cNvSpPr>
                  <a:spLocks noChangeArrowheads="1"/>
                </p:cNvSpPr>
                <p:nvPr/>
              </p:nvSpPr>
              <p:spPr bwMode="auto">
                <a:xfrm>
                  <a:off x="6291263" y="1668463"/>
                  <a:ext cx="73025" cy="73025"/>
                </a:xfrm>
                <a:prstGeom prst="ellipse">
                  <a:avLst/>
                </a:pr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52" name="Freeform 99"/>
                <p:cNvSpPr/>
                <p:nvPr/>
              </p:nvSpPr>
              <p:spPr bwMode="auto">
                <a:xfrm>
                  <a:off x="6213475" y="1757363"/>
                  <a:ext cx="227013" cy="398462"/>
                </a:xfrm>
                <a:custGeom>
                  <a:avLst/>
                  <a:gdLst/>
                  <a:ahLst/>
                  <a:cxnLst>
                    <a:cxn ang="0">
                      <a:pos x="87" y="56"/>
                    </a:cxn>
                    <a:cxn ang="0">
                      <a:pos x="71" y="9"/>
                    </a:cxn>
                    <a:cxn ang="0">
                      <a:pos x="61" y="0"/>
                    </a:cxn>
                    <a:cxn ang="0">
                      <a:pos x="26" y="0"/>
                    </a:cxn>
                    <a:cxn ang="0">
                      <a:pos x="18" y="4"/>
                    </a:cxn>
                    <a:cxn ang="0">
                      <a:pos x="17" y="6"/>
                    </a:cxn>
                    <a:cxn ang="0">
                      <a:pos x="17" y="6"/>
                    </a:cxn>
                    <a:cxn ang="0">
                      <a:pos x="16" y="7"/>
                    </a:cxn>
                    <a:cxn ang="0">
                      <a:pos x="1" y="56"/>
                    </a:cxn>
                    <a:cxn ang="0">
                      <a:pos x="5" y="64"/>
                    </a:cxn>
                    <a:cxn ang="0">
                      <a:pos x="13" y="60"/>
                    </a:cxn>
                    <a:cxn ang="0">
                      <a:pos x="25" y="21"/>
                    </a:cxn>
                    <a:cxn ang="0">
                      <a:pos x="26" y="21"/>
                    </a:cxn>
                    <a:cxn ang="0">
                      <a:pos x="27" y="21"/>
                    </a:cxn>
                    <a:cxn ang="0">
                      <a:pos x="9" y="91"/>
                    </a:cxn>
                    <a:cxn ang="0">
                      <a:pos x="28" y="91"/>
                    </a:cxn>
                    <a:cxn ang="0">
                      <a:pos x="28" y="146"/>
                    </a:cxn>
                    <a:cxn ang="0">
                      <a:pos x="35" y="153"/>
                    </a:cxn>
                    <a:cxn ang="0">
                      <a:pos x="42" y="146"/>
                    </a:cxn>
                    <a:cxn ang="0">
                      <a:pos x="42" y="91"/>
                    </a:cxn>
                    <a:cxn ang="0">
                      <a:pos x="46" y="91"/>
                    </a:cxn>
                    <a:cxn ang="0">
                      <a:pos x="46" y="146"/>
                    </a:cxn>
                    <a:cxn ang="0">
                      <a:pos x="54" y="153"/>
                    </a:cxn>
                    <a:cxn ang="0">
                      <a:pos x="61" y="146"/>
                    </a:cxn>
                    <a:cxn ang="0">
                      <a:pos x="61" y="91"/>
                    </a:cxn>
                    <a:cxn ang="0">
                      <a:pos x="80" y="91"/>
                    </a:cxn>
                    <a:cxn ang="0">
                      <a:pos x="60" y="21"/>
                    </a:cxn>
                    <a:cxn ang="0">
                      <a:pos x="61" y="21"/>
                    </a:cxn>
                    <a:cxn ang="0">
                      <a:pos x="62" y="21"/>
                    </a:cxn>
                    <a:cxn ang="0">
                      <a:pos x="75" y="60"/>
                    </a:cxn>
                    <a:cxn ang="0">
                      <a:pos x="83" y="64"/>
                    </a:cxn>
                    <a:cxn ang="0">
                      <a:pos x="87" y="56"/>
                    </a:cxn>
                  </a:cxnLst>
                  <a:rect l="0" t="0" r="r" b="b"/>
                  <a:pathLst>
                    <a:path w="88" h="153">
                      <a:moveTo>
                        <a:pt x="87" y="56"/>
                      </a:moveTo>
                      <a:cubicBezTo>
                        <a:pt x="71" y="9"/>
                        <a:pt x="71" y="9"/>
                        <a:pt x="71" y="9"/>
                      </a:cubicBezTo>
                      <a:cubicBezTo>
                        <a:pt x="71" y="4"/>
                        <a:pt x="67" y="0"/>
                        <a:pt x="61" y="0"/>
                      </a:cubicBezTo>
                      <a:cubicBezTo>
                        <a:pt x="26" y="0"/>
                        <a:pt x="26" y="0"/>
                        <a:pt x="26" y="0"/>
                      </a:cubicBezTo>
                      <a:cubicBezTo>
                        <a:pt x="23" y="0"/>
                        <a:pt x="19" y="1"/>
                        <a:pt x="18" y="4"/>
                      </a:cubicBezTo>
                      <a:cubicBezTo>
                        <a:pt x="17" y="5"/>
                        <a:pt x="17" y="5"/>
                        <a:pt x="17" y="6"/>
                      </a:cubicBezTo>
                      <a:cubicBezTo>
                        <a:pt x="17" y="6"/>
                        <a:pt x="17" y="6"/>
                        <a:pt x="17" y="6"/>
                      </a:cubicBezTo>
                      <a:cubicBezTo>
                        <a:pt x="17" y="7"/>
                        <a:pt x="16" y="7"/>
                        <a:pt x="16" y="7"/>
                      </a:cubicBezTo>
                      <a:cubicBezTo>
                        <a:pt x="1" y="56"/>
                        <a:pt x="1" y="56"/>
                        <a:pt x="1" y="56"/>
                      </a:cubicBezTo>
                      <a:cubicBezTo>
                        <a:pt x="0" y="60"/>
                        <a:pt x="2" y="63"/>
                        <a:pt x="5" y="64"/>
                      </a:cubicBezTo>
                      <a:cubicBezTo>
                        <a:pt x="8" y="65"/>
                        <a:pt x="12" y="63"/>
                        <a:pt x="13" y="60"/>
                      </a:cubicBezTo>
                      <a:cubicBezTo>
                        <a:pt x="25" y="21"/>
                        <a:pt x="25" y="21"/>
                        <a:pt x="25" y="21"/>
                      </a:cubicBezTo>
                      <a:cubicBezTo>
                        <a:pt x="25" y="21"/>
                        <a:pt x="26" y="21"/>
                        <a:pt x="26" y="21"/>
                      </a:cubicBezTo>
                      <a:cubicBezTo>
                        <a:pt x="27" y="21"/>
                        <a:pt x="27" y="21"/>
                        <a:pt x="27" y="21"/>
                      </a:cubicBezTo>
                      <a:cubicBezTo>
                        <a:pt x="9" y="91"/>
                        <a:pt x="9" y="91"/>
                        <a:pt x="9" y="91"/>
                      </a:cubicBezTo>
                      <a:cubicBezTo>
                        <a:pt x="28" y="91"/>
                        <a:pt x="28" y="91"/>
                        <a:pt x="28" y="91"/>
                      </a:cubicBezTo>
                      <a:cubicBezTo>
                        <a:pt x="28" y="146"/>
                        <a:pt x="28" y="146"/>
                        <a:pt x="28" y="146"/>
                      </a:cubicBezTo>
                      <a:cubicBezTo>
                        <a:pt x="28" y="150"/>
                        <a:pt x="31" y="153"/>
                        <a:pt x="35" y="153"/>
                      </a:cubicBezTo>
                      <a:cubicBezTo>
                        <a:pt x="39" y="153"/>
                        <a:pt x="42" y="150"/>
                        <a:pt x="42" y="146"/>
                      </a:cubicBezTo>
                      <a:cubicBezTo>
                        <a:pt x="42" y="91"/>
                        <a:pt x="42" y="91"/>
                        <a:pt x="42" y="91"/>
                      </a:cubicBezTo>
                      <a:cubicBezTo>
                        <a:pt x="46" y="91"/>
                        <a:pt x="46" y="91"/>
                        <a:pt x="46" y="91"/>
                      </a:cubicBezTo>
                      <a:cubicBezTo>
                        <a:pt x="46" y="146"/>
                        <a:pt x="46" y="146"/>
                        <a:pt x="46" y="146"/>
                      </a:cubicBezTo>
                      <a:cubicBezTo>
                        <a:pt x="46" y="150"/>
                        <a:pt x="50" y="153"/>
                        <a:pt x="54" y="153"/>
                      </a:cubicBezTo>
                      <a:cubicBezTo>
                        <a:pt x="58" y="153"/>
                        <a:pt x="61" y="150"/>
                        <a:pt x="61" y="146"/>
                      </a:cubicBezTo>
                      <a:cubicBezTo>
                        <a:pt x="61" y="91"/>
                        <a:pt x="61" y="91"/>
                        <a:pt x="61" y="91"/>
                      </a:cubicBezTo>
                      <a:cubicBezTo>
                        <a:pt x="80" y="91"/>
                        <a:pt x="80" y="91"/>
                        <a:pt x="80" y="91"/>
                      </a:cubicBezTo>
                      <a:cubicBezTo>
                        <a:pt x="60" y="21"/>
                        <a:pt x="60" y="21"/>
                        <a:pt x="60" y="21"/>
                      </a:cubicBezTo>
                      <a:cubicBezTo>
                        <a:pt x="61" y="21"/>
                        <a:pt x="61" y="21"/>
                        <a:pt x="61" y="21"/>
                      </a:cubicBezTo>
                      <a:cubicBezTo>
                        <a:pt x="62" y="21"/>
                        <a:pt x="62" y="21"/>
                        <a:pt x="62" y="21"/>
                      </a:cubicBezTo>
                      <a:cubicBezTo>
                        <a:pt x="75" y="60"/>
                        <a:pt x="75" y="60"/>
                        <a:pt x="75" y="60"/>
                      </a:cubicBezTo>
                      <a:cubicBezTo>
                        <a:pt x="77" y="63"/>
                        <a:pt x="80" y="65"/>
                        <a:pt x="83" y="64"/>
                      </a:cubicBezTo>
                      <a:cubicBezTo>
                        <a:pt x="87" y="63"/>
                        <a:pt x="88" y="59"/>
                        <a:pt x="87" y="56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130" name="Group 184"/>
              <p:cNvGrpSpPr/>
              <p:nvPr/>
            </p:nvGrpSpPr>
            <p:grpSpPr>
              <a:xfrm>
                <a:off x="1425086" y="2514143"/>
                <a:ext cx="248813" cy="534164"/>
                <a:chOff x="6213475" y="1668463"/>
                <a:chExt cx="227013" cy="487362"/>
              </a:xfrm>
              <a:grpFill/>
            </p:grpSpPr>
            <p:sp>
              <p:nvSpPr>
                <p:cNvPr id="149" name="Oval 98"/>
                <p:cNvSpPr>
                  <a:spLocks noChangeArrowheads="1"/>
                </p:cNvSpPr>
                <p:nvPr/>
              </p:nvSpPr>
              <p:spPr bwMode="auto">
                <a:xfrm>
                  <a:off x="6291263" y="1668463"/>
                  <a:ext cx="73025" cy="73025"/>
                </a:xfrm>
                <a:prstGeom prst="ellipse">
                  <a:avLst/>
                </a:pr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50" name="Freeform 99"/>
                <p:cNvSpPr/>
                <p:nvPr/>
              </p:nvSpPr>
              <p:spPr bwMode="auto">
                <a:xfrm>
                  <a:off x="6213475" y="1757363"/>
                  <a:ext cx="227013" cy="398462"/>
                </a:xfrm>
                <a:custGeom>
                  <a:avLst/>
                  <a:gdLst/>
                  <a:ahLst/>
                  <a:cxnLst>
                    <a:cxn ang="0">
                      <a:pos x="87" y="56"/>
                    </a:cxn>
                    <a:cxn ang="0">
                      <a:pos x="71" y="9"/>
                    </a:cxn>
                    <a:cxn ang="0">
                      <a:pos x="61" y="0"/>
                    </a:cxn>
                    <a:cxn ang="0">
                      <a:pos x="26" y="0"/>
                    </a:cxn>
                    <a:cxn ang="0">
                      <a:pos x="18" y="4"/>
                    </a:cxn>
                    <a:cxn ang="0">
                      <a:pos x="17" y="6"/>
                    </a:cxn>
                    <a:cxn ang="0">
                      <a:pos x="17" y="6"/>
                    </a:cxn>
                    <a:cxn ang="0">
                      <a:pos x="16" y="7"/>
                    </a:cxn>
                    <a:cxn ang="0">
                      <a:pos x="1" y="56"/>
                    </a:cxn>
                    <a:cxn ang="0">
                      <a:pos x="5" y="64"/>
                    </a:cxn>
                    <a:cxn ang="0">
                      <a:pos x="13" y="60"/>
                    </a:cxn>
                    <a:cxn ang="0">
                      <a:pos x="25" y="21"/>
                    </a:cxn>
                    <a:cxn ang="0">
                      <a:pos x="26" y="21"/>
                    </a:cxn>
                    <a:cxn ang="0">
                      <a:pos x="27" y="21"/>
                    </a:cxn>
                    <a:cxn ang="0">
                      <a:pos x="9" y="91"/>
                    </a:cxn>
                    <a:cxn ang="0">
                      <a:pos x="28" y="91"/>
                    </a:cxn>
                    <a:cxn ang="0">
                      <a:pos x="28" y="146"/>
                    </a:cxn>
                    <a:cxn ang="0">
                      <a:pos x="35" y="153"/>
                    </a:cxn>
                    <a:cxn ang="0">
                      <a:pos x="42" y="146"/>
                    </a:cxn>
                    <a:cxn ang="0">
                      <a:pos x="42" y="91"/>
                    </a:cxn>
                    <a:cxn ang="0">
                      <a:pos x="46" y="91"/>
                    </a:cxn>
                    <a:cxn ang="0">
                      <a:pos x="46" y="146"/>
                    </a:cxn>
                    <a:cxn ang="0">
                      <a:pos x="54" y="153"/>
                    </a:cxn>
                    <a:cxn ang="0">
                      <a:pos x="61" y="146"/>
                    </a:cxn>
                    <a:cxn ang="0">
                      <a:pos x="61" y="91"/>
                    </a:cxn>
                    <a:cxn ang="0">
                      <a:pos x="80" y="91"/>
                    </a:cxn>
                    <a:cxn ang="0">
                      <a:pos x="60" y="21"/>
                    </a:cxn>
                    <a:cxn ang="0">
                      <a:pos x="61" y="21"/>
                    </a:cxn>
                    <a:cxn ang="0">
                      <a:pos x="62" y="21"/>
                    </a:cxn>
                    <a:cxn ang="0">
                      <a:pos x="75" y="60"/>
                    </a:cxn>
                    <a:cxn ang="0">
                      <a:pos x="83" y="64"/>
                    </a:cxn>
                    <a:cxn ang="0">
                      <a:pos x="87" y="56"/>
                    </a:cxn>
                  </a:cxnLst>
                  <a:rect l="0" t="0" r="r" b="b"/>
                  <a:pathLst>
                    <a:path w="88" h="153">
                      <a:moveTo>
                        <a:pt x="87" y="56"/>
                      </a:moveTo>
                      <a:cubicBezTo>
                        <a:pt x="71" y="9"/>
                        <a:pt x="71" y="9"/>
                        <a:pt x="71" y="9"/>
                      </a:cubicBezTo>
                      <a:cubicBezTo>
                        <a:pt x="71" y="4"/>
                        <a:pt x="67" y="0"/>
                        <a:pt x="61" y="0"/>
                      </a:cubicBezTo>
                      <a:cubicBezTo>
                        <a:pt x="26" y="0"/>
                        <a:pt x="26" y="0"/>
                        <a:pt x="26" y="0"/>
                      </a:cubicBezTo>
                      <a:cubicBezTo>
                        <a:pt x="23" y="0"/>
                        <a:pt x="19" y="1"/>
                        <a:pt x="18" y="4"/>
                      </a:cubicBezTo>
                      <a:cubicBezTo>
                        <a:pt x="17" y="5"/>
                        <a:pt x="17" y="5"/>
                        <a:pt x="17" y="6"/>
                      </a:cubicBezTo>
                      <a:cubicBezTo>
                        <a:pt x="17" y="6"/>
                        <a:pt x="17" y="6"/>
                        <a:pt x="17" y="6"/>
                      </a:cubicBezTo>
                      <a:cubicBezTo>
                        <a:pt x="17" y="7"/>
                        <a:pt x="16" y="7"/>
                        <a:pt x="16" y="7"/>
                      </a:cubicBezTo>
                      <a:cubicBezTo>
                        <a:pt x="1" y="56"/>
                        <a:pt x="1" y="56"/>
                        <a:pt x="1" y="56"/>
                      </a:cubicBezTo>
                      <a:cubicBezTo>
                        <a:pt x="0" y="60"/>
                        <a:pt x="2" y="63"/>
                        <a:pt x="5" y="64"/>
                      </a:cubicBezTo>
                      <a:cubicBezTo>
                        <a:pt x="8" y="65"/>
                        <a:pt x="12" y="63"/>
                        <a:pt x="13" y="60"/>
                      </a:cubicBezTo>
                      <a:cubicBezTo>
                        <a:pt x="25" y="21"/>
                        <a:pt x="25" y="21"/>
                        <a:pt x="25" y="21"/>
                      </a:cubicBezTo>
                      <a:cubicBezTo>
                        <a:pt x="25" y="21"/>
                        <a:pt x="26" y="21"/>
                        <a:pt x="26" y="21"/>
                      </a:cubicBezTo>
                      <a:cubicBezTo>
                        <a:pt x="27" y="21"/>
                        <a:pt x="27" y="21"/>
                        <a:pt x="27" y="21"/>
                      </a:cubicBezTo>
                      <a:cubicBezTo>
                        <a:pt x="9" y="91"/>
                        <a:pt x="9" y="91"/>
                        <a:pt x="9" y="91"/>
                      </a:cubicBezTo>
                      <a:cubicBezTo>
                        <a:pt x="28" y="91"/>
                        <a:pt x="28" y="91"/>
                        <a:pt x="28" y="91"/>
                      </a:cubicBezTo>
                      <a:cubicBezTo>
                        <a:pt x="28" y="146"/>
                        <a:pt x="28" y="146"/>
                        <a:pt x="28" y="146"/>
                      </a:cubicBezTo>
                      <a:cubicBezTo>
                        <a:pt x="28" y="150"/>
                        <a:pt x="31" y="153"/>
                        <a:pt x="35" y="153"/>
                      </a:cubicBezTo>
                      <a:cubicBezTo>
                        <a:pt x="39" y="153"/>
                        <a:pt x="42" y="150"/>
                        <a:pt x="42" y="146"/>
                      </a:cubicBezTo>
                      <a:cubicBezTo>
                        <a:pt x="42" y="91"/>
                        <a:pt x="42" y="91"/>
                        <a:pt x="42" y="91"/>
                      </a:cubicBezTo>
                      <a:cubicBezTo>
                        <a:pt x="46" y="91"/>
                        <a:pt x="46" y="91"/>
                        <a:pt x="46" y="91"/>
                      </a:cubicBezTo>
                      <a:cubicBezTo>
                        <a:pt x="46" y="146"/>
                        <a:pt x="46" y="146"/>
                        <a:pt x="46" y="146"/>
                      </a:cubicBezTo>
                      <a:cubicBezTo>
                        <a:pt x="46" y="150"/>
                        <a:pt x="50" y="153"/>
                        <a:pt x="54" y="153"/>
                      </a:cubicBezTo>
                      <a:cubicBezTo>
                        <a:pt x="58" y="153"/>
                        <a:pt x="61" y="150"/>
                        <a:pt x="61" y="146"/>
                      </a:cubicBezTo>
                      <a:cubicBezTo>
                        <a:pt x="61" y="91"/>
                        <a:pt x="61" y="91"/>
                        <a:pt x="61" y="91"/>
                      </a:cubicBezTo>
                      <a:cubicBezTo>
                        <a:pt x="80" y="91"/>
                        <a:pt x="80" y="91"/>
                        <a:pt x="80" y="91"/>
                      </a:cubicBezTo>
                      <a:cubicBezTo>
                        <a:pt x="60" y="21"/>
                        <a:pt x="60" y="21"/>
                        <a:pt x="60" y="21"/>
                      </a:cubicBezTo>
                      <a:cubicBezTo>
                        <a:pt x="61" y="21"/>
                        <a:pt x="61" y="21"/>
                        <a:pt x="61" y="21"/>
                      </a:cubicBezTo>
                      <a:cubicBezTo>
                        <a:pt x="62" y="21"/>
                        <a:pt x="62" y="21"/>
                        <a:pt x="62" y="21"/>
                      </a:cubicBezTo>
                      <a:cubicBezTo>
                        <a:pt x="75" y="60"/>
                        <a:pt x="75" y="60"/>
                        <a:pt x="75" y="60"/>
                      </a:cubicBezTo>
                      <a:cubicBezTo>
                        <a:pt x="77" y="63"/>
                        <a:pt x="80" y="65"/>
                        <a:pt x="83" y="64"/>
                      </a:cubicBezTo>
                      <a:cubicBezTo>
                        <a:pt x="87" y="63"/>
                        <a:pt x="88" y="59"/>
                        <a:pt x="87" y="56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131" name="Group 184"/>
              <p:cNvGrpSpPr/>
              <p:nvPr/>
            </p:nvGrpSpPr>
            <p:grpSpPr>
              <a:xfrm>
                <a:off x="1752660" y="2514143"/>
                <a:ext cx="248813" cy="534164"/>
                <a:chOff x="6213475" y="1668463"/>
                <a:chExt cx="227013" cy="487362"/>
              </a:xfrm>
              <a:grpFill/>
            </p:grpSpPr>
            <p:sp>
              <p:nvSpPr>
                <p:cNvPr id="147" name="Oval 98"/>
                <p:cNvSpPr>
                  <a:spLocks noChangeArrowheads="1"/>
                </p:cNvSpPr>
                <p:nvPr/>
              </p:nvSpPr>
              <p:spPr bwMode="auto">
                <a:xfrm>
                  <a:off x="6291263" y="1668463"/>
                  <a:ext cx="73025" cy="73025"/>
                </a:xfrm>
                <a:prstGeom prst="ellipse">
                  <a:avLst/>
                </a:pr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48" name="Freeform 99"/>
                <p:cNvSpPr/>
                <p:nvPr/>
              </p:nvSpPr>
              <p:spPr bwMode="auto">
                <a:xfrm>
                  <a:off x="6213475" y="1757363"/>
                  <a:ext cx="227013" cy="398462"/>
                </a:xfrm>
                <a:custGeom>
                  <a:avLst/>
                  <a:gdLst/>
                  <a:ahLst/>
                  <a:cxnLst>
                    <a:cxn ang="0">
                      <a:pos x="87" y="56"/>
                    </a:cxn>
                    <a:cxn ang="0">
                      <a:pos x="71" y="9"/>
                    </a:cxn>
                    <a:cxn ang="0">
                      <a:pos x="61" y="0"/>
                    </a:cxn>
                    <a:cxn ang="0">
                      <a:pos x="26" y="0"/>
                    </a:cxn>
                    <a:cxn ang="0">
                      <a:pos x="18" y="4"/>
                    </a:cxn>
                    <a:cxn ang="0">
                      <a:pos x="17" y="6"/>
                    </a:cxn>
                    <a:cxn ang="0">
                      <a:pos x="17" y="6"/>
                    </a:cxn>
                    <a:cxn ang="0">
                      <a:pos x="16" y="7"/>
                    </a:cxn>
                    <a:cxn ang="0">
                      <a:pos x="1" y="56"/>
                    </a:cxn>
                    <a:cxn ang="0">
                      <a:pos x="5" y="64"/>
                    </a:cxn>
                    <a:cxn ang="0">
                      <a:pos x="13" y="60"/>
                    </a:cxn>
                    <a:cxn ang="0">
                      <a:pos x="25" y="21"/>
                    </a:cxn>
                    <a:cxn ang="0">
                      <a:pos x="26" y="21"/>
                    </a:cxn>
                    <a:cxn ang="0">
                      <a:pos x="27" y="21"/>
                    </a:cxn>
                    <a:cxn ang="0">
                      <a:pos x="9" y="91"/>
                    </a:cxn>
                    <a:cxn ang="0">
                      <a:pos x="28" y="91"/>
                    </a:cxn>
                    <a:cxn ang="0">
                      <a:pos x="28" y="146"/>
                    </a:cxn>
                    <a:cxn ang="0">
                      <a:pos x="35" y="153"/>
                    </a:cxn>
                    <a:cxn ang="0">
                      <a:pos x="42" y="146"/>
                    </a:cxn>
                    <a:cxn ang="0">
                      <a:pos x="42" y="91"/>
                    </a:cxn>
                    <a:cxn ang="0">
                      <a:pos x="46" y="91"/>
                    </a:cxn>
                    <a:cxn ang="0">
                      <a:pos x="46" y="146"/>
                    </a:cxn>
                    <a:cxn ang="0">
                      <a:pos x="54" y="153"/>
                    </a:cxn>
                    <a:cxn ang="0">
                      <a:pos x="61" y="146"/>
                    </a:cxn>
                    <a:cxn ang="0">
                      <a:pos x="61" y="91"/>
                    </a:cxn>
                    <a:cxn ang="0">
                      <a:pos x="80" y="91"/>
                    </a:cxn>
                    <a:cxn ang="0">
                      <a:pos x="60" y="21"/>
                    </a:cxn>
                    <a:cxn ang="0">
                      <a:pos x="61" y="21"/>
                    </a:cxn>
                    <a:cxn ang="0">
                      <a:pos x="62" y="21"/>
                    </a:cxn>
                    <a:cxn ang="0">
                      <a:pos x="75" y="60"/>
                    </a:cxn>
                    <a:cxn ang="0">
                      <a:pos x="83" y="64"/>
                    </a:cxn>
                    <a:cxn ang="0">
                      <a:pos x="87" y="56"/>
                    </a:cxn>
                  </a:cxnLst>
                  <a:rect l="0" t="0" r="r" b="b"/>
                  <a:pathLst>
                    <a:path w="88" h="153">
                      <a:moveTo>
                        <a:pt x="87" y="56"/>
                      </a:moveTo>
                      <a:cubicBezTo>
                        <a:pt x="71" y="9"/>
                        <a:pt x="71" y="9"/>
                        <a:pt x="71" y="9"/>
                      </a:cubicBezTo>
                      <a:cubicBezTo>
                        <a:pt x="71" y="4"/>
                        <a:pt x="67" y="0"/>
                        <a:pt x="61" y="0"/>
                      </a:cubicBezTo>
                      <a:cubicBezTo>
                        <a:pt x="26" y="0"/>
                        <a:pt x="26" y="0"/>
                        <a:pt x="26" y="0"/>
                      </a:cubicBezTo>
                      <a:cubicBezTo>
                        <a:pt x="23" y="0"/>
                        <a:pt x="19" y="1"/>
                        <a:pt x="18" y="4"/>
                      </a:cubicBezTo>
                      <a:cubicBezTo>
                        <a:pt x="17" y="5"/>
                        <a:pt x="17" y="5"/>
                        <a:pt x="17" y="6"/>
                      </a:cubicBezTo>
                      <a:cubicBezTo>
                        <a:pt x="17" y="6"/>
                        <a:pt x="17" y="6"/>
                        <a:pt x="17" y="6"/>
                      </a:cubicBezTo>
                      <a:cubicBezTo>
                        <a:pt x="17" y="7"/>
                        <a:pt x="16" y="7"/>
                        <a:pt x="16" y="7"/>
                      </a:cubicBezTo>
                      <a:cubicBezTo>
                        <a:pt x="1" y="56"/>
                        <a:pt x="1" y="56"/>
                        <a:pt x="1" y="56"/>
                      </a:cubicBezTo>
                      <a:cubicBezTo>
                        <a:pt x="0" y="60"/>
                        <a:pt x="2" y="63"/>
                        <a:pt x="5" y="64"/>
                      </a:cubicBezTo>
                      <a:cubicBezTo>
                        <a:pt x="8" y="65"/>
                        <a:pt x="12" y="63"/>
                        <a:pt x="13" y="60"/>
                      </a:cubicBezTo>
                      <a:cubicBezTo>
                        <a:pt x="25" y="21"/>
                        <a:pt x="25" y="21"/>
                        <a:pt x="25" y="21"/>
                      </a:cubicBezTo>
                      <a:cubicBezTo>
                        <a:pt x="25" y="21"/>
                        <a:pt x="26" y="21"/>
                        <a:pt x="26" y="21"/>
                      </a:cubicBezTo>
                      <a:cubicBezTo>
                        <a:pt x="27" y="21"/>
                        <a:pt x="27" y="21"/>
                        <a:pt x="27" y="21"/>
                      </a:cubicBezTo>
                      <a:cubicBezTo>
                        <a:pt x="9" y="91"/>
                        <a:pt x="9" y="91"/>
                        <a:pt x="9" y="91"/>
                      </a:cubicBezTo>
                      <a:cubicBezTo>
                        <a:pt x="28" y="91"/>
                        <a:pt x="28" y="91"/>
                        <a:pt x="28" y="91"/>
                      </a:cubicBezTo>
                      <a:cubicBezTo>
                        <a:pt x="28" y="146"/>
                        <a:pt x="28" y="146"/>
                        <a:pt x="28" y="146"/>
                      </a:cubicBezTo>
                      <a:cubicBezTo>
                        <a:pt x="28" y="150"/>
                        <a:pt x="31" y="153"/>
                        <a:pt x="35" y="153"/>
                      </a:cubicBezTo>
                      <a:cubicBezTo>
                        <a:pt x="39" y="153"/>
                        <a:pt x="42" y="150"/>
                        <a:pt x="42" y="146"/>
                      </a:cubicBezTo>
                      <a:cubicBezTo>
                        <a:pt x="42" y="91"/>
                        <a:pt x="42" y="91"/>
                        <a:pt x="42" y="91"/>
                      </a:cubicBezTo>
                      <a:cubicBezTo>
                        <a:pt x="46" y="91"/>
                        <a:pt x="46" y="91"/>
                        <a:pt x="46" y="91"/>
                      </a:cubicBezTo>
                      <a:cubicBezTo>
                        <a:pt x="46" y="146"/>
                        <a:pt x="46" y="146"/>
                        <a:pt x="46" y="146"/>
                      </a:cubicBezTo>
                      <a:cubicBezTo>
                        <a:pt x="46" y="150"/>
                        <a:pt x="50" y="153"/>
                        <a:pt x="54" y="153"/>
                      </a:cubicBezTo>
                      <a:cubicBezTo>
                        <a:pt x="58" y="153"/>
                        <a:pt x="61" y="150"/>
                        <a:pt x="61" y="146"/>
                      </a:cubicBezTo>
                      <a:cubicBezTo>
                        <a:pt x="61" y="91"/>
                        <a:pt x="61" y="91"/>
                        <a:pt x="61" y="91"/>
                      </a:cubicBezTo>
                      <a:cubicBezTo>
                        <a:pt x="80" y="91"/>
                        <a:pt x="80" y="91"/>
                        <a:pt x="80" y="91"/>
                      </a:cubicBezTo>
                      <a:cubicBezTo>
                        <a:pt x="60" y="21"/>
                        <a:pt x="60" y="21"/>
                        <a:pt x="60" y="21"/>
                      </a:cubicBezTo>
                      <a:cubicBezTo>
                        <a:pt x="61" y="21"/>
                        <a:pt x="61" y="21"/>
                        <a:pt x="61" y="21"/>
                      </a:cubicBezTo>
                      <a:cubicBezTo>
                        <a:pt x="62" y="21"/>
                        <a:pt x="62" y="21"/>
                        <a:pt x="62" y="21"/>
                      </a:cubicBezTo>
                      <a:cubicBezTo>
                        <a:pt x="75" y="60"/>
                        <a:pt x="75" y="60"/>
                        <a:pt x="75" y="60"/>
                      </a:cubicBezTo>
                      <a:cubicBezTo>
                        <a:pt x="77" y="63"/>
                        <a:pt x="80" y="65"/>
                        <a:pt x="83" y="64"/>
                      </a:cubicBezTo>
                      <a:cubicBezTo>
                        <a:pt x="87" y="63"/>
                        <a:pt x="88" y="59"/>
                        <a:pt x="87" y="56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132" name="Group 184"/>
              <p:cNvGrpSpPr/>
              <p:nvPr/>
            </p:nvGrpSpPr>
            <p:grpSpPr>
              <a:xfrm>
                <a:off x="2080234" y="2514143"/>
                <a:ext cx="248813" cy="534164"/>
                <a:chOff x="6213475" y="1668463"/>
                <a:chExt cx="227013" cy="487362"/>
              </a:xfrm>
              <a:grpFill/>
            </p:grpSpPr>
            <p:sp>
              <p:nvSpPr>
                <p:cNvPr id="145" name="Oval 98"/>
                <p:cNvSpPr>
                  <a:spLocks noChangeArrowheads="1"/>
                </p:cNvSpPr>
                <p:nvPr/>
              </p:nvSpPr>
              <p:spPr bwMode="auto">
                <a:xfrm>
                  <a:off x="6291263" y="1668463"/>
                  <a:ext cx="73025" cy="73025"/>
                </a:xfrm>
                <a:prstGeom prst="ellipse">
                  <a:avLst/>
                </a:pr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46" name="Freeform 99"/>
                <p:cNvSpPr/>
                <p:nvPr/>
              </p:nvSpPr>
              <p:spPr bwMode="auto">
                <a:xfrm>
                  <a:off x="6213475" y="1757363"/>
                  <a:ext cx="227013" cy="398462"/>
                </a:xfrm>
                <a:custGeom>
                  <a:avLst/>
                  <a:gdLst/>
                  <a:ahLst/>
                  <a:cxnLst>
                    <a:cxn ang="0">
                      <a:pos x="87" y="56"/>
                    </a:cxn>
                    <a:cxn ang="0">
                      <a:pos x="71" y="9"/>
                    </a:cxn>
                    <a:cxn ang="0">
                      <a:pos x="61" y="0"/>
                    </a:cxn>
                    <a:cxn ang="0">
                      <a:pos x="26" y="0"/>
                    </a:cxn>
                    <a:cxn ang="0">
                      <a:pos x="18" y="4"/>
                    </a:cxn>
                    <a:cxn ang="0">
                      <a:pos x="17" y="6"/>
                    </a:cxn>
                    <a:cxn ang="0">
                      <a:pos x="17" y="6"/>
                    </a:cxn>
                    <a:cxn ang="0">
                      <a:pos x="16" y="7"/>
                    </a:cxn>
                    <a:cxn ang="0">
                      <a:pos x="1" y="56"/>
                    </a:cxn>
                    <a:cxn ang="0">
                      <a:pos x="5" y="64"/>
                    </a:cxn>
                    <a:cxn ang="0">
                      <a:pos x="13" y="60"/>
                    </a:cxn>
                    <a:cxn ang="0">
                      <a:pos x="25" y="21"/>
                    </a:cxn>
                    <a:cxn ang="0">
                      <a:pos x="26" y="21"/>
                    </a:cxn>
                    <a:cxn ang="0">
                      <a:pos x="27" y="21"/>
                    </a:cxn>
                    <a:cxn ang="0">
                      <a:pos x="9" y="91"/>
                    </a:cxn>
                    <a:cxn ang="0">
                      <a:pos x="28" y="91"/>
                    </a:cxn>
                    <a:cxn ang="0">
                      <a:pos x="28" y="146"/>
                    </a:cxn>
                    <a:cxn ang="0">
                      <a:pos x="35" y="153"/>
                    </a:cxn>
                    <a:cxn ang="0">
                      <a:pos x="42" y="146"/>
                    </a:cxn>
                    <a:cxn ang="0">
                      <a:pos x="42" y="91"/>
                    </a:cxn>
                    <a:cxn ang="0">
                      <a:pos x="46" y="91"/>
                    </a:cxn>
                    <a:cxn ang="0">
                      <a:pos x="46" y="146"/>
                    </a:cxn>
                    <a:cxn ang="0">
                      <a:pos x="54" y="153"/>
                    </a:cxn>
                    <a:cxn ang="0">
                      <a:pos x="61" y="146"/>
                    </a:cxn>
                    <a:cxn ang="0">
                      <a:pos x="61" y="91"/>
                    </a:cxn>
                    <a:cxn ang="0">
                      <a:pos x="80" y="91"/>
                    </a:cxn>
                    <a:cxn ang="0">
                      <a:pos x="60" y="21"/>
                    </a:cxn>
                    <a:cxn ang="0">
                      <a:pos x="61" y="21"/>
                    </a:cxn>
                    <a:cxn ang="0">
                      <a:pos x="62" y="21"/>
                    </a:cxn>
                    <a:cxn ang="0">
                      <a:pos x="75" y="60"/>
                    </a:cxn>
                    <a:cxn ang="0">
                      <a:pos x="83" y="64"/>
                    </a:cxn>
                    <a:cxn ang="0">
                      <a:pos x="87" y="56"/>
                    </a:cxn>
                  </a:cxnLst>
                  <a:rect l="0" t="0" r="r" b="b"/>
                  <a:pathLst>
                    <a:path w="88" h="153">
                      <a:moveTo>
                        <a:pt x="87" y="56"/>
                      </a:moveTo>
                      <a:cubicBezTo>
                        <a:pt x="71" y="9"/>
                        <a:pt x="71" y="9"/>
                        <a:pt x="71" y="9"/>
                      </a:cubicBezTo>
                      <a:cubicBezTo>
                        <a:pt x="71" y="4"/>
                        <a:pt x="67" y="0"/>
                        <a:pt x="61" y="0"/>
                      </a:cubicBezTo>
                      <a:cubicBezTo>
                        <a:pt x="26" y="0"/>
                        <a:pt x="26" y="0"/>
                        <a:pt x="26" y="0"/>
                      </a:cubicBezTo>
                      <a:cubicBezTo>
                        <a:pt x="23" y="0"/>
                        <a:pt x="19" y="1"/>
                        <a:pt x="18" y="4"/>
                      </a:cubicBezTo>
                      <a:cubicBezTo>
                        <a:pt x="17" y="5"/>
                        <a:pt x="17" y="5"/>
                        <a:pt x="17" y="6"/>
                      </a:cubicBezTo>
                      <a:cubicBezTo>
                        <a:pt x="17" y="6"/>
                        <a:pt x="17" y="6"/>
                        <a:pt x="17" y="6"/>
                      </a:cubicBezTo>
                      <a:cubicBezTo>
                        <a:pt x="17" y="7"/>
                        <a:pt x="16" y="7"/>
                        <a:pt x="16" y="7"/>
                      </a:cubicBezTo>
                      <a:cubicBezTo>
                        <a:pt x="1" y="56"/>
                        <a:pt x="1" y="56"/>
                        <a:pt x="1" y="56"/>
                      </a:cubicBezTo>
                      <a:cubicBezTo>
                        <a:pt x="0" y="60"/>
                        <a:pt x="2" y="63"/>
                        <a:pt x="5" y="64"/>
                      </a:cubicBezTo>
                      <a:cubicBezTo>
                        <a:pt x="8" y="65"/>
                        <a:pt x="12" y="63"/>
                        <a:pt x="13" y="60"/>
                      </a:cubicBezTo>
                      <a:cubicBezTo>
                        <a:pt x="25" y="21"/>
                        <a:pt x="25" y="21"/>
                        <a:pt x="25" y="21"/>
                      </a:cubicBezTo>
                      <a:cubicBezTo>
                        <a:pt x="25" y="21"/>
                        <a:pt x="26" y="21"/>
                        <a:pt x="26" y="21"/>
                      </a:cubicBezTo>
                      <a:cubicBezTo>
                        <a:pt x="27" y="21"/>
                        <a:pt x="27" y="21"/>
                        <a:pt x="27" y="21"/>
                      </a:cubicBezTo>
                      <a:cubicBezTo>
                        <a:pt x="9" y="91"/>
                        <a:pt x="9" y="91"/>
                        <a:pt x="9" y="91"/>
                      </a:cubicBezTo>
                      <a:cubicBezTo>
                        <a:pt x="28" y="91"/>
                        <a:pt x="28" y="91"/>
                        <a:pt x="28" y="91"/>
                      </a:cubicBezTo>
                      <a:cubicBezTo>
                        <a:pt x="28" y="146"/>
                        <a:pt x="28" y="146"/>
                        <a:pt x="28" y="146"/>
                      </a:cubicBezTo>
                      <a:cubicBezTo>
                        <a:pt x="28" y="150"/>
                        <a:pt x="31" y="153"/>
                        <a:pt x="35" y="153"/>
                      </a:cubicBezTo>
                      <a:cubicBezTo>
                        <a:pt x="39" y="153"/>
                        <a:pt x="42" y="150"/>
                        <a:pt x="42" y="146"/>
                      </a:cubicBezTo>
                      <a:cubicBezTo>
                        <a:pt x="42" y="91"/>
                        <a:pt x="42" y="91"/>
                        <a:pt x="42" y="91"/>
                      </a:cubicBezTo>
                      <a:cubicBezTo>
                        <a:pt x="46" y="91"/>
                        <a:pt x="46" y="91"/>
                        <a:pt x="46" y="91"/>
                      </a:cubicBezTo>
                      <a:cubicBezTo>
                        <a:pt x="46" y="146"/>
                        <a:pt x="46" y="146"/>
                        <a:pt x="46" y="146"/>
                      </a:cubicBezTo>
                      <a:cubicBezTo>
                        <a:pt x="46" y="150"/>
                        <a:pt x="50" y="153"/>
                        <a:pt x="54" y="153"/>
                      </a:cubicBezTo>
                      <a:cubicBezTo>
                        <a:pt x="58" y="153"/>
                        <a:pt x="61" y="150"/>
                        <a:pt x="61" y="146"/>
                      </a:cubicBezTo>
                      <a:cubicBezTo>
                        <a:pt x="61" y="91"/>
                        <a:pt x="61" y="91"/>
                        <a:pt x="61" y="91"/>
                      </a:cubicBezTo>
                      <a:cubicBezTo>
                        <a:pt x="80" y="91"/>
                        <a:pt x="80" y="91"/>
                        <a:pt x="80" y="91"/>
                      </a:cubicBezTo>
                      <a:cubicBezTo>
                        <a:pt x="60" y="21"/>
                        <a:pt x="60" y="21"/>
                        <a:pt x="60" y="21"/>
                      </a:cubicBezTo>
                      <a:cubicBezTo>
                        <a:pt x="61" y="21"/>
                        <a:pt x="61" y="21"/>
                        <a:pt x="61" y="21"/>
                      </a:cubicBezTo>
                      <a:cubicBezTo>
                        <a:pt x="62" y="21"/>
                        <a:pt x="62" y="21"/>
                        <a:pt x="62" y="21"/>
                      </a:cubicBezTo>
                      <a:cubicBezTo>
                        <a:pt x="75" y="60"/>
                        <a:pt x="75" y="60"/>
                        <a:pt x="75" y="60"/>
                      </a:cubicBezTo>
                      <a:cubicBezTo>
                        <a:pt x="77" y="63"/>
                        <a:pt x="80" y="65"/>
                        <a:pt x="83" y="64"/>
                      </a:cubicBezTo>
                      <a:cubicBezTo>
                        <a:pt x="87" y="63"/>
                        <a:pt x="88" y="59"/>
                        <a:pt x="87" y="56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133" name="Group 184"/>
              <p:cNvGrpSpPr/>
              <p:nvPr/>
            </p:nvGrpSpPr>
            <p:grpSpPr>
              <a:xfrm>
                <a:off x="2407808" y="2514143"/>
                <a:ext cx="248813" cy="534164"/>
                <a:chOff x="6213475" y="1668463"/>
                <a:chExt cx="227013" cy="487362"/>
              </a:xfrm>
              <a:grpFill/>
            </p:grpSpPr>
            <p:sp>
              <p:nvSpPr>
                <p:cNvPr id="143" name="Oval 98"/>
                <p:cNvSpPr>
                  <a:spLocks noChangeArrowheads="1"/>
                </p:cNvSpPr>
                <p:nvPr/>
              </p:nvSpPr>
              <p:spPr bwMode="auto">
                <a:xfrm>
                  <a:off x="6291263" y="1668463"/>
                  <a:ext cx="73025" cy="73025"/>
                </a:xfrm>
                <a:prstGeom prst="ellipse">
                  <a:avLst/>
                </a:pr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44" name="Freeform 99"/>
                <p:cNvSpPr/>
                <p:nvPr/>
              </p:nvSpPr>
              <p:spPr bwMode="auto">
                <a:xfrm>
                  <a:off x="6213475" y="1757363"/>
                  <a:ext cx="227013" cy="398462"/>
                </a:xfrm>
                <a:custGeom>
                  <a:avLst/>
                  <a:gdLst/>
                  <a:ahLst/>
                  <a:cxnLst>
                    <a:cxn ang="0">
                      <a:pos x="87" y="56"/>
                    </a:cxn>
                    <a:cxn ang="0">
                      <a:pos x="71" y="9"/>
                    </a:cxn>
                    <a:cxn ang="0">
                      <a:pos x="61" y="0"/>
                    </a:cxn>
                    <a:cxn ang="0">
                      <a:pos x="26" y="0"/>
                    </a:cxn>
                    <a:cxn ang="0">
                      <a:pos x="18" y="4"/>
                    </a:cxn>
                    <a:cxn ang="0">
                      <a:pos x="17" y="6"/>
                    </a:cxn>
                    <a:cxn ang="0">
                      <a:pos x="17" y="6"/>
                    </a:cxn>
                    <a:cxn ang="0">
                      <a:pos x="16" y="7"/>
                    </a:cxn>
                    <a:cxn ang="0">
                      <a:pos x="1" y="56"/>
                    </a:cxn>
                    <a:cxn ang="0">
                      <a:pos x="5" y="64"/>
                    </a:cxn>
                    <a:cxn ang="0">
                      <a:pos x="13" y="60"/>
                    </a:cxn>
                    <a:cxn ang="0">
                      <a:pos x="25" y="21"/>
                    </a:cxn>
                    <a:cxn ang="0">
                      <a:pos x="26" y="21"/>
                    </a:cxn>
                    <a:cxn ang="0">
                      <a:pos x="27" y="21"/>
                    </a:cxn>
                    <a:cxn ang="0">
                      <a:pos x="9" y="91"/>
                    </a:cxn>
                    <a:cxn ang="0">
                      <a:pos x="28" y="91"/>
                    </a:cxn>
                    <a:cxn ang="0">
                      <a:pos x="28" y="146"/>
                    </a:cxn>
                    <a:cxn ang="0">
                      <a:pos x="35" y="153"/>
                    </a:cxn>
                    <a:cxn ang="0">
                      <a:pos x="42" y="146"/>
                    </a:cxn>
                    <a:cxn ang="0">
                      <a:pos x="42" y="91"/>
                    </a:cxn>
                    <a:cxn ang="0">
                      <a:pos x="46" y="91"/>
                    </a:cxn>
                    <a:cxn ang="0">
                      <a:pos x="46" y="146"/>
                    </a:cxn>
                    <a:cxn ang="0">
                      <a:pos x="54" y="153"/>
                    </a:cxn>
                    <a:cxn ang="0">
                      <a:pos x="61" y="146"/>
                    </a:cxn>
                    <a:cxn ang="0">
                      <a:pos x="61" y="91"/>
                    </a:cxn>
                    <a:cxn ang="0">
                      <a:pos x="80" y="91"/>
                    </a:cxn>
                    <a:cxn ang="0">
                      <a:pos x="60" y="21"/>
                    </a:cxn>
                    <a:cxn ang="0">
                      <a:pos x="61" y="21"/>
                    </a:cxn>
                    <a:cxn ang="0">
                      <a:pos x="62" y="21"/>
                    </a:cxn>
                    <a:cxn ang="0">
                      <a:pos x="75" y="60"/>
                    </a:cxn>
                    <a:cxn ang="0">
                      <a:pos x="83" y="64"/>
                    </a:cxn>
                    <a:cxn ang="0">
                      <a:pos x="87" y="56"/>
                    </a:cxn>
                  </a:cxnLst>
                  <a:rect l="0" t="0" r="r" b="b"/>
                  <a:pathLst>
                    <a:path w="88" h="153">
                      <a:moveTo>
                        <a:pt x="87" y="56"/>
                      </a:moveTo>
                      <a:cubicBezTo>
                        <a:pt x="71" y="9"/>
                        <a:pt x="71" y="9"/>
                        <a:pt x="71" y="9"/>
                      </a:cubicBezTo>
                      <a:cubicBezTo>
                        <a:pt x="71" y="4"/>
                        <a:pt x="67" y="0"/>
                        <a:pt x="61" y="0"/>
                      </a:cubicBezTo>
                      <a:cubicBezTo>
                        <a:pt x="26" y="0"/>
                        <a:pt x="26" y="0"/>
                        <a:pt x="26" y="0"/>
                      </a:cubicBezTo>
                      <a:cubicBezTo>
                        <a:pt x="23" y="0"/>
                        <a:pt x="19" y="1"/>
                        <a:pt x="18" y="4"/>
                      </a:cubicBezTo>
                      <a:cubicBezTo>
                        <a:pt x="17" y="5"/>
                        <a:pt x="17" y="5"/>
                        <a:pt x="17" y="6"/>
                      </a:cubicBezTo>
                      <a:cubicBezTo>
                        <a:pt x="17" y="6"/>
                        <a:pt x="17" y="6"/>
                        <a:pt x="17" y="6"/>
                      </a:cubicBezTo>
                      <a:cubicBezTo>
                        <a:pt x="17" y="7"/>
                        <a:pt x="16" y="7"/>
                        <a:pt x="16" y="7"/>
                      </a:cubicBezTo>
                      <a:cubicBezTo>
                        <a:pt x="1" y="56"/>
                        <a:pt x="1" y="56"/>
                        <a:pt x="1" y="56"/>
                      </a:cubicBezTo>
                      <a:cubicBezTo>
                        <a:pt x="0" y="60"/>
                        <a:pt x="2" y="63"/>
                        <a:pt x="5" y="64"/>
                      </a:cubicBezTo>
                      <a:cubicBezTo>
                        <a:pt x="8" y="65"/>
                        <a:pt x="12" y="63"/>
                        <a:pt x="13" y="60"/>
                      </a:cubicBezTo>
                      <a:cubicBezTo>
                        <a:pt x="25" y="21"/>
                        <a:pt x="25" y="21"/>
                        <a:pt x="25" y="21"/>
                      </a:cubicBezTo>
                      <a:cubicBezTo>
                        <a:pt x="25" y="21"/>
                        <a:pt x="26" y="21"/>
                        <a:pt x="26" y="21"/>
                      </a:cubicBezTo>
                      <a:cubicBezTo>
                        <a:pt x="27" y="21"/>
                        <a:pt x="27" y="21"/>
                        <a:pt x="27" y="21"/>
                      </a:cubicBezTo>
                      <a:cubicBezTo>
                        <a:pt x="9" y="91"/>
                        <a:pt x="9" y="91"/>
                        <a:pt x="9" y="91"/>
                      </a:cubicBezTo>
                      <a:cubicBezTo>
                        <a:pt x="28" y="91"/>
                        <a:pt x="28" y="91"/>
                        <a:pt x="28" y="91"/>
                      </a:cubicBezTo>
                      <a:cubicBezTo>
                        <a:pt x="28" y="146"/>
                        <a:pt x="28" y="146"/>
                        <a:pt x="28" y="146"/>
                      </a:cubicBezTo>
                      <a:cubicBezTo>
                        <a:pt x="28" y="150"/>
                        <a:pt x="31" y="153"/>
                        <a:pt x="35" y="153"/>
                      </a:cubicBezTo>
                      <a:cubicBezTo>
                        <a:pt x="39" y="153"/>
                        <a:pt x="42" y="150"/>
                        <a:pt x="42" y="146"/>
                      </a:cubicBezTo>
                      <a:cubicBezTo>
                        <a:pt x="42" y="91"/>
                        <a:pt x="42" y="91"/>
                        <a:pt x="42" y="91"/>
                      </a:cubicBezTo>
                      <a:cubicBezTo>
                        <a:pt x="46" y="91"/>
                        <a:pt x="46" y="91"/>
                        <a:pt x="46" y="91"/>
                      </a:cubicBezTo>
                      <a:cubicBezTo>
                        <a:pt x="46" y="146"/>
                        <a:pt x="46" y="146"/>
                        <a:pt x="46" y="146"/>
                      </a:cubicBezTo>
                      <a:cubicBezTo>
                        <a:pt x="46" y="150"/>
                        <a:pt x="50" y="153"/>
                        <a:pt x="54" y="153"/>
                      </a:cubicBezTo>
                      <a:cubicBezTo>
                        <a:pt x="58" y="153"/>
                        <a:pt x="61" y="150"/>
                        <a:pt x="61" y="146"/>
                      </a:cubicBezTo>
                      <a:cubicBezTo>
                        <a:pt x="61" y="91"/>
                        <a:pt x="61" y="91"/>
                        <a:pt x="61" y="91"/>
                      </a:cubicBezTo>
                      <a:cubicBezTo>
                        <a:pt x="80" y="91"/>
                        <a:pt x="80" y="91"/>
                        <a:pt x="80" y="91"/>
                      </a:cubicBezTo>
                      <a:cubicBezTo>
                        <a:pt x="60" y="21"/>
                        <a:pt x="60" y="21"/>
                        <a:pt x="60" y="21"/>
                      </a:cubicBezTo>
                      <a:cubicBezTo>
                        <a:pt x="61" y="21"/>
                        <a:pt x="61" y="21"/>
                        <a:pt x="61" y="21"/>
                      </a:cubicBezTo>
                      <a:cubicBezTo>
                        <a:pt x="62" y="21"/>
                        <a:pt x="62" y="21"/>
                        <a:pt x="62" y="21"/>
                      </a:cubicBezTo>
                      <a:cubicBezTo>
                        <a:pt x="75" y="60"/>
                        <a:pt x="75" y="60"/>
                        <a:pt x="75" y="60"/>
                      </a:cubicBezTo>
                      <a:cubicBezTo>
                        <a:pt x="77" y="63"/>
                        <a:pt x="80" y="65"/>
                        <a:pt x="83" y="64"/>
                      </a:cubicBezTo>
                      <a:cubicBezTo>
                        <a:pt x="87" y="63"/>
                        <a:pt x="88" y="59"/>
                        <a:pt x="87" y="56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134" name="Group 184"/>
              <p:cNvGrpSpPr/>
              <p:nvPr/>
            </p:nvGrpSpPr>
            <p:grpSpPr>
              <a:xfrm>
                <a:off x="2735383" y="2514143"/>
                <a:ext cx="248813" cy="534164"/>
                <a:chOff x="6213475" y="1668463"/>
                <a:chExt cx="227013" cy="487362"/>
              </a:xfrm>
              <a:grpFill/>
            </p:grpSpPr>
            <p:sp>
              <p:nvSpPr>
                <p:cNvPr id="141" name="Oval 98"/>
                <p:cNvSpPr>
                  <a:spLocks noChangeArrowheads="1"/>
                </p:cNvSpPr>
                <p:nvPr/>
              </p:nvSpPr>
              <p:spPr bwMode="auto">
                <a:xfrm>
                  <a:off x="6291263" y="1668463"/>
                  <a:ext cx="73025" cy="73025"/>
                </a:xfrm>
                <a:prstGeom prst="ellipse">
                  <a:avLst/>
                </a:pr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42" name="Freeform 99"/>
                <p:cNvSpPr/>
                <p:nvPr/>
              </p:nvSpPr>
              <p:spPr bwMode="auto">
                <a:xfrm>
                  <a:off x="6213475" y="1757363"/>
                  <a:ext cx="227013" cy="398462"/>
                </a:xfrm>
                <a:custGeom>
                  <a:avLst/>
                  <a:gdLst/>
                  <a:ahLst/>
                  <a:cxnLst>
                    <a:cxn ang="0">
                      <a:pos x="87" y="56"/>
                    </a:cxn>
                    <a:cxn ang="0">
                      <a:pos x="71" y="9"/>
                    </a:cxn>
                    <a:cxn ang="0">
                      <a:pos x="61" y="0"/>
                    </a:cxn>
                    <a:cxn ang="0">
                      <a:pos x="26" y="0"/>
                    </a:cxn>
                    <a:cxn ang="0">
                      <a:pos x="18" y="4"/>
                    </a:cxn>
                    <a:cxn ang="0">
                      <a:pos x="17" y="6"/>
                    </a:cxn>
                    <a:cxn ang="0">
                      <a:pos x="17" y="6"/>
                    </a:cxn>
                    <a:cxn ang="0">
                      <a:pos x="16" y="7"/>
                    </a:cxn>
                    <a:cxn ang="0">
                      <a:pos x="1" y="56"/>
                    </a:cxn>
                    <a:cxn ang="0">
                      <a:pos x="5" y="64"/>
                    </a:cxn>
                    <a:cxn ang="0">
                      <a:pos x="13" y="60"/>
                    </a:cxn>
                    <a:cxn ang="0">
                      <a:pos x="25" y="21"/>
                    </a:cxn>
                    <a:cxn ang="0">
                      <a:pos x="26" y="21"/>
                    </a:cxn>
                    <a:cxn ang="0">
                      <a:pos x="27" y="21"/>
                    </a:cxn>
                    <a:cxn ang="0">
                      <a:pos x="9" y="91"/>
                    </a:cxn>
                    <a:cxn ang="0">
                      <a:pos x="28" y="91"/>
                    </a:cxn>
                    <a:cxn ang="0">
                      <a:pos x="28" y="146"/>
                    </a:cxn>
                    <a:cxn ang="0">
                      <a:pos x="35" y="153"/>
                    </a:cxn>
                    <a:cxn ang="0">
                      <a:pos x="42" y="146"/>
                    </a:cxn>
                    <a:cxn ang="0">
                      <a:pos x="42" y="91"/>
                    </a:cxn>
                    <a:cxn ang="0">
                      <a:pos x="46" y="91"/>
                    </a:cxn>
                    <a:cxn ang="0">
                      <a:pos x="46" y="146"/>
                    </a:cxn>
                    <a:cxn ang="0">
                      <a:pos x="54" y="153"/>
                    </a:cxn>
                    <a:cxn ang="0">
                      <a:pos x="61" y="146"/>
                    </a:cxn>
                    <a:cxn ang="0">
                      <a:pos x="61" y="91"/>
                    </a:cxn>
                    <a:cxn ang="0">
                      <a:pos x="80" y="91"/>
                    </a:cxn>
                    <a:cxn ang="0">
                      <a:pos x="60" y="21"/>
                    </a:cxn>
                    <a:cxn ang="0">
                      <a:pos x="61" y="21"/>
                    </a:cxn>
                    <a:cxn ang="0">
                      <a:pos x="62" y="21"/>
                    </a:cxn>
                    <a:cxn ang="0">
                      <a:pos x="75" y="60"/>
                    </a:cxn>
                    <a:cxn ang="0">
                      <a:pos x="83" y="64"/>
                    </a:cxn>
                    <a:cxn ang="0">
                      <a:pos x="87" y="56"/>
                    </a:cxn>
                  </a:cxnLst>
                  <a:rect l="0" t="0" r="r" b="b"/>
                  <a:pathLst>
                    <a:path w="88" h="153">
                      <a:moveTo>
                        <a:pt x="87" y="56"/>
                      </a:moveTo>
                      <a:cubicBezTo>
                        <a:pt x="71" y="9"/>
                        <a:pt x="71" y="9"/>
                        <a:pt x="71" y="9"/>
                      </a:cubicBezTo>
                      <a:cubicBezTo>
                        <a:pt x="71" y="4"/>
                        <a:pt x="67" y="0"/>
                        <a:pt x="61" y="0"/>
                      </a:cubicBezTo>
                      <a:cubicBezTo>
                        <a:pt x="26" y="0"/>
                        <a:pt x="26" y="0"/>
                        <a:pt x="26" y="0"/>
                      </a:cubicBezTo>
                      <a:cubicBezTo>
                        <a:pt x="23" y="0"/>
                        <a:pt x="19" y="1"/>
                        <a:pt x="18" y="4"/>
                      </a:cubicBezTo>
                      <a:cubicBezTo>
                        <a:pt x="17" y="5"/>
                        <a:pt x="17" y="5"/>
                        <a:pt x="17" y="6"/>
                      </a:cubicBezTo>
                      <a:cubicBezTo>
                        <a:pt x="17" y="6"/>
                        <a:pt x="17" y="6"/>
                        <a:pt x="17" y="6"/>
                      </a:cubicBezTo>
                      <a:cubicBezTo>
                        <a:pt x="17" y="7"/>
                        <a:pt x="16" y="7"/>
                        <a:pt x="16" y="7"/>
                      </a:cubicBezTo>
                      <a:cubicBezTo>
                        <a:pt x="1" y="56"/>
                        <a:pt x="1" y="56"/>
                        <a:pt x="1" y="56"/>
                      </a:cubicBezTo>
                      <a:cubicBezTo>
                        <a:pt x="0" y="60"/>
                        <a:pt x="2" y="63"/>
                        <a:pt x="5" y="64"/>
                      </a:cubicBezTo>
                      <a:cubicBezTo>
                        <a:pt x="8" y="65"/>
                        <a:pt x="12" y="63"/>
                        <a:pt x="13" y="60"/>
                      </a:cubicBezTo>
                      <a:cubicBezTo>
                        <a:pt x="25" y="21"/>
                        <a:pt x="25" y="21"/>
                        <a:pt x="25" y="21"/>
                      </a:cubicBezTo>
                      <a:cubicBezTo>
                        <a:pt x="25" y="21"/>
                        <a:pt x="26" y="21"/>
                        <a:pt x="26" y="21"/>
                      </a:cubicBezTo>
                      <a:cubicBezTo>
                        <a:pt x="27" y="21"/>
                        <a:pt x="27" y="21"/>
                        <a:pt x="27" y="21"/>
                      </a:cubicBezTo>
                      <a:cubicBezTo>
                        <a:pt x="9" y="91"/>
                        <a:pt x="9" y="91"/>
                        <a:pt x="9" y="91"/>
                      </a:cubicBezTo>
                      <a:cubicBezTo>
                        <a:pt x="28" y="91"/>
                        <a:pt x="28" y="91"/>
                        <a:pt x="28" y="91"/>
                      </a:cubicBezTo>
                      <a:cubicBezTo>
                        <a:pt x="28" y="146"/>
                        <a:pt x="28" y="146"/>
                        <a:pt x="28" y="146"/>
                      </a:cubicBezTo>
                      <a:cubicBezTo>
                        <a:pt x="28" y="150"/>
                        <a:pt x="31" y="153"/>
                        <a:pt x="35" y="153"/>
                      </a:cubicBezTo>
                      <a:cubicBezTo>
                        <a:pt x="39" y="153"/>
                        <a:pt x="42" y="150"/>
                        <a:pt x="42" y="146"/>
                      </a:cubicBezTo>
                      <a:cubicBezTo>
                        <a:pt x="42" y="91"/>
                        <a:pt x="42" y="91"/>
                        <a:pt x="42" y="91"/>
                      </a:cubicBezTo>
                      <a:cubicBezTo>
                        <a:pt x="46" y="91"/>
                        <a:pt x="46" y="91"/>
                        <a:pt x="46" y="91"/>
                      </a:cubicBezTo>
                      <a:cubicBezTo>
                        <a:pt x="46" y="146"/>
                        <a:pt x="46" y="146"/>
                        <a:pt x="46" y="146"/>
                      </a:cubicBezTo>
                      <a:cubicBezTo>
                        <a:pt x="46" y="150"/>
                        <a:pt x="50" y="153"/>
                        <a:pt x="54" y="153"/>
                      </a:cubicBezTo>
                      <a:cubicBezTo>
                        <a:pt x="58" y="153"/>
                        <a:pt x="61" y="150"/>
                        <a:pt x="61" y="146"/>
                      </a:cubicBezTo>
                      <a:cubicBezTo>
                        <a:pt x="61" y="91"/>
                        <a:pt x="61" y="91"/>
                        <a:pt x="61" y="91"/>
                      </a:cubicBezTo>
                      <a:cubicBezTo>
                        <a:pt x="80" y="91"/>
                        <a:pt x="80" y="91"/>
                        <a:pt x="80" y="91"/>
                      </a:cubicBezTo>
                      <a:cubicBezTo>
                        <a:pt x="60" y="21"/>
                        <a:pt x="60" y="21"/>
                        <a:pt x="60" y="21"/>
                      </a:cubicBezTo>
                      <a:cubicBezTo>
                        <a:pt x="61" y="21"/>
                        <a:pt x="61" y="21"/>
                        <a:pt x="61" y="21"/>
                      </a:cubicBezTo>
                      <a:cubicBezTo>
                        <a:pt x="62" y="21"/>
                        <a:pt x="62" y="21"/>
                        <a:pt x="62" y="21"/>
                      </a:cubicBezTo>
                      <a:cubicBezTo>
                        <a:pt x="75" y="60"/>
                        <a:pt x="75" y="60"/>
                        <a:pt x="75" y="60"/>
                      </a:cubicBezTo>
                      <a:cubicBezTo>
                        <a:pt x="77" y="63"/>
                        <a:pt x="80" y="65"/>
                        <a:pt x="83" y="64"/>
                      </a:cubicBezTo>
                      <a:cubicBezTo>
                        <a:pt x="87" y="63"/>
                        <a:pt x="88" y="59"/>
                        <a:pt x="87" y="56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135" name="Group 184"/>
              <p:cNvGrpSpPr/>
              <p:nvPr/>
            </p:nvGrpSpPr>
            <p:grpSpPr>
              <a:xfrm>
                <a:off x="769938" y="3085456"/>
                <a:ext cx="248813" cy="534164"/>
                <a:chOff x="6213475" y="1668463"/>
                <a:chExt cx="227013" cy="487362"/>
              </a:xfrm>
              <a:grpFill/>
            </p:grpSpPr>
            <p:sp>
              <p:nvSpPr>
                <p:cNvPr id="139" name="Oval 98"/>
                <p:cNvSpPr>
                  <a:spLocks noChangeArrowheads="1"/>
                </p:cNvSpPr>
                <p:nvPr/>
              </p:nvSpPr>
              <p:spPr bwMode="auto">
                <a:xfrm>
                  <a:off x="6291263" y="1668463"/>
                  <a:ext cx="73025" cy="73025"/>
                </a:xfrm>
                <a:prstGeom prst="ellipse">
                  <a:avLst/>
                </a:pr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40" name="Freeform 99"/>
                <p:cNvSpPr/>
                <p:nvPr/>
              </p:nvSpPr>
              <p:spPr bwMode="auto">
                <a:xfrm>
                  <a:off x="6213475" y="1757363"/>
                  <a:ext cx="227013" cy="398462"/>
                </a:xfrm>
                <a:custGeom>
                  <a:avLst/>
                  <a:gdLst/>
                  <a:ahLst/>
                  <a:cxnLst>
                    <a:cxn ang="0">
                      <a:pos x="87" y="56"/>
                    </a:cxn>
                    <a:cxn ang="0">
                      <a:pos x="71" y="9"/>
                    </a:cxn>
                    <a:cxn ang="0">
                      <a:pos x="61" y="0"/>
                    </a:cxn>
                    <a:cxn ang="0">
                      <a:pos x="26" y="0"/>
                    </a:cxn>
                    <a:cxn ang="0">
                      <a:pos x="18" y="4"/>
                    </a:cxn>
                    <a:cxn ang="0">
                      <a:pos x="17" y="6"/>
                    </a:cxn>
                    <a:cxn ang="0">
                      <a:pos x="17" y="6"/>
                    </a:cxn>
                    <a:cxn ang="0">
                      <a:pos x="16" y="7"/>
                    </a:cxn>
                    <a:cxn ang="0">
                      <a:pos x="1" y="56"/>
                    </a:cxn>
                    <a:cxn ang="0">
                      <a:pos x="5" y="64"/>
                    </a:cxn>
                    <a:cxn ang="0">
                      <a:pos x="13" y="60"/>
                    </a:cxn>
                    <a:cxn ang="0">
                      <a:pos x="25" y="21"/>
                    </a:cxn>
                    <a:cxn ang="0">
                      <a:pos x="26" y="21"/>
                    </a:cxn>
                    <a:cxn ang="0">
                      <a:pos x="27" y="21"/>
                    </a:cxn>
                    <a:cxn ang="0">
                      <a:pos x="9" y="91"/>
                    </a:cxn>
                    <a:cxn ang="0">
                      <a:pos x="28" y="91"/>
                    </a:cxn>
                    <a:cxn ang="0">
                      <a:pos x="28" y="146"/>
                    </a:cxn>
                    <a:cxn ang="0">
                      <a:pos x="35" y="153"/>
                    </a:cxn>
                    <a:cxn ang="0">
                      <a:pos x="42" y="146"/>
                    </a:cxn>
                    <a:cxn ang="0">
                      <a:pos x="42" y="91"/>
                    </a:cxn>
                    <a:cxn ang="0">
                      <a:pos x="46" y="91"/>
                    </a:cxn>
                    <a:cxn ang="0">
                      <a:pos x="46" y="146"/>
                    </a:cxn>
                    <a:cxn ang="0">
                      <a:pos x="54" y="153"/>
                    </a:cxn>
                    <a:cxn ang="0">
                      <a:pos x="61" y="146"/>
                    </a:cxn>
                    <a:cxn ang="0">
                      <a:pos x="61" y="91"/>
                    </a:cxn>
                    <a:cxn ang="0">
                      <a:pos x="80" y="91"/>
                    </a:cxn>
                    <a:cxn ang="0">
                      <a:pos x="60" y="21"/>
                    </a:cxn>
                    <a:cxn ang="0">
                      <a:pos x="61" y="21"/>
                    </a:cxn>
                    <a:cxn ang="0">
                      <a:pos x="62" y="21"/>
                    </a:cxn>
                    <a:cxn ang="0">
                      <a:pos x="75" y="60"/>
                    </a:cxn>
                    <a:cxn ang="0">
                      <a:pos x="83" y="64"/>
                    </a:cxn>
                    <a:cxn ang="0">
                      <a:pos x="87" y="56"/>
                    </a:cxn>
                  </a:cxnLst>
                  <a:rect l="0" t="0" r="r" b="b"/>
                  <a:pathLst>
                    <a:path w="88" h="153">
                      <a:moveTo>
                        <a:pt x="87" y="56"/>
                      </a:moveTo>
                      <a:cubicBezTo>
                        <a:pt x="71" y="9"/>
                        <a:pt x="71" y="9"/>
                        <a:pt x="71" y="9"/>
                      </a:cubicBezTo>
                      <a:cubicBezTo>
                        <a:pt x="71" y="4"/>
                        <a:pt x="67" y="0"/>
                        <a:pt x="61" y="0"/>
                      </a:cubicBezTo>
                      <a:cubicBezTo>
                        <a:pt x="26" y="0"/>
                        <a:pt x="26" y="0"/>
                        <a:pt x="26" y="0"/>
                      </a:cubicBezTo>
                      <a:cubicBezTo>
                        <a:pt x="23" y="0"/>
                        <a:pt x="19" y="1"/>
                        <a:pt x="18" y="4"/>
                      </a:cubicBezTo>
                      <a:cubicBezTo>
                        <a:pt x="17" y="5"/>
                        <a:pt x="17" y="5"/>
                        <a:pt x="17" y="6"/>
                      </a:cubicBezTo>
                      <a:cubicBezTo>
                        <a:pt x="17" y="6"/>
                        <a:pt x="17" y="6"/>
                        <a:pt x="17" y="6"/>
                      </a:cubicBezTo>
                      <a:cubicBezTo>
                        <a:pt x="17" y="7"/>
                        <a:pt x="16" y="7"/>
                        <a:pt x="16" y="7"/>
                      </a:cubicBezTo>
                      <a:cubicBezTo>
                        <a:pt x="1" y="56"/>
                        <a:pt x="1" y="56"/>
                        <a:pt x="1" y="56"/>
                      </a:cubicBezTo>
                      <a:cubicBezTo>
                        <a:pt x="0" y="60"/>
                        <a:pt x="2" y="63"/>
                        <a:pt x="5" y="64"/>
                      </a:cubicBezTo>
                      <a:cubicBezTo>
                        <a:pt x="8" y="65"/>
                        <a:pt x="12" y="63"/>
                        <a:pt x="13" y="60"/>
                      </a:cubicBezTo>
                      <a:cubicBezTo>
                        <a:pt x="25" y="21"/>
                        <a:pt x="25" y="21"/>
                        <a:pt x="25" y="21"/>
                      </a:cubicBezTo>
                      <a:cubicBezTo>
                        <a:pt x="25" y="21"/>
                        <a:pt x="26" y="21"/>
                        <a:pt x="26" y="21"/>
                      </a:cubicBezTo>
                      <a:cubicBezTo>
                        <a:pt x="27" y="21"/>
                        <a:pt x="27" y="21"/>
                        <a:pt x="27" y="21"/>
                      </a:cubicBezTo>
                      <a:cubicBezTo>
                        <a:pt x="9" y="91"/>
                        <a:pt x="9" y="91"/>
                        <a:pt x="9" y="91"/>
                      </a:cubicBezTo>
                      <a:cubicBezTo>
                        <a:pt x="28" y="91"/>
                        <a:pt x="28" y="91"/>
                        <a:pt x="28" y="91"/>
                      </a:cubicBezTo>
                      <a:cubicBezTo>
                        <a:pt x="28" y="146"/>
                        <a:pt x="28" y="146"/>
                        <a:pt x="28" y="146"/>
                      </a:cubicBezTo>
                      <a:cubicBezTo>
                        <a:pt x="28" y="150"/>
                        <a:pt x="31" y="153"/>
                        <a:pt x="35" y="153"/>
                      </a:cubicBezTo>
                      <a:cubicBezTo>
                        <a:pt x="39" y="153"/>
                        <a:pt x="42" y="150"/>
                        <a:pt x="42" y="146"/>
                      </a:cubicBezTo>
                      <a:cubicBezTo>
                        <a:pt x="42" y="91"/>
                        <a:pt x="42" y="91"/>
                        <a:pt x="42" y="91"/>
                      </a:cubicBezTo>
                      <a:cubicBezTo>
                        <a:pt x="46" y="91"/>
                        <a:pt x="46" y="91"/>
                        <a:pt x="46" y="91"/>
                      </a:cubicBezTo>
                      <a:cubicBezTo>
                        <a:pt x="46" y="146"/>
                        <a:pt x="46" y="146"/>
                        <a:pt x="46" y="146"/>
                      </a:cubicBezTo>
                      <a:cubicBezTo>
                        <a:pt x="46" y="150"/>
                        <a:pt x="50" y="153"/>
                        <a:pt x="54" y="153"/>
                      </a:cubicBezTo>
                      <a:cubicBezTo>
                        <a:pt x="58" y="153"/>
                        <a:pt x="61" y="150"/>
                        <a:pt x="61" y="146"/>
                      </a:cubicBezTo>
                      <a:cubicBezTo>
                        <a:pt x="61" y="91"/>
                        <a:pt x="61" y="91"/>
                        <a:pt x="61" y="91"/>
                      </a:cubicBezTo>
                      <a:cubicBezTo>
                        <a:pt x="80" y="91"/>
                        <a:pt x="80" y="91"/>
                        <a:pt x="80" y="91"/>
                      </a:cubicBezTo>
                      <a:cubicBezTo>
                        <a:pt x="60" y="21"/>
                        <a:pt x="60" y="21"/>
                        <a:pt x="60" y="21"/>
                      </a:cubicBezTo>
                      <a:cubicBezTo>
                        <a:pt x="61" y="21"/>
                        <a:pt x="61" y="21"/>
                        <a:pt x="61" y="21"/>
                      </a:cubicBezTo>
                      <a:cubicBezTo>
                        <a:pt x="62" y="21"/>
                        <a:pt x="62" y="21"/>
                        <a:pt x="62" y="21"/>
                      </a:cubicBezTo>
                      <a:cubicBezTo>
                        <a:pt x="75" y="60"/>
                        <a:pt x="75" y="60"/>
                        <a:pt x="75" y="60"/>
                      </a:cubicBezTo>
                      <a:cubicBezTo>
                        <a:pt x="77" y="63"/>
                        <a:pt x="80" y="65"/>
                        <a:pt x="83" y="64"/>
                      </a:cubicBezTo>
                      <a:cubicBezTo>
                        <a:pt x="87" y="63"/>
                        <a:pt x="88" y="59"/>
                        <a:pt x="87" y="56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136" name="Group 184"/>
              <p:cNvGrpSpPr/>
              <p:nvPr/>
            </p:nvGrpSpPr>
            <p:grpSpPr>
              <a:xfrm>
                <a:off x="1097512" y="3085456"/>
                <a:ext cx="248813" cy="534164"/>
                <a:chOff x="6213475" y="1668463"/>
                <a:chExt cx="227013" cy="487362"/>
              </a:xfrm>
              <a:grpFill/>
            </p:grpSpPr>
            <p:sp>
              <p:nvSpPr>
                <p:cNvPr id="137" name="Oval 98"/>
                <p:cNvSpPr>
                  <a:spLocks noChangeArrowheads="1"/>
                </p:cNvSpPr>
                <p:nvPr/>
              </p:nvSpPr>
              <p:spPr bwMode="auto">
                <a:xfrm>
                  <a:off x="6291263" y="1668463"/>
                  <a:ext cx="73025" cy="73025"/>
                </a:xfrm>
                <a:prstGeom prst="ellipse">
                  <a:avLst/>
                </a:pr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38" name="Freeform 99"/>
                <p:cNvSpPr/>
                <p:nvPr/>
              </p:nvSpPr>
              <p:spPr bwMode="auto">
                <a:xfrm>
                  <a:off x="6213475" y="1757363"/>
                  <a:ext cx="227013" cy="398462"/>
                </a:xfrm>
                <a:custGeom>
                  <a:avLst/>
                  <a:gdLst/>
                  <a:ahLst/>
                  <a:cxnLst>
                    <a:cxn ang="0">
                      <a:pos x="87" y="56"/>
                    </a:cxn>
                    <a:cxn ang="0">
                      <a:pos x="71" y="9"/>
                    </a:cxn>
                    <a:cxn ang="0">
                      <a:pos x="61" y="0"/>
                    </a:cxn>
                    <a:cxn ang="0">
                      <a:pos x="26" y="0"/>
                    </a:cxn>
                    <a:cxn ang="0">
                      <a:pos x="18" y="4"/>
                    </a:cxn>
                    <a:cxn ang="0">
                      <a:pos x="17" y="6"/>
                    </a:cxn>
                    <a:cxn ang="0">
                      <a:pos x="17" y="6"/>
                    </a:cxn>
                    <a:cxn ang="0">
                      <a:pos x="16" y="7"/>
                    </a:cxn>
                    <a:cxn ang="0">
                      <a:pos x="1" y="56"/>
                    </a:cxn>
                    <a:cxn ang="0">
                      <a:pos x="5" y="64"/>
                    </a:cxn>
                    <a:cxn ang="0">
                      <a:pos x="13" y="60"/>
                    </a:cxn>
                    <a:cxn ang="0">
                      <a:pos x="25" y="21"/>
                    </a:cxn>
                    <a:cxn ang="0">
                      <a:pos x="26" y="21"/>
                    </a:cxn>
                    <a:cxn ang="0">
                      <a:pos x="27" y="21"/>
                    </a:cxn>
                    <a:cxn ang="0">
                      <a:pos x="9" y="91"/>
                    </a:cxn>
                    <a:cxn ang="0">
                      <a:pos x="28" y="91"/>
                    </a:cxn>
                    <a:cxn ang="0">
                      <a:pos x="28" y="146"/>
                    </a:cxn>
                    <a:cxn ang="0">
                      <a:pos x="35" y="153"/>
                    </a:cxn>
                    <a:cxn ang="0">
                      <a:pos x="42" y="146"/>
                    </a:cxn>
                    <a:cxn ang="0">
                      <a:pos x="42" y="91"/>
                    </a:cxn>
                    <a:cxn ang="0">
                      <a:pos x="46" y="91"/>
                    </a:cxn>
                    <a:cxn ang="0">
                      <a:pos x="46" y="146"/>
                    </a:cxn>
                    <a:cxn ang="0">
                      <a:pos x="54" y="153"/>
                    </a:cxn>
                    <a:cxn ang="0">
                      <a:pos x="61" y="146"/>
                    </a:cxn>
                    <a:cxn ang="0">
                      <a:pos x="61" y="91"/>
                    </a:cxn>
                    <a:cxn ang="0">
                      <a:pos x="80" y="91"/>
                    </a:cxn>
                    <a:cxn ang="0">
                      <a:pos x="60" y="21"/>
                    </a:cxn>
                    <a:cxn ang="0">
                      <a:pos x="61" y="21"/>
                    </a:cxn>
                    <a:cxn ang="0">
                      <a:pos x="62" y="21"/>
                    </a:cxn>
                    <a:cxn ang="0">
                      <a:pos x="75" y="60"/>
                    </a:cxn>
                    <a:cxn ang="0">
                      <a:pos x="83" y="64"/>
                    </a:cxn>
                    <a:cxn ang="0">
                      <a:pos x="87" y="56"/>
                    </a:cxn>
                  </a:cxnLst>
                  <a:rect l="0" t="0" r="r" b="b"/>
                  <a:pathLst>
                    <a:path w="88" h="153">
                      <a:moveTo>
                        <a:pt x="87" y="56"/>
                      </a:moveTo>
                      <a:cubicBezTo>
                        <a:pt x="71" y="9"/>
                        <a:pt x="71" y="9"/>
                        <a:pt x="71" y="9"/>
                      </a:cubicBezTo>
                      <a:cubicBezTo>
                        <a:pt x="71" y="4"/>
                        <a:pt x="67" y="0"/>
                        <a:pt x="61" y="0"/>
                      </a:cubicBezTo>
                      <a:cubicBezTo>
                        <a:pt x="26" y="0"/>
                        <a:pt x="26" y="0"/>
                        <a:pt x="26" y="0"/>
                      </a:cubicBezTo>
                      <a:cubicBezTo>
                        <a:pt x="23" y="0"/>
                        <a:pt x="19" y="1"/>
                        <a:pt x="18" y="4"/>
                      </a:cubicBezTo>
                      <a:cubicBezTo>
                        <a:pt x="17" y="5"/>
                        <a:pt x="17" y="5"/>
                        <a:pt x="17" y="6"/>
                      </a:cubicBezTo>
                      <a:cubicBezTo>
                        <a:pt x="17" y="6"/>
                        <a:pt x="17" y="6"/>
                        <a:pt x="17" y="6"/>
                      </a:cubicBezTo>
                      <a:cubicBezTo>
                        <a:pt x="17" y="7"/>
                        <a:pt x="16" y="7"/>
                        <a:pt x="16" y="7"/>
                      </a:cubicBezTo>
                      <a:cubicBezTo>
                        <a:pt x="1" y="56"/>
                        <a:pt x="1" y="56"/>
                        <a:pt x="1" y="56"/>
                      </a:cubicBezTo>
                      <a:cubicBezTo>
                        <a:pt x="0" y="60"/>
                        <a:pt x="2" y="63"/>
                        <a:pt x="5" y="64"/>
                      </a:cubicBezTo>
                      <a:cubicBezTo>
                        <a:pt x="8" y="65"/>
                        <a:pt x="12" y="63"/>
                        <a:pt x="13" y="60"/>
                      </a:cubicBezTo>
                      <a:cubicBezTo>
                        <a:pt x="25" y="21"/>
                        <a:pt x="25" y="21"/>
                        <a:pt x="25" y="21"/>
                      </a:cubicBezTo>
                      <a:cubicBezTo>
                        <a:pt x="25" y="21"/>
                        <a:pt x="26" y="21"/>
                        <a:pt x="26" y="21"/>
                      </a:cubicBezTo>
                      <a:cubicBezTo>
                        <a:pt x="27" y="21"/>
                        <a:pt x="27" y="21"/>
                        <a:pt x="27" y="21"/>
                      </a:cubicBezTo>
                      <a:cubicBezTo>
                        <a:pt x="9" y="91"/>
                        <a:pt x="9" y="91"/>
                        <a:pt x="9" y="91"/>
                      </a:cubicBezTo>
                      <a:cubicBezTo>
                        <a:pt x="28" y="91"/>
                        <a:pt x="28" y="91"/>
                        <a:pt x="28" y="91"/>
                      </a:cubicBezTo>
                      <a:cubicBezTo>
                        <a:pt x="28" y="146"/>
                        <a:pt x="28" y="146"/>
                        <a:pt x="28" y="146"/>
                      </a:cubicBezTo>
                      <a:cubicBezTo>
                        <a:pt x="28" y="150"/>
                        <a:pt x="31" y="153"/>
                        <a:pt x="35" y="153"/>
                      </a:cubicBezTo>
                      <a:cubicBezTo>
                        <a:pt x="39" y="153"/>
                        <a:pt x="42" y="150"/>
                        <a:pt x="42" y="146"/>
                      </a:cubicBezTo>
                      <a:cubicBezTo>
                        <a:pt x="42" y="91"/>
                        <a:pt x="42" y="91"/>
                        <a:pt x="42" y="91"/>
                      </a:cubicBezTo>
                      <a:cubicBezTo>
                        <a:pt x="46" y="91"/>
                        <a:pt x="46" y="91"/>
                        <a:pt x="46" y="91"/>
                      </a:cubicBezTo>
                      <a:cubicBezTo>
                        <a:pt x="46" y="146"/>
                        <a:pt x="46" y="146"/>
                        <a:pt x="46" y="146"/>
                      </a:cubicBezTo>
                      <a:cubicBezTo>
                        <a:pt x="46" y="150"/>
                        <a:pt x="50" y="153"/>
                        <a:pt x="54" y="153"/>
                      </a:cubicBezTo>
                      <a:cubicBezTo>
                        <a:pt x="58" y="153"/>
                        <a:pt x="61" y="150"/>
                        <a:pt x="61" y="146"/>
                      </a:cubicBezTo>
                      <a:cubicBezTo>
                        <a:pt x="61" y="91"/>
                        <a:pt x="61" y="91"/>
                        <a:pt x="61" y="91"/>
                      </a:cubicBezTo>
                      <a:cubicBezTo>
                        <a:pt x="80" y="91"/>
                        <a:pt x="80" y="91"/>
                        <a:pt x="80" y="91"/>
                      </a:cubicBezTo>
                      <a:cubicBezTo>
                        <a:pt x="60" y="21"/>
                        <a:pt x="60" y="21"/>
                        <a:pt x="60" y="21"/>
                      </a:cubicBezTo>
                      <a:cubicBezTo>
                        <a:pt x="61" y="21"/>
                        <a:pt x="61" y="21"/>
                        <a:pt x="61" y="21"/>
                      </a:cubicBezTo>
                      <a:cubicBezTo>
                        <a:pt x="62" y="21"/>
                        <a:pt x="62" y="21"/>
                        <a:pt x="62" y="21"/>
                      </a:cubicBezTo>
                      <a:cubicBezTo>
                        <a:pt x="75" y="60"/>
                        <a:pt x="75" y="60"/>
                        <a:pt x="75" y="60"/>
                      </a:cubicBezTo>
                      <a:cubicBezTo>
                        <a:pt x="77" y="63"/>
                        <a:pt x="80" y="65"/>
                        <a:pt x="83" y="64"/>
                      </a:cubicBezTo>
                      <a:cubicBezTo>
                        <a:pt x="87" y="63"/>
                        <a:pt x="88" y="59"/>
                        <a:pt x="87" y="56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>
                    <a:cs typeface="+mn-ea"/>
                    <a:sym typeface="+mn-lt"/>
                  </a:endParaRPr>
                </a:p>
              </p:txBody>
            </p:sp>
          </p:grpSp>
        </p:grpSp>
        <p:sp>
          <p:nvSpPr>
            <p:cNvPr id="114" name="TextBox 113"/>
            <p:cNvSpPr txBox="1"/>
            <p:nvPr/>
          </p:nvSpPr>
          <p:spPr>
            <a:xfrm>
              <a:off x="1381721" y="3581188"/>
              <a:ext cx="1043350" cy="27699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2400" dirty="0">
                  <a:solidFill>
                    <a:schemeClr val="accent3"/>
                  </a:solidFill>
                  <a:cs typeface="+mn-ea"/>
                  <a:sym typeface="+mn-lt"/>
                </a:rPr>
                <a:t>122,584</a:t>
              </a:r>
            </a:p>
          </p:txBody>
        </p:sp>
        <p:grpSp>
          <p:nvGrpSpPr>
            <p:cNvPr id="115" name="Group 175"/>
            <p:cNvGrpSpPr/>
            <p:nvPr/>
          </p:nvGrpSpPr>
          <p:grpSpPr>
            <a:xfrm>
              <a:off x="1399234" y="3089262"/>
              <a:ext cx="1182938" cy="513086"/>
              <a:chOff x="1425086" y="3085456"/>
              <a:chExt cx="1231535" cy="534164"/>
            </a:xfrm>
            <a:grpFill/>
          </p:grpSpPr>
          <p:grpSp>
            <p:nvGrpSpPr>
              <p:cNvPr id="116" name="Group 184"/>
              <p:cNvGrpSpPr/>
              <p:nvPr/>
            </p:nvGrpSpPr>
            <p:grpSpPr>
              <a:xfrm>
                <a:off x="1425086" y="3085456"/>
                <a:ext cx="248813" cy="534164"/>
                <a:chOff x="6213475" y="1668463"/>
                <a:chExt cx="227013" cy="487362"/>
              </a:xfrm>
              <a:grpFill/>
            </p:grpSpPr>
            <p:sp>
              <p:nvSpPr>
                <p:cNvPr id="126" name="Oval 98"/>
                <p:cNvSpPr>
                  <a:spLocks noChangeArrowheads="1"/>
                </p:cNvSpPr>
                <p:nvPr/>
              </p:nvSpPr>
              <p:spPr bwMode="auto">
                <a:xfrm>
                  <a:off x="6291263" y="1668463"/>
                  <a:ext cx="73025" cy="73025"/>
                </a:xfrm>
                <a:prstGeom prst="ellipse">
                  <a:avLst/>
                </a:pr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27" name="Freeform 99"/>
                <p:cNvSpPr/>
                <p:nvPr/>
              </p:nvSpPr>
              <p:spPr bwMode="auto">
                <a:xfrm>
                  <a:off x="6213475" y="1757363"/>
                  <a:ext cx="227013" cy="398462"/>
                </a:xfrm>
                <a:custGeom>
                  <a:avLst/>
                  <a:gdLst/>
                  <a:ahLst/>
                  <a:cxnLst>
                    <a:cxn ang="0">
                      <a:pos x="87" y="56"/>
                    </a:cxn>
                    <a:cxn ang="0">
                      <a:pos x="71" y="9"/>
                    </a:cxn>
                    <a:cxn ang="0">
                      <a:pos x="61" y="0"/>
                    </a:cxn>
                    <a:cxn ang="0">
                      <a:pos x="26" y="0"/>
                    </a:cxn>
                    <a:cxn ang="0">
                      <a:pos x="18" y="4"/>
                    </a:cxn>
                    <a:cxn ang="0">
                      <a:pos x="17" y="6"/>
                    </a:cxn>
                    <a:cxn ang="0">
                      <a:pos x="17" y="6"/>
                    </a:cxn>
                    <a:cxn ang="0">
                      <a:pos x="16" y="7"/>
                    </a:cxn>
                    <a:cxn ang="0">
                      <a:pos x="1" y="56"/>
                    </a:cxn>
                    <a:cxn ang="0">
                      <a:pos x="5" y="64"/>
                    </a:cxn>
                    <a:cxn ang="0">
                      <a:pos x="13" y="60"/>
                    </a:cxn>
                    <a:cxn ang="0">
                      <a:pos x="25" y="21"/>
                    </a:cxn>
                    <a:cxn ang="0">
                      <a:pos x="26" y="21"/>
                    </a:cxn>
                    <a:cxn ang="0">
                      <a:pos x="27" y="21"/>
                    </a:cxn>
                    <a:cxn ang="0">
                      <a:pos x="9" y="91"/>
                    </a:cxn>
                    <a:cxn ang="0">
                      <a:pos x="28" y="91"/>
                    </a:cxn>
                    <a:cxn ang="0">
                      <a:pos x="28" y="146"/>
                    </a:cxn>
                    <a:cxn ang="0">
                      <a:pos x="35" y="153"/>
                    </a:cxn>
                    <a:cxn ang="0">
                      <a:pos x="42" y="146"/>
                    </a:cxn>
                    <a:cxn ang="0">
                      <a:pos x="42" y="91"/>
                    </a:cxn>
                    <a:cxn ang="0">
                      <a:pos x="46" y="91"/>
                    </a:cxn>
                    <a:cxn ang="0">
                      <a:pos x="46" y="146"/>
                    </a:cxn>
                    <a:cxn ang="0">
                      <a:pos x="54" y="153"/>
                    </a:cxn>
                    <a:cxn ang="0">
                      <a:pos x="61" y="146"/>
                    </a:cxn>
                    <a:cxn ang="0">
                      <a:pos x="61" y="91"/>
                    </a:cxn>
                    <a:cxn ang="0">
                      <a:pos x="80" y="91"/>
                    </a:cxn>
                    <a:cxn ang="0">
                      <a:pos x="60" y="21"/>
                    </a:cxn>
                    <a:cxn ang="0">
                      <a:pos x="61" y="21"/>
                    </a:cxn>
                    <a:cxn ang="0">
                      <a:pos x="62" y="21"/>
                    </a:cxn>
                    <a:cxn ang="0">
                      <a:pos x="75" y="60"/>
                    </a:cxn>
                    <a:cxn ang="0">
                      <a:pos x="83" y="64"/>
                    </a:cxn>
                    <a:cxn ang="0">
                      <a:pos x="87" y="56"/>
                    </a:cxn>
                  </a:cxnLst>
                  <a:rect l="0" t="0" r="r" b="b"/>
                  <a:pathLst>
                    <a:path w="88" h="153">
                      <a:moveTo>
                        <a:pt x="87" y="56"/>
                      </a:moveTo>
                      <a:cubicBezTo>
                        <a:pt x="71" y="9"/>
                        <a:pt x="71" y="9"/>
                        <a:pt x="71" y="9"/>
                      </a:cubicBezTo>
                      <a:cubicBezTo>
                        <a:pt x="71" y="4"/>
                        <a:pt x="67" y="0"/>
                        <a:pt x="61" y="0"/>
                      </a:cubicBezTo>
                      <a:cubicBezTo>
                        <a:pt x="26" y="0"/>
                        <a:pt x="26" y="0"/>
                        <a:pt x="26" y="0"/>
                      </a:cubicBezTo>
                      <a:cubicBezTo>
                        <a:pt x="23" y="0"/>
                        <a:pt x="19" y="1"/>
                        <a:pt x="18" y="4"/>
                      </a:cubicBezTo>
                      <a:cubicBezTo>
                        <a:pt x="17" y="5"/>
                        <a:pt x="17" y="5"/>
                        <a:pt x="17" y="6"/>
                      </a:cubicBezTo>
                      <a:cubicBezTo>
                        <a:pt x="17" y="6"/>
                        <a:pt x="17" y="6"/>
                        <a:pt x="17" y="6"/>
                      </a:cubicBezTo>
                      <a:cubicBezTo>
                        <a:pt x="17" y="7"/>
                        <a:pt x="16" y="7"/>
                        <a:pt x="16" y="7"/>
                      </a:cubicBezTo>
                      <a:cubicBezTo>
                        <a:pt x="1" y="56"/>
                        <a:pt x="1" y="56"/>
                        <a:pt x="1" y="56"/>
                      </a:cubicBezTo>
                      <a:cubicBezTo>
                        <a:pt x="0" y="60"/>
                        <a:pt x="2" y="63"/>
                        <a:pt x="5" y="64"/>
                      </a:cubicBezTo>
                      <a:cubicBezTo>
                        <a:pt x="8" y="65"/>
                        <a:pt x="12" y="63"/>
                        <a:pt x="13" y="60"/>
                      </a:cubicBezTo>
                      <a:cubicBezTo>
                        <a:pt x="25" y="21"/>
                        <a:pt x="25" y="21"/>
                        <a:pt x="25" y="21"/>
                      </a:cubicBezTo>
                      <a:cubicBezTo>
                        <a:pt x="25" y="21"/>
                        <a:pt x="26" y="21"/>
                        <a:pt x="26" y="21"/>
                      </a:cubicBezTo>
                      <a:cubicBezTo>
                        <a:pt x="27" y="21"/>
                        <a:pt x="27" y="21"/>
                        <a:pt x="27" y="21"/>
                      </a:cubicBezTo>
                      <a:cubicBezTo>
                        <a:pt x="9" y="91"/>
                        <a:pt x="9" y="91"/>
                        <a:pt x="9" y="91"/>
                      </a:cubicBezTo>
                      <a:cubicBezTo>
                        <a:pt x="28" y="91"/>
                        <a:pt x="28" y="91"/>
                        <a:pt x="28" y="91"/>
                      </a:cubicBezTo>
                      <a:cubicBezTo>
                        <a:pt x="28" y="146"/>
                        <a:pt x="28" y="146"/>
                        <a:pt x="28" y="146"/>
                      </a:cubicBezTo>
                      <a:cubicBezTo>
                        <a:pt x="28" y="150"/>
                        <a:pt x="31" y="153"/>
                        <a:pt x="35" y="153"/>
                      </a:cubicBezTo>
                      <a:cubicBezTo>
                        <a:pt x="39" y="153"/>
                        <a:pt x="42" y="150"/>
                        <a:pt x="42" y="146"/>
                      </a:cubicBezTo>
                      <a:cubicBezTo>
                        <a:pt x="42" y="91"/>
                        <a:pt x="42" y="91"/>
                        <a:pt x="42" y="91"/>
                      </a:cubicBezTo>
                      <a:cubicBezTo>
                        <a:pt x="46" y="91"/>
                        <a:pt x="46" y="91"/>
                        <a:pt x="46" y="91"/>
                      </a:cubicBezTo>
                      <a:cubicBezTo>
                        <a:pt x="46" y="146"/>
                        <a:pt x="46" y="146"/>
                        <a:pt x="46" y="146"/>
                      </a:cubicBezTo>
                      <a:cubicBezTo>
                        <a:pt x="46" y="150"/>
                        <a:pt x="50" y="153"/>
                        <a:pt x="54" y="153"/>
                      </a:cubicBezTo>
                      <a:cubicBezTo>
                        <a:pt x="58" y="153"/>
                        <a:pt x="61" y="150"/>
                        <a:pt x="61" y="146"/>
                      </a:cubicBezTo>
                      <a:cubicBezTo>
                        <a:pt x="61" y="91"/>
                        <a:pt x="61" y="91"/>
                        <a:pt x="61" y="91"/>
                      </a:cubicBezTo>
                      <a:cubicBezTo>
                        <a:pt x="80" y="91"/>
                        <a:pt x="80" y="91"/>
                        <a:pt x="80" y="91"/>
                      </a:cubicBezTo>
                      <a:cubicBezTo>
                        <a:pt x="60" y="21"/>
                        <a:pt x="60" y="21"/>
                        <a:pt x="60" y="21"/>
                      </a:cubicBezTo>
                      <a:cubicBezTo>
                        <a:pt x="61" y="21"/>
                        <a:pt x="61" y="21"/>
                        <a:pt x="61" y="21"/>
                      </a:cubicBezTo>
                      <a:cubicBezTo>
                        <a:pt x="62" y="21"/>
                        <a:pt x="62" y="21"/>
                        <a:pt x="62" y="21"/>
                      </a:cubicBezTo>
                      <a:cubicBezTo>
                        <a:pt x="75" y="60"/>
                        <a:pt x="75" y="60"/>
                        <a:pt x="75" y="60"/>
                      </a:cubicBezTo>
                      <a:cubicBezTo>
                        <a:pt x="77" y="63"/>
                        <a:pt x="80" y="65"/>
                        <a:pt x="83" y="64"/>
                      </a:cubicBezTo>
                      <a:cubicBezTo>
                        <a:pt x="87" y="63"/>
                        <a:pt x="88" y="59"/>
                        <a:pt x="87" y="56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117" name="Group 184"/>
              <p:cNvGrpSpPr/>
              <p:nvPr/>
            </p:nvGrpSpPr>
            <p:grpSpPr>
              <a:xfrm>
                <a:off x="1752660" y="3085456"/>
                <a:ext cx="248813" cy="534164"/>
                <a:chOff x="6213475" y="1668463"/>
                <a:chExt cx="227013" cy="487362"/>
              </a:xfrm>
              <a:grpFill/>
            </p:grpSpPr>
            <p:sp>
              <p:nvSpPr>
                <p:cNvPr id="124" name="Oval 98"/>
                <p:cNvSpPr>
                  <a:spLocks noChangeArrowheads="1"/>
                </p:cNvSpPr>
                <p:nvPr/>
              </p:nvSpPr>
              <p:spPr bwMode="auto">
                <a:xfrm>
                  <a:off x="6291263" y="1668463"/>
                  <a:ext cx="73025" cy="73025"/>
                </a:xfrm>
                <a:prstGeom prst="ellipse">
                  <a:avLst/>
                </a:prstGeom>
                <a:solidFill>
                  <a:schemeClr val="bg1">
                    <a:lumMod val="65000"/>
                  </a:schemeClr>
                </a:solidFill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25" name="Freeform 99"/>
                <p:cNvSpPr/>
                <p:nvPr/>
              </p:nvSpPr>
              <p:spPr bwMode="auto">
                <a:xfrm>
                  <a:off x="6213475" y="1757363"/>
                  <a:ext cx="227013" cy="398462"/>
                </a:xfrm>
                <a:custGeom>
                  <a:avLst/>
                  <a:gdLst/>
                  <a:ahLst/>
                  <a:cxnLst>
                    <a:cxn ang="0">
                      <a:pos x="87" y="56"/>
                    </a:cxn>
                    <a:cxn ang="0">
                      <a:pos x="71" y="9"/>
                    </a:cxn>
                    <a:cxn ang="0">
                      <a:pos x="61" y="0"/>
                    </a:cxn>
                    <a:cxn ang="0">
                      <a:pos x="26" y="0"/>
                    </a:cxn>
                    <a:cxn ang="0">
                      <a:pos x="18" y="4"/>
                    </a:cxn>
                    <a:cxn ang="0">
                      <a:pos x="17" y="6"/>
                    </a:cxn>
                    <a:cxn ang="0">
                      <a:pos x="17" y="6"/>
                    </a:cxn>
                    <a:cxn ang="0">
                      <a:pos x="16" y="7"/>
                    </a:cxn>
                    <a:cxn ang="0">
                      <a:pos x="1" y="56"/>
                    </a:cxn>
                    <a:cxn ang="0">
                      <a:pos x="5" y="64"/>
                    </a:cxn>
                    <a:cxn ang="0">
                      <a:pos x="13" y="60"/>
                    </a:cxn>
                    <a:cxn ang="0">
                      <a:pos x="25" y="21"/>
                    </a:cxn>
                    <a:cxn ang="0">
                      <a:pos x="26" y="21"/>
                    </a:cxn>
                    <a:cxn ang="0">
                      <a:pos x="27" y="21"/>
                    </a:cxn>
                    <a:cxn ang="0">
                      <a:pos x="9" y="91"/>
                    </a:cxn>
                    <a:cxn ang="0">
                      <a:pos x="28" y="91"/>
                    </a:cxn>
                    <a:cxn ang="0">
                      <a:pos x="28" y="146"/>
                    </a:cxn>
                    <a:cxn ang="0">
                      <a:pos x="35" y="153"/>
                    </a:cxn>
                    <a:cxn ang="0">
                      <a:pos x="42" y="146"/>
                    </a:cxn>
                    <a:cxn ang="0">
                      <a:pos x="42" y="91"/>
                    </a:cxn>
                    <a:cxn ang="0">
                      <a:pos x="46" y="91"/>
                    </a:cxn>
                    <a:cxn ang="0">
                      <a:pos x="46" y="146"/>
                    </a:cxn>
                    <a:cxn ang="0">
                      <a:pos x="54" y="153"/>
                    </a:cxn>
                    <a:cxn ang="0">
                      <a:pos x="61" y="146"/>
                    </a:cxn>
                    <a:cxn ang="0">
                      <a:pos x="61" y="91"/>
                    </a:cxn>
                    <a:cxn ang="0">
                      <a:pos x="80" y="91"/>
                    </a:cxn>
                    <a:cxn ang="0">
                      <a:pos x="60" y="21"/>
                    </a:cxn>
                    <a:cxn ang="0">
                      <a:pos x="61" y="21"/>
                    </a:cxn>
                    <a:cxn ang="0">
                      <a:pos x="62" y="21"/>
                    </a:cxn>
                    <a:cxn ang="0">
                      <a:pos x="75" y="60"/>
                    </a:cxn>
                    <a:cxn ang="0">
                      <a:pos x="83" y="64"/>
                    </a:cxn>
                    <a:cxn ang="0">
                      <a:pos x="87" y="56"/>
                    </a:cxn>
                  </a:cxnLst>
                  <a:rect l="0" t="0" r="r" b="b"/>
                  <a:pathLst>
                    <a:path w="88" h="153">
                      <a:moveTo>
                        <a:pt x="87" y="56"/>
                      </a:moveTo>
                      <a:cubicBezTo>
                        <a:pt x="71" y="9"/>
                        <a:pt x="71" y="9"/>
                        <a:pt x="71" y="9"/>
                      </a:cubicBezTo>
                      <a:cubicBezTo>
                        <a:pt x="71" y="4"/>
                        <a:pt x="67" y="0"/>
                        <a:pt x="61" y="0"/>
                      </a:cubicBezTo>
                      <a:cubicBezTo>
                        <a:pt x="26" y="0"/>
                        <a:pt x="26" y="0"/>
                        <a:pt x="26" y="0"/>
                      </a:cubicBezTo>
                      <a:cubicBezTo>
                        <a:pt x="23" y="0"/>
                        <a:pt x="19" y="1"/>
                        <a:pt x="18" y="4"/>
                      </a:cubicBezTo>
                      <a:cubicBezTo>
                        <a:pt x="17" y="5"/>
                        <a:pt x="17" y="5"/>
                        <a:pt x="17" y="6"/>
                      </a:cubicBezTo>
                      <a:cubicBezTo>
                        <a:pt x="17" y="6"/>
                        <a:pt x="17" y="6"/>
                        <a:pt x="17" y="6"/>
                      </a:cubicBezTo>
                      <a:cubicBezTo>
                        <a:pt x="17" y="7"/>
                        <a:pt x="16" y="7"/>
                        <a:pt x="16" y="7"/>
                      </a:cubicBezTo>
                      <a:cubicBezTo>
                        <a:pt x="1" y="56"/>
                        <a:pt x="1" y="56"/>
                        <a:pt x="1" y="56"/>
                      </a:cubicBezTo>
                      <a:cubicBezTo>
                        <a:pt x="0" y="60"/>
                        <a:pt x="2" y="63"/>
                        <a:pt x="5" y="64"/>
                      </a:cubicBezTo>
                      <a:cubicBezTo>
                        <a:pt x="8" y="65"/>
                        <a:pt x="12" y="63"/>
                        <a:pt x="13" y="60"/>
                      </a:cubicBezTo>
                      <a:cubicBezTo>
                        <a:pt x="25" y="21"/>
                        <a:pt x="25" y="21"/>
                        <a:pt x="25" y="21"/>
                      </a:cubicBezTo>
                      <a:cubicBezTo>
                        <a:pt x="25" y="21"/>
                        <a:pt x="26" y="21"/>
                        <a:pt x="26" y="21"/>
                      </a:cubicBezTo>
                      <a:cubicBezTo>
                        <a:pt x="27" y="21"/>
                        <a:pt x="27" y="21"/>
                        <a:pt x="27" y="21"/>
                      </a:cubicBezTo>
                      <a:cubicBezTo>
                        <a:pt x="9" y="91"/>
                        <a:pt x="9" y="91"/>
                        <a:pt x="9" y="91"/>
                      </a:cubicBezTo>
                      <a:cubicBezTo>
                        <a:pt x="28" y="91"/>
                        <a:pt x="28" y="91"/>
                        <a:pt x="28" y="91"/>
                      </a:cubicBezTo>
                      <a:cubicBezTo>
                        <a:pt x="28" y="146"/>
                        <a:pt x="28" y="146"/>
                        <a:pt x="28" y="146"/>
                      </a:cubicBezTo>
                      <a:cubicBezTo>
                        <a:pt x="28" y="150"/>
                        <a:pt x="31" y="153"/>
                        <a:pt x="35" y="153"/>
                      </a:cubicBezTo>
                      <a:cubicBezTo>
                        <a:pt x="39" y="153"/>
                        <a:pt x="42" y="150"/>
                        <a:pt x="42" y="146"/>
                      </a:cubicBezTo>
                      <a:cubicBezTo>
                        <a:pt x="42" y="91"/>
                        <a:pt x="42" y="91"/>
                        <a:pt x="42" y="91"/>
                      </a:cubicBezTo>
                      <a:cubicBezTo>
                        <a:pt x="46" y="91"/>
                        <a:pt x="46" y="91"/>
                        <a:pt x="46" y="91"/>
                      </a:cubicBezTo>
                      <a:cubicBezTo>
                        <a:pt x="46" y="146"/>
                        <a:pt x="46" y="146"/>
                        <a:pt x="46" y="146"/>
                      </a:cubicBezTo>
                      <a:cubicBezTo>
                        <a:pt x="46" y="150"/>
                        <a:pt x="50" y="153"/>
                        <a:pt x="54" y="153"/>
                      </a:cubicBezTo>
                      <a:cubicBezTo>
                        <a:pt x="58" y="153"/>
                        <a:pt x="61" y="150"/>
                        <a:pt x="61" y="146"/>
                      </a:cubicBezTo>
                      <a:cubicBezTo>
                        <a:pt x="61" y="91"/>
                        <a:pt x="61" y="91"/>
                        <a:pt x="61" y="91"/>
                      </a:cubicBezTo>
                      <a:cubicBezTo>
                        <a:pt x="80" y="91"/>
                        <a:pt x="80" y="91"/>
                        <a:pt x="80" y="91"/>
                      </a:cubicBezTo>
                      <a:cubicBezTo>
                        <a:pt x="60" y="21"/>
                        <a:pt x="60" y="21"/>
                        <a:pt x="60" y="21"/>
                      </a:cubicBezTo>
                      <a:cubicBezTo>
                        <a:pt x="61" y="21"/>
                        <a:pt x="61" y="21"/>
                        <a:pt x="61" y="21"/>
                      </a:cubicBezTo>
                      <a:cubicBezTo>
                        <a:pt x="62" y="21"/>
                        <a:pt x="62" y="21"/>
                        <a:pt x="62" y="21"/>
                      </a:cubicBezTo>
                      <a:cubicBezTo>
                        <a:pt x="75" y="60"/>
                        <a:pt x="75" y="60"/>
                        <a:pt x="75" y="60"/>
                      </a:cubicBezTo>
                      <a:cubicBezTo>
                        <a:pt x="77" y="63"/>
                        <a:pt x="80" y="65"/>
                        <a:pt x="83" y="64"/>
                      </a:cubicBezTo>
                      <a:cubicBezTo>
                        <a:pt x="87" y="63"/>
                        <a:pt x="88" y="59"/>
                        <a:pt x="87" y="56"/>
                      </a:cubicBezTo>
                      <a:close/>
                    </a:path>
                  </a:pathLst>
                </a:custGeom>
                <a:solidFill>
                  <a:schemeClr val="bg1">
                    <a:lumMod val="65000"/>
                  </a:schemeClr>
                </a:solidFill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118" name="Group 184"/>
              <p:cNvGrpSpPr/>
              <p:nvPr/>
            </p:nvGrpSpPr>
            <p:grpSpPr>
              <a:xfrm>
                <a:off x="2080234" y="3085456"/>
                <a:ext cx="248813" cy="534164"/>
                <a:chOff x="6213475" y="1668463"/>
                <a:chExt cx="227013" cy="487362"/>
              </a:xfrm>
              <a:grpFill/>
            </p:grpSpPr>
            <p:sp>
              <p:nvSpPr>
                <p:cNvPr id="122" name="Oval 98"/>
                <p:cNvSpPr>
                  <a:spLocks noChangeArrowheads="1"/>
                </p:cNvSpPr>
                <p:nvPr/>
              </p:nvSpPr>
              <p:spPr bwMode="auto">
                <a:xfrm>
                  <a:off x="6291263" y="1668463"/>
                  <a:ext cx="73025" cy="73025"/>
                </a:xfrm>
                <a:prstGeom prst="ellipse">
                  <a:avLst/>
                </a:prstGeom>
                <a:solidFill>
                  <a:schemeClr val="bg1">
                    <a:lumMod val="65000"/>
                  </a:schemeClr>
                </a:solidFill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23" name="Freeform 99"/>
                <p:cNvSpPr/>
                <p:nvPr/>
              </p:nvSpPr>
              <p:spPr bwMode="auto">
                <a:xfrm>
                  <a:off x="6213475" y="1757363"/>
                  <a:ext cx="227013" cy="398462"/>
                </a:xfrm>
                <a:custGeom>
                  <a:avLst/>
                  <a:gdLst/>
                  <a:ahLst/>
                  <a:cxnLst>
                    <a:cxn ang="0">
                      <a:pos x="87" y="56"/>
                    </a:cxn>
                    <a:cxn ang="0">
                      <a:pos x="71" y="9"/>
                    </a:cxn>
                    <a:cxn ang="0">
                      <a:pos x="61" y="0"/>
                    </a:cxn>
                    <a:cxn ang="0">
                      <a:pos x="26" y="0"/>
                    </a:cxn>
                    <a:cxn ang="0">
                      <a:pos x="18" y="4"/>
                    </a:cxn>
                    <a:cxn ang="0">
                      <a:pos x="17" y="6"/>
                    </a:cxn>
                    <a:cxn ang="0">
                      <a:pos x="17" y="6"/>
                    </a:cxn>
                    <a:cxn ang="0">
                      <a:pos x="16" y="7"/>
                    </a:cxn>
                    <a:cxn ang="0">
                      <a:pos x="1" y="56"/>
                    </a:cxn>
                    <a:cxn ang="0">
                      <a:pos x="5" y="64"/>
                    </a:cxn>
                    <a:cxn ang="0">
                      <a:pos x="13" y="60"/>
                    </a:cxn>
                    <a:cxn ang="0">
                      <a:pos x="25" y="21"/>
                    </a:cxn>
                    <a:cxn ang="0">
                      <a:pos x="26" y="21"/>
                    </a:cxn>
                    <a:cxn ang="0">
                      <a:pos x="27" y="21"/>
                    </a:cxn>
                    <a:cxn ang="0">
                      <a:pos x="9" y="91"/>
                    </a:cxn>
                    <a:cxn ang="0">
                      <a:pos x="28" y="91"/>
                    </a:cxn>
                    <a:cxn ang="0">
                      <a:pos x="28" y="146"/>
                    </a:cxn>
                    <a:cxn ang="0">
                      <a:pos x="35" y="153"/>
                    </a:cxn>
                    <a:cxn ang="0">
                      <a:pos x="42" y="146"/>
                    </a:cxn>
                    <a:cxn ang="0">
                      <a:pos x="42" y="91"/>
                    </a:cxn>
                    <a:cxn ang="0">
                      <a:pos x="46" y="91"/>
                    </a:cxn>
                    <a:cxn ang="0">
                      <a:pos x="46" y="146"/>
                    </a:cxn>
                    <a:cxn ang="0">
                      <a:pos x="54" y="153"/>
                    </a:cxn>
                    <a:cxn ang="0">
                      <a:pos x="61" y="146"/>
                    </a:cxn>
                    <a:cxn ang="0">
                      <a:pos x="61" y="91"/>
                    </a:cxn>
                    <a:cxn ang="0">
                      <a:pos x="80" y="91"/>
                    </a:cxn>
                    <a:cxn ang="0">
                      <a:pos x="60" y="21"/>
                    </a:cxn>
                    <a:cxn ang="0">
                      <a:pos x="61" y="21"/>
                    </a:cxn>
                    <a:cxn ang="0">
                      <a:pos x="62" y="21"/>
                    </a:cxn>
                    <a:cxn ang="0">
                      <a:pos x="75" y="60"/>
                    </a:cxn>
                    <a:cxn ang="0">
                      <a:pos x="83" y="64"/>
                    </a:cxn>
                    <a:cxn ang="0">
                      <a:pos x="87" y="56"/>
                    </a:cxn>
                  </a:cxnLst>
                  <a:rect l="0" t="0" r="r" b="b"/>
                  <a:pathLst>
                    <a:path w="88" h="153">
                      <a:moveTo>
                        <a:pt x="87" y="56"/>
                      </a:moveTo>
                      <a:cubicBezTo>
                        <a:pt x="71" y="9"/>
                        <a:pt x="71" y="9"/>
                        <a:pt x="71" y="9"/>
                      </a:cubicBezTo>
                      <a:cubicBezTo>
                        <a:pt x="71" y="4"/>
                        <a:pt x="67" y="0"/>
                        <a:pt x="61" y="0"/>
                      </a:cubicBezTo>
                      <a:cubicBezTo>
                        <a:pt x="26" y="0"/>
                        <a:pt x="26" y="0"/>
                        <a:pt x="26" y="0"/>
                      </a:cubicBezTo>
                      <a:cubicBezTo>
                        <a:pt x="23" y="0"/>
                        <a:pt x="19" y="1"/>
                        <a:pt x="18" y="4"/>
                      </a:cubicBezTo>
                      <a:cubicBezTo>
                        <a:pt x="17" y="5"/>
                        <a:pt x="17" y="5"/>
                        <a:pt x="17" y="6"/>
                      </a:cubicBezTo>
                      <a:cubicBezTo>
                        <a:pt x="17" y="6"/>
                        <a:pt x="17" y="6"/>
                        <a:pt x="17" y="6"/>
                      </a:cubicBezTo>
                      <a:cubicBezTo>
                        <a:pt x="17" y="7"/>
                        <a:pt x="16" y="7"/>
                        <a:pt x="16" y="7"/>
                      </a:cubicBezTo>
                      <a:cubicBezTo>
                        <a:pt x="1" y="56"/>
                        <a:pt x="1" y="56"/>
                        <a:pt x="1" y="56"/>
                      </a:cubicBezTo>
                      <a:cubicBezTo>
                        <a:pt x="0" y="60"/>
                        <a:pt x="2" y="63"/>
                        <a:pt x="5" y="64"/>
                      </a:cubicBezTo>
                      <a:cubicBezTo>
                        <a:pt x="8" y="65"/>
                        <a:pt x="12" y="63"/>
                        <a:pt x="13" y="60"/>
                      </a:cubicBezTo>
                      <a:cubicBezTo>
                        <a:pt x="25" y="21"/>
                        <a:pt x="25" y="21"/>
                        <a:pt x="25" y="21"/>
                      </a:cubicBezTo>
                      <a:cubicBezTo>
                        <a:pt x="25" y="21"/>
                        <a:pt x="26" y="21"/>
                        <a:pt x="26" y="21"/>
                      </a:cubicBezTo>
                      <a:cubicBezTo>
                        <a:pt x="27" y="21"/>
                        <a:pt x="27" y="21"/>
                        <a:pt x="27" y="21"/>
                      </a:cubicBezTo>
                      <a:cubicBezTo>
                        <a:pt x="9" y="91"/>
                        <a:pt x="9" y="91"/>
                        <a:pt x="9" y="91"/>
                      </a:cubicBezTo>
                      <a:cubicBezTo>
                        <a:pt x="28" y="91"/>
                        <a:pt x="28" y="91"/>
                        <a:pt x="28" y="91"/>
                      </a:cubicBezTo>
                      <a:cubicBezTo>
                        <a:pt x="28" y="146"/>
                        <a:pt x="28" y="146"/>
                        <a:pt x="28" y="146"/>
                      </a:cubicBezTo>
                      <a:cubicBezTo>
                        <a:pt x="28" y="150"/>
                        <a:pt x="31" y="153"/>
                        <a:pt x="35" y="153"/>
                      </a:cubicBezTo>
                      <a:cubicBezTo>
                        <a:pt x="39" y="153"/>
                        <a:pt x="42" y="150"/>
                        <a:pt x="42" y="146"/>
                      </a:cubicBezTo>
                      <a:cubicBezTo>
                        <a:pt x="42" y="91"/>
                        <a:pt x="42" y="91"/>
                        <a:pt x="42" y="91"/>
                      </a:cubicBezTo>
                      <a:cubicBezTo>
                        <a:pt x="46" y="91"/>
                        <a:pt x="46" y="91"/>
                        <a:pt x="46" y="91"/>
                      </a:cubicBezTo>
                      <a:cubicBezTo>
                        <a:pt x="46" y="146"/>
                        <a:pt x="46" y="146"/>
                        <a:pt x="46" y="146"/>
                      </a:cubicBezTo>
                      <a:cubicBezTo>
                        <a:pt x="46" y="150"/>
                        <a:pt x="50" y="153"/>
                        <a:pt x="54" y="153"/>
                      </a:cubicBezTo>
                      <a:cubicBezTo>
                        <a:pt x="58" y="153"/>
                        <a:pt x="61" y="150"/>
                        <a:pt x="61" y="146"/>
                      </a:cubicBezTo>
                      <a:cubicBezTo>
                        <a:pt x="61" y="91"/>
                        <a:pt x="61" y="91"/>
                        <a:pt x="61" y="91"/>
                      </a:cubicBezTo>
                      <a:cubicBezTo>
                        <a:pt x="80" y="91"/>
                        <a:pt x="80" y="91"/>
                        <a:pt x="80" y="91"/>
                      </a:cubicBezTo>
                      <a:cubicBezTo>
                        <a:pt x="60" y="21"/>
                        <a:pt x="60" y="21"/>
                        <a:pt x="60" y="21"/>
                      </a:cubicBezTo>
                      <a:cubicBezTo>
                        <a:pt x="61" y="21"/>
                        <a:pt x="61" y="21"/>
                        <a:pt x="61" y="21"/>
                      </a:cubicBezTo>
                      <a:cubicBezTo>
                        <a:pt x="62" y="21"/>
                        <a:pt x="62" y="21"/>
                        <a:pt x="62" y="21"/>
                      </a:cubicBezTo>
                      <a:cubicBezTo>
                        <a:pt x="75" y="60"/>
                        <a:pt x="75" y="60"/>
                        <a:pt x="75" y="60"/>
                      </a:cubicBezTo>
                      <a:cubicBezTo>
                        <a:pt x="77" y="63"/>
                        <a:pt x="80" y="65"/>
                        <a:pt x="83" y="64"/>
                      </a:cubicBezTo>
                      <a:cubicBezTo>
                        <a:pt x="87" y="63"/>
                        <a:pt x="88" y="59"/>
                        <a:pt x="87" y="56"/>
                      </a:cubicBezTo>
                      <a:close/>
                    </a:path>
                  </a:pathLst>
                </a:custGeom>
                <a:solidFill>
                  <a:schemeClr val="bg1">
                    <a:lumMod val="65000"/>
                  </a:schemeClr>
                </a:solidFill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119" name="Group 184"/>
              <p:cNvGrpSpPr/>
              <p:nvPr/>
            </p:nvGrpSpPr>
            <p:grpSpPr>
              <a:xfrm>
                <a:off x="2407808" y="3085456"/>
                <a:ext cx="248813" cy="534164"/>
                <a:chOff x="6213475" y="1668463"/>
                <a:chExt cx="227013" cy="487362"/>
              </a:xfrm>
              <a:grpFill/>
            </p:grpSpPr>
            <p:sp>
              <p:nvSpPr>
                <p:cNvPr id="120" name="Oval 98"/>
                <p:cNvSpPr>
                  <a:spLocks noChangeArrowheads="1"/>
                </p:cNvSpPr>
                <p:nvPr/>
              </p:nvSpPr>
              <p:spPr bwMode="auto">
                <a:xfrm>
                  <a:off x="6291263" y="1668463"/>
                  <a:ext cx="73025" cy="73025"/>
                </a:xfrm>
                <a:prstGeom prst="ellipse">
                  <a:avLst/>
                </a:prstGeom>
                <a:solidFill>
                  <a:schemeClr val="bg1">
                    <a:lumMod val="65000"/>
                  </a:schemeClr>
                </a:solidFill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21" name="Freeform 99"/>
                <p:cNvSpPr/>
                <p:nvPr/>
              </p:nvSpPr>
              <p:spPr bwMode="auto">
                <a:xfrm>
                  <a:off x="6213475" y="1757363"/>
                  <a:ext cx="227013" cy="398462"/>
                </a:xfrm>
                <a:custGeom>
                  <a:avLst/>
                  <a:gdLst/>
                  <a:ahLst/>
                  <a:cxnLst>
                    <a:cxn ang="0">
                      <a:pos x="87" y="56"/>
                    </a:cxn>
                    <a:cxn ang="0">
                      <a:pos x="71" y="9"/>
                    </a:cxn>
                    <a:cxn ang="0">
                      <a:pos x="61" y="0"/>
                    </a:cxn>
                    <a:cxn ang="0">
                      <a:pos x="26" y="0"/>
                    </a:cxn>
                    <a:cxn ang="0">
                      <a:pos x="18" y="4"/>
                    </a:cxn>
                    <a:cxn ang="0">
                      <a:pos x="17" y="6"/>
                    </a:cxn>
                    <a:cxn ang="0">
                      <a:pos x="17" y="6"/>
                    </a:cxn>
                    <a:cxn ang="0">
                      <a:pos x="16" y="7"/>
                    </a:cxn>
                    <a:cxn ang="0">
                      <a:pos x="1" y="56"/>
                    </a:cxn>
                    <a:cxn ang="0">
                      <a:pos x="5" y="64"/>
                    </a:cxn>
                    <a:cxn ang="0">
                      <a:pos x="13" y="60"/>
                    </a:cxn>
                    <a:cxn ang="0">
                      <a:pos x="25" y="21"/>
                    </a:cxn>
                    <a:cxn ang="0">
                      <a:pos x="26" y="21"/>
                    </a:cxn>
                    <a:cxn ang="0">
                      <a:pos x="27" y="21"/>
                    </a:cxn>
                    <a:cxn ang="0">
                      <a:pos x="9" y="91"/>
                    </a:cxn>
                    <a:cxn ang="0">
                      <a:pos x="28" y="91"/>
                    </a:cxn>
                    <a:cxn ang="0">
                      <a:pos x="28" y="146"/>
                    </a:cxn>
                    <a:cxn ang="0">
                      <a:pos x="35" y="153"/>
                    </a:cxn>
                    <a:cxn ang="0">
                      <a:pos x="42" y="146"/>
                    </a:cxn>
                    <a:cxn ang="0">
                      <a:pos x="42" y="91"/>
                    </a:cxn>
                    <a:cxn ang="0">
                      <a:pos x="46" y="91"/>
                    </a:cxn>
                    <a:cxn ang="0">
                      <a:pos x="46" y="146"/>
                    </a:cxn>
                    <a:cxn ang="0">
                      <a:pos x="54" y="153"/>
                    </a:cxn>
                    <a:cxn ang="0">
                      <a:pos x="61" y="146"/>
                    </a:cxn>
                    <a:cxn ang="0">
                      <a:pos x="61" y="91"/>
                    </a:cxn>
                    <a:cxn ang="0">
                      <a:pos x="80" y="91"/>
                    </a:cxn>
                    <a:cxn ang="0">
                      <a:pos x="60" y="21"/>
                    </a:cxn>
                    <a:cxn ang="0">
                      <a:pos x="61" y="21"/>
                    </a:cxn>
                    <a:cxn ang="0">
                      <a:pos x="62" y="21"/>
                    </a:cxn>
                    <a:cxn ang="0">
                      <a:pos x="75" y="60"/>
                    </a:cxn>
                    <a:cxn ang="0">
                      <a:pos x="83" y="64"/>
                    </a:cxn>
                    <a:cxn ang="0">
                      <a:pos x="87" y="56"/>
                    </a:cxn>
                  </a:cxnLst>
                  <a:rect l="0" t="0" r="r" b="b"/>
                  <a:pathLst>
                    <a:path w="88" h="153">
                      <a:moveTo>
                        <a:pt x="87" y="56"/>
                      </a:moveTo>
                      <a:cubicBezTo>
                        <a:pt x="71" y="9"/>
                        <a:pt x="71" y="9"/>
                        <a:pt x="71" y="9"/>
                      </a:cubicBezTo>
                      <a:cubicBezTo>
                        <a:pt x="71" y="4"/>
                        <a:pt x="67" y="0"/>
                        <a:pt x="61" y="0"/>
                      </a:cubicBezTo>
                      <a:cubicBezTo>
                        <a:pt x="26" y="0"/>
                        <a:pt x="26" y="0"/>
                        <a:pt x="26" y="0"/>
                      </a:cubicBezTo>
                      <a:cubicBezTo>
                        <a:pt x="23" y="0"/>
                        <a:pt x="19" y="1"/>
                        <a:pt x="18" y="4"/>
                      </a:cubicBezTo>
                      <a:cubicBezTo>
                        <a:pt x="17" y="5"/>
                        <a:pt x="17" y="5"/>
                        <a:pt x="17" y="6"/>
                      </a:cubicBezTo>
                      <a:cubicBezTo>
                        <a:pt x="17" y="6"/>
                        <a:pt x="17" y="6"/>
                        <a:pt x="17" y="6"/>
                      </a:cubicBezTo>
                      <a:cubicBezTo>
                        <a:pt x="17" y="7"/>
                        <a:pt x="16" y="7"/>
                        <a:pt x="16" y="7"/>
                      </a:cubicBezTo>
                      <a:cubicBezTo>
                        <a:pt x="1" y="56"/>
                        <a:pt x="1" y="56"/>
                        <a:pt x="1" y="56"/>
                      </a:cubicBezTo>
                      <a:cubicBezTo>
                        <a:pt x="0" y="60"/>
                        <a:pt x="2" y="63"/>
                        <a:pt x="5" y="64"/>
                      </a:cubicBezTo>
                      <a:cubicBezTo>
                        <a:pt x="8" y="65"/>
                        <a:pt x="12" y="63"/>
                        <a:pt x="13" y="60"/>
                      </a:cubicBezTo>
                      <a:cubicBezTo>
                        <a:pt x="25" y="21"/>
                        <a:pt x="25" y="21"/>
                        <a:pt x="25" y="21"/>
                      </a:cubicBezTo>
                      <a:cubicBezTo>
                        <a:pt x="25" y="21"/>
                        <a:pt x="26" y="21"/>
                        <a:pt x="26" y="21"/>
                      </a:cubicBezTo>
                      <a:cubicBezTo>
                        <a:pt x="27" y="21"/>
                        <a:pt x="27" y="21"/>
                        <a:pt x="27" y="21"/>
                      </a:cubicBezTo>
                      <a:cubicBezTo>
                        <a:pt x="9" y="91"/>
                        <a:pt x="9" y="91"/>
                        <a:pt x="9" y="91"/>
                      </a:cubicBezTo>
                      <a:cubicBezTo>
                        <a:pt x="28" y="91"/>
                        <a:pt x="28" y="91"/>
                        <a:pt x="28" y="91"/>
                      </a:cubicBezTo>
                      <a:cubicBezTo>
                        <a:pt x="28" y="146"/>
                        <a:pt x="28" y="146"/>
                        <a:pt x="28" y="146"/>
                      </a:cubicBezTo>
                      <a:cubicBezTo>
                        <a:pt x="28" y="150"/>
                        <a:pt x="31" y="153"/>
                        <a:pt x="35" y="153"/>
                      </a:cubicBezTo>
                      <a:cubicBezTo>
                        <a:pt x="39" y="153"/>
                        <a:pt x="42" y="150"/>
                        <a:pt x="42" y="146"/>
                      </a:cubicBezTo>
                      <a:cubicBezTo>
                        <a:pt x="42" y="91"/>
                        <a:pt x="42" y="91"/>
                        <a:pt x="42" y="91"/>
                      </a:cubicBezTo>
                      <a:cubicBezTo>
                        <a:pt x="46" y="91"/>
                        <a:pt x="46" y="91"/>
                        <a:pt x="46" y="91"/>
                      </a:cubicBezTo>
                      <a:cubicBezTo>
                        <a:pt x="46" y="146"/>
                        <a:pt x="46" y="146"/>
                        <a:pt x="46" y="146"/>
                      </a:cubicBezTo>
                      <a:cubicBezTo>
                        <a:pt x="46" y="150"/>
                        <a:pt x="50" y="153"/>
                        <a:pt x="54" y="153"/>
                      </a:cubicBezTo>
                      <a:cubicBezTo>
                        <a:pt x="58" y="153"/>
                        <a:pt x="61" y="150"/>
                        <a:pt x="61" y="146"/>
                      </a:cubicBezTo>
                      <a:cubicBezTo>
                        <a:pt x="61" y="91"/>
                        <a:pt x="61" y="91"/>
                        <a:pt x="61" y="91"/>
                      </a:cubicBezTo>
                      <a:cubicBezTo>
                        <a:pt x="80" y="91"/>
                        <a:pt x="80" y="91"/>
                        <a:pt x="80" y="91"/>
                      </a:cubicBezTo>
                      <a:cubicBezTo>
                        <a:pt x="60" y="21"/>
                        <a:pt x="60" y="21"/>
                        <a:pt x="60" y="21"/>
                      </a:cubicBezTo>
                      <a:cubicBezTo>
                        <a:pt x="61" y="21"/>
                        <a:pt x="61" y="21"/>
                        <a:pt x="61" y="21"/>
                      </a:cubicBezTo>
                      <a:cubicBezTo>
                        <a:pt x="62" y="21"/>
                        <a:pt x="62" y="21"/>
                        <a:pt x="62" y="21"/>
                      </a:cubicBezTo>
                      <a:cubicBezTo>
                        <a:pt x="75" y="60"/>
                        <a:pt x="75" y="60"/>
                        <a:pt x="75" y="60"/>
                      </a:cubicBezTo>
                      <a:cubicBezTo>
                        <a:pt x="77" y="63"/>
                        <a:pt x="80" y="65"/>
                        <a:pt x="83" y="64"/>
                      </a:cubicBezTo>
                      <a:cubicBezTo>
                        <a:pt x="87" y="63"/>
                        <a:pt x="88" y="59"/>
                        <a:pt x="87" y="56"/>
                      </a:cubicBezTo>
                      <a:close/>
                    </a:path>
                  </a:pathLst>
                </a:custGeom>
                <a:solidFill>
                  <a:schemeClr val="bg1">
                    <a:lumMod val="65000"/>
                  </a:schemeClr>
                </a:solidFill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>
                    <a:cs typeface="+mn-ea"/>
                    <a:sym typeface="+mn-lt"/>
                  </a:endParaRPr>
                </a:p>
              </p:txBody>
            </p:sp>
          </p:grpSp>
        </p:grp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单击此处添加标题文本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8" name="Group 57"/>
          <p:cNvGrpSpPr/>
          <p:nvPr/>
        </p:nvGrpSpPr>
        <p:grpSpPr>
          <a:xfrm>
            <a:off x="2387356" y="2464918"/>
            <a:ext cx="1635063" cy="459296"/>
            <a:chOff x="1648512" y="1329747"/>
            <a:chExt cx="1226457" cy="344472"/>
          </a:xfrm>
        </p:grpSpPr>
        <p:sp>
          <p:nvSpPr>
            <p:cNvPr id="97" name="TextBox 96"/>
            <p:cNvSpPr txBox="1"/>
            <p:nvPr/>
          </p:nvSpPr>
          <p:spPr>
            <a:xfrm>
              <a:off x="2259416" y="1329747"/>
              <a:ext cx="615553" cy="184666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 algn="r"/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添加标题</a:t>
              </a:r>
              <a:endParaRPr lang="en-US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98" name="TextBox 97"/>
            <p:cNvSpPr txBox="1"/>
            <p:nvPr/>
          </p:nvSpPr>
          <p:spPr>
            <a:xfrm>
              <a:off x="1648512" y="1524178"/>
              <a:ext cx="1226457" cy="150041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 algn="r" defTabSz="1218565">
                <a:spcBef>
                  <a:spcPct val="20000"/>
                </a:spcBef>
                <a:defRPr/>
              </a:pPr>
              <a:r>
                <a:rPr lang="zh-CN" altLang="en-US" sz="13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此处添加详细文本描述</a:t>
              </a:r>
            </a:p>
          </p:txBody>
        </p:sp>
      </p:grpSp>
      <p:sp>
        <p:nvSpPr>
          <p:cNvPr id="99" name="Oval 98"/>
          <p:cNvSpPr/>
          <p:nvPr/>
        </p:nvSpPr>
        <p:spPr>
          <a:xfrm>
            <a:off x="4209471" y="2502137"/>
            <a:ext cx="657741" cy="638993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r>
              <a:rPr lang="en-US" sz="1900" dirty="0">
                <a:solidFill>
                  <a:schemeClr val="bg1"/>
                </a:solidFill>
                <a:cs typeface="+mn-ea"/>
                <a:sym typeface="+mn-lt"/>
              </a:rPr>
              <a:t>03</a:t>
            </a:r>
          </a:p>
        </p:txBody>
      </p:sp>
      <p:sp>
        <p:nvSpPr>
          <p:cNvPr id="1053" name="Freeform 29"/>
          <p:cNvSpPr/>
          <p:nvPr/>
        </p:nvSpPr>
        <p:spPr bwMode="auto">
          <a:xfrm>
            <a:off x="9133023" y="4326940"/>
            <a:ext cx="143915" cy="2117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68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 w="68">
                <a:moveTo>
                  <a:pt x="0" y="0"/>
                </a:moveTo>
                <a:lnTo>
                  <a:pt x="68" y="0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 vert="horz" wrap="square" lIns="121908" tIns="60954" rIns="121908" bIns="60954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grpSp>
        <p:nvGrpSpPr>
          <p:cNvPr id="4" name="Group 134"/>
          <p:cNvGrpSpPr/>
          <p:nvPr/>
        </p:nvGrpSpPr>
        <p:grpSpPr>
          <a:xfrm>
            <a:off x="5051173" y="2371206"/>
            <a:ext cx="2089656" cy="3231617"/>
            <a:chOff x="3606801" y="1272140"/>
            <a:chExt cx="1920875" cy="2970213"/>
          </a:xfrm>
        </p:grpSpPr>
        <p:sp>
          <p:nvSpPr>
            <p:cNvPr id="1061" name="Freeform 37"/>
            <p:cNvSpPr/>
            <p:nvPr/>
          </p:nvSpPr>
          <p:spPr bwMode="auto">
            <a:xfrm>
              <a:off x="4586288" y="1272140"/>
              <a:ext cx="885825" cy="628650"/>
            </a:xfrm>
            <a:custGeom>
              <a:avLst/>
              <a:gdLst/>
              <a:ahLst/>
              <a:cxnLst>
                <a:cxn ang="0">
                  <a:pos x="626" y="266"/>
                </a:cxn>
                <a:cxn ang="0">
                  <a:pos x="839" y="594"/>
                </a:cxn>
                <a:cxn ang="0">
                  <a:pos x="0" y="594"/>
                </a:cxn>
                <a:cxn ang="0">
                  <a:pos x="0" y="0"/>
                </a:cxn>
                <a:cxn ang="0">
                  <a:pos x="626" y="266"/>
                </a:cxn>
              </a:cxnLst>
              <a:rect l="0" t="0" r="r" b="b"/>
              <a:pathLst>
                <a:path w="839" h="594">
                  <a:moveTo>
                    <a:pt x="626" y="266"/>
                  </a:moveTo>
                  <a:cubicBezTo>
                    <a:pt x="724" y="364"/>
                    <a:pt x="795" y="473"/>
                    <a:pt x="839" y="594"/>
                  </a:cubicBezTo>
                  <a:cubicBezTo>
                    <a:pt x="0" y="594"/>
                    <a:pt x="0" y="594"/>
                    <a:pt x="0" y="59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44" y="4"/>
                    <a:pt x="452" y="92"/>
                    <a:pt x="626" y="266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grpSp>
          <p:nvGrpSpPr>
            <p:cNvPr id="5" name="Group 104"/>
            <p:cNvGrpSpPr/>
            <p:nvPr/>
          </p:nvGrpSpPr>
          <p:grpSpPr>
            <a:xfrm>
              <a:off x="4089401" y="3400978"/>
              <a:ext cx="963612" cy="841375"/>
              <a:chOff x="4089401" y="2825751"/>
              <a:chExt cx="963612" cy="841375"/>
            </a:xfrm>
            <a:solidFill>
              <a:schemeClr val="tx1">
                <a:lumMod val="65000"/>
                <a:lumOff val="35000"/>
              </a:schemeClr>
            </a:solidFill>
            <a:effectLst>
              <a:outerShdw blurRad="76200" dir="13500000" sy="23000" kx="1200000" algn="br" rotWithShape="0">
                <a:prstClr val="black">
                  <a:alpha val="20000"/>
                </a:prstClr>
              </a:outerShdw>
            </a:effectLst>
          </p:grpSpPr>
          <p:sp>
            <p:nvSpPr>
              <p:cNvPr id="1060" name="Freeform 36"/>
              <p:cNvSpPr/>
              <p:nvPr/>
            </p:nvSpPr>
            <p:spPr bwMode="auto">
              <a:xfrm>
                <a:off x="4203701" y="3382963"/>
                <a:ext cx="736600" cy="284163"/>
              </a:xfrm>
              <a:custGeom>
                <a:avLst/>
                <a:gdLst/>
                <a:ahLst/>
                <a:cxnLst>
                  <a:cxn ang="0">
                    <a:pos x="682" y="13"/>
                  </a:cxn>
                  <a:cxn ang="0">
                    <a:pos x="696" y="47"/>
                  </a:cxn>
                  <a:cxn ang="0">
                    <a:pos x="682" y="80"/>
                  </a:cxn>
                  <a:cxn ang="0">
                    <a:pos x="649" y="94"/>
                  </a:cxn>
                  <a:cxn ang="0">
                    <a:pos x="596" y="94"/>
                  </a:cxn>
                  <a:cxn ang="0">
                    <a:pos x="446" y="194"/>
                  </a:cxn>
                  <a:cxn ang="0">
                    <a:pos x="410" y="213"/>
                  </a:cxn>
                  <a:cxn ang="0">
                    <a:pos x="411" y="221"/>
                  </a:cxn>
                  <a:cxn ang="0">
                    <a:pos x="411" y="249"/>
                  </a:cxn>
                  <a:cxn ang="0">
                    <a:pos x="349" y="268"/>
                  </a:cxn>
                  <a:cxn ang="0">
                    <a:pos x="285" y="249"/>
                  </a:cxn>
                  <a:cxn ang="0">
                    <a:pos x="285" y="221"/>
                  </a:cxn>
                  <a:cxn ang="0">
                    <a:pos x="286" y="212"/>
                  </a:cxn>
                  <a:cxn ang="0">
                    <a:pos x="245" y="194"/>
                  </a:cxn>
                  <a:cxn ang="0">
                    <a:pos x="89" y="94"/>
                  </a:cxn>
                  <a:cxn ang="0">
                    <a:pos x="47" y="94"/>
                  </a:cxn>
                  <a:cxn ang="0">
                    <a:pos x="14" y="80"/>
                  </a:cxn>
                  <a:cxn ang="0">
                    <a:pos x="0" y="47"/>
                  </a:cxn>
                  <a:cxn ang="0">
                    <a:pos x="14" y="13"/>
                  </a:cxn>
                  <a:cxn ang="0">
                    <a:pos x="47" y="0"/>
                  </a:cxn>
                  <a:cxn ang="0">
                    <a:pos x="649" y="0"/>
                  </a:cxn>
                  <a:cxn ang="0">
                    <a:pos x="682" y="13"/>
                  </a:cxn>
                </a:cxnLst>
                <a:rect l="0" t="0" r="r" b="b"/>
                <a:pathLst>
                  <a:path w="696" h="268">
                    <a:moveTo>
                      <a:pt x="682" y="13"/>
                    </a:moveTo>
                    <a:cubicBezTo>
                      <a:pt x="691" y="23"/>
                      <a:pt x="696" y="34"/>
                      <a:pt x="696" y="47"/>
                    </a:cubicBezTo>
                    <a:cubicBezTo>
                      <a:pt x="696" y="60"/>
                      <a:pt x="691" y="71"/>
                      <a:pt x="682" y="80"/>
                    </a:cubicBezTo>
                    <a:cubicBezTo>
                      <a:pt x="673" y="89"/>
                      <a:pt x="662" y="94"/>
                      <a:pt x="649" y="94"/>
                    </a:cubicBezTo>
                    <a:cubicBezTo>
                      <a:pt x="596" y="94"/>
                      <a:pt x="596" y="94"/>
                      <a:pt x="596" y="94"/>
                    </a:cubicBezTo>
                    <a:cubicBezTo>
                      <a:pt x="555" y="128"/>
                      <a:pt x="505" y="161"/>
                      <a:pt x="446" y="194"/>
                    </a:cubicBezTo>
                    <a:cubicBezTo>
                      <a:pt x="434" y="200"/>
                      <a:pt x="423" y="206"/>
                      <a:pt x="410" y="213"/>
                    </a:cubicBezTo>
                    <a:cubicBezTo>
                      <a:pt x="411" y="215"/>
                      <a:pt x="411" y="218"/>
                      <a:pt x="411" y="221"/>
                    </a:cubicBezTo>
                    <a:cubicBezTo>
                      <a:pt x="411" y="249"/>
                      <a:pt x="411" y="249"/>
                      <a:pt x="411" y="249"/>
                    </a:cubicBezTo>
                    <a:cubicBezTo>
                      <a:pt x="390" y="262"/>
                      <a:pt x="370" y="268"/>
                      <a:pt x="349" y="268"/>
                    </a:cubicBezTo>
                    <a:cubicBezTo>
                      <a:pt x="328" y="268"/>
                      <a:pt x="306" y="262"/>
                      <a:pt x="285" y="249"/>
                    </a:cubicBezTo>
                    <a:cubicBezTo>
                      <a:pt x="285" y="221"/>
                      <a:pt x="285" y="221"/>
                      <a:pt x="285" y="221"/>
                    </a:cubicBezTo>
                    <a:cubicBezTo>
                      <a:pt x="285" y="218"/>
                      <a:pt x="285" y="215"/>
                      <a:pt x="286" y="212"/>
                    </a:cubicBezTo>
                    <a:cubicBezTo>
                      <a:pt x="272" y="206"/>
                      <a:pt x="258" y="200"/>
                      <a:pt x="245" y="194"/>
                    </a:cubicBezTo>
                    <a:cubicBezTo>
                      <a:pt x="189" y="166"/>
                      <a:pt x="137" y="133"/>
                      <a:pt x="89" y="94"/>
                    </a:cubicBezTo>
                    <a:cubicBezTo>
                      <a:pt x="47" y="94"/>
                      <a:pt x="47" y="94"/>
                      <a:pt x="47" y="94"/>
                    </a:cubicBezTo>
                    <a:cubicBezTo>
                      <a:pt x="34" y="94"/>
                      <a:pt x="23" y="89"/>
                      <a:pt x="14" y="80"/>
                    </a:cubicBezTo>
                    <a:cubicBezTo>
                      <a:pt x="5" y="71"/>
                      <a:pt x="0" y="60"/>
                      <a:pt x="0" y="47"/>
                    </a:cubicBezTo>
                    <a:cubicBezTo>
                      <a:pt x="0" y="34"/>
                      <a:pt x="5" y="23"/>
                      <a:pt x="14" y="13"/>
                    </a:cubicBezTo>
                    <a:cubicBezTo>
                      <a:pt x="23" y="4"/>
                      <a:pt x="34" y="0"/>
                      <a:pt x="47" y="0"/>
                    </a:cubicBezTo>
                    <a:cubicBezTo>
                      <a:pt x="649" y="0"/>
                      <a:pt x="649" y="0"/>
                      <a:pt x="649" y="0"/>
                    </a:cubicBezTo>
                    <a:cubicBezTo>
                      <a:pt x="662" y="0"/>
                      <a:pt x="673" y="4"/>
                      <a:pt x="682" y="13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1062" name="Freeform 38"/>
              <p:cNvSpPr>
                <a:spLocks noEditPoints="1"/>
              </p:cNvSpPr>
              <p:nvPr/>
            </p:nvSpPr>
            <p:spPr bwMode="auto">
              <a:xfrm>
                <a:off x="4089401" y="2825751"/>
                <a:ext cx="496888" cy="500063"/>
              </a:xfrm>
              <a:custGeom>
                <a:avLst/>
                <a:gdLst/>
                <a:ahLst/>
                <a:cxnLst>
                  <a:cxn ang="0">
                    <a:pos x="471" y="0"/>
                  </a:cxn>
                  <a:cxn ang="0">
                    <a:pos x="471" y="126"/>
                  </a:cxn>
                  <a:cxn ang="0">
                    <a:pos x="64" y="126"/>
                  </a:cxn>
                  <a:cxn ang="0">
                    <a:pos x="19" y="107"/>
                  </a:cxn>
                  <a:cxn ang="0">
                    <a:pos x="1" y="63"/>
                  </a:cxn>
                  <a:cxn ang="0">
                    <a:pos x="19" y="18"/>
                  </a:cxn>
                  <a:cxn ang="0">
                    <a:pos x="64" y="0"/>
                  </a:cxn>
                  <a:cxn ang="0">
                    <a:pos x="471" y="0"/>
                  </a:cxn>
                  <a:cxn ang="0">
                    <a:pos x="471" y="175"/>
                  </a:cxn>
                  <a:cxn ang="0">
                    <a:pos x="471" y="301"/>
                  </a:cxn>
                  <a:cxn ang="0">
                    <a:pos x="63" y="301"/>
                  </a:cxn>
                  <a:cxn ang="0">
                    <a:pos x="18" y="282"/>
                  </a:cxn>
                  <a:cxn ang="0">
                    <a:pos x="0" y="238"/>
                  </a:cxn>
                  <a:cxn ang="0">
                    <a:pos x="0" y="237"/>
                  </a:cxn>
                  <a:cxn ang="0">
                    <a:pos x="18" y="193"/>
                  </a:cxn>
                  <a:cxn ang="0">
                    <a:pos x="63" y="175"/>
                  </a:cxn>
                  <a:cxn ang="0">
                    <a:pos x="471" y="175"/>
                  </a:cxn>
                  <a:cxn ang="0">
                    <a:pos x="471" y="347"/>
                  </a:cxn>
                  <a:cxn ang="0">
                    <a:pos x="471" y="473"/>
                  </a:cxn>
                  <a:cxn ang="0">
                    <a:pos x="64" y="473"/>
                  </a:cxn>
                  <a:cxn ang="0">
                    <a:pos x="20" y="455"/>
                  </a:cxn>
                  <a:cxn ang="0">
                    <a:pos x="1" y="410"/>
                  </a:cxn>
                  <a:cxn ang="0">
                    <a:pos x="20" y="365"/>
                  </a:cxn>
                  <a:cxn ang="0">
                    <a:pos x="64" y="347"/>
                  </a:cxn>
                  <a:cxn ang="0">
                    <a:pos x="471" y="347"/>
                  </a:cxn>
                </a:cxnLst>
                <a:rect l="0" t="0" r="r" b="b"/>
                <a:pathLst>
                  <a:path w="471" h="473">
                    <a:moveTo>
                      <a:pt x="471" y="0"/>
                    </a:moveTo>
                    <a:cubicBezTo>
                      <a:pt x="471" y="126"/>
                      <a:pt x="471" y="126"/>
                      <a:pt x="471" y="126"/>
                    </a:cubicBezTo>
                    <a:cubicBezTo>
                      <a:pt x="64" y="126"/>
                      <a:pt x="64" y="126"/>
                      <a:pt x="64" y="126"/>
                    </a:cubicBezTo>
                    <a:cubicBezTo>
                      <a:pt x="46" y="126"/>
                      <a:pt x="32" y="120"/>
                      <a:pt x="19" y="107"/>
                    </a:cubicBezTo>
                    <a:cubicBezTo>
                      <a:pt x="7" y="95"/>
                      <a:pt x="1" y="80"/>
                      <a:pt x="1" y="63"/>
                    </a:cubicBezTo>
                    <a:cubicBezTo>
                      <a:pt x="1" y="45"/>
                      <a:pt x="7" y="30"/>
                      <a:pt x="19" y="18"/>
                    </a:cubicBezTo>
                    <a:cubicBezTo>
                      <a:pt x="32" y="6"/>
                      <a:pt x="46" y="0"/>
                      <a:pt x="64" y="0"/>
                    </a:cubicBezTo>
                    <a:lnTo>
                      <a:pt x="471" y="0"/>
                    </a:lnTo>
                    <a:close/>
                    <a:moveTo>
                      <a:pt x="471" y="175"/>
                    </a:moveTo>
                    <a:cubicBezTo>
                      <a:pt x="471" y="301"/>
                      <a:pt x="471" y="301"/>
                      <a:pt x="471" y="301"/>
                    </a:cubicBezTo>
                    <a:cubicBezTo>
                      <a:pt x="63" y="301"/>
                      <a:pt x="63" y="301"/>
                      <a:pt x="63" y="301"/>
                    </a:cubicBezTo>
                    <a:cubicBezTo>
                      <a:pt x="46" y="301"/>
                      <a:pt x="31" y="295"/>
                      <a:pt x="18" y="282"/>
                    </a:cubicBezTo>
                    <a:cubicBezTo>
                      <a:pt x="6" y="270"/>
                      <a:pt x="0" y="255"/>
                      <a:pt x="0" y="238"/>
                    </a:cubicBezTo>
                    <a:cubicBezTo>
                      <a:pt x="0" y="237"/>
                      <a:pt x="0" y="237"/>
                      <a:pt x="0" y="237"/>
                    </a:cubicBezTo>
                    <a:cubicBezTo>
                      <a:pt x="0" y="220"/>
                      <a:pt x="6" y="206"/>
                      <a:pt x="18" y="193"/>
                    </a:cubicBezTo>
                    <a:cubicBezTo>
                      <a:pt x="31" y="181"/>
                      <a:pt x="46" y="175"/>
                      <a:pt x="63" y="175"/>
                    </a:cubicBezTo>
                    <a:lnTo>
                      <a:pt x="471" y="175"/>
                    </a:lnTo>
                    <a:close/>
                    <a:moveTo>
                      <a:pt x="471" y="347"/>
                    </a:moveTo>
                    <a:cubicBezTo>
                      <a:pt x="471" y="473"/>
                      <a:pt x="471" y="473"/>
                      <a:pt x="471" y="473"/>
                    </a:cubicBezTo>
                    <a:cubicBezTo>
                      <a:pt x="64" y="473"/>
                      <a:pt x="64" y="473"/>
                      <a:pt x="64" y="473"/>
                    </a:cubicBezTo>
                    <a:cubicBezTo>
                      <a:pt x="47" y="473"/>
                      <a:pt x="32" y="467"/>
                      <a:pt x="20" y="455"/>
                    </a:cubicBezTo>
                    <a:cubicBezTo>
                      <a:pt x="7" y="442"/>
                      <a:pt x="1" y="428"/>
                      <a:pt x="1" y="410"/>
                    </a:cubicBezTo>
                    <a:cubicBezTo>
                      <a:pt x="1" y="393"/>
                      <a:pt x="7" y="378"/>
                      <a:pt x="20" y="365"/>
                    </a:cubicBezTo>
                    <a:cubicBezTo>
                      <a:pt x="32" y="353"/>
                      <a:pt x="47" y="347"/>
                      <a:pt x="64" y="347"/>
                    </a:cubicBezTo>
                    <a:lnTo>
                      <a:pt x="471" y="347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1063" name="Freeform 39"/>
              <p:cNvSpPr>
                <a:spLocks noEditPoints="1"/>
              </p:cNvSpPr>
              <p:nvPr/>
            </p:nvSpPr>
            <p:spPr bwMode="auto">
              <a:xfrm>
                <a:off x="4586288" y="2825751"/>
                <a:ext cx="466725" cy="500063"/>
              </a:xfrm>
              <a:custGeom>
                <a:avLst/>
                <a:gdLst/>
                <a:ahLst/>
                <a:cxnLst>
                  <a:cxn ang="0">
                    <a:pos x="0" y="473"/>
                  </a:cxn>
                  <a:cxn ang="0">
                    <a:pos x="0" y="347"/>
                  </a:cxn>
                  <a:cxn ang="0">
                    <a:pos x="378" y="347"/>
                  </a:cxn>
                  <a:cxn ang="0">
                    <a:pos x="422" y="365"/>
                  </a:cxn>
                  <a:cxn ang="0">
                    <a:pos x="441" y="410"/>
                  </a:cxn>
                  <a:cxn ang="0">
                    <a:pos x="422" y="455"/>
                  </a:cxn>
                  <a:cxn ang="0">
                    <a:pos x="378" y="473"/>
                  </a:cxn>
                  <a:cxn ang="0">
                    <a:pos x="0" y="473"/>
                  </a:cxn>
                  <a:cxn ang="0">
                    <a:pos x="0" y="175"/>
                  </a:cxn>
                  <a:cxn ang="0">
                    <a:pos x="376" y="175"/>
                  </a:cxn>
                  <a:cxn ang="0">
                    <a:pos x="421" y="193"/>
                  </a:cxn>
                  <a:cxn ang="0">
                    <a:pos x="440" y="237"/>
                  </a:cxn>
                  <a:cxn ang="0">
                    <a:pos x="440" y="238"/>
                  </a:cxn>
                  <a:cxn ang="0">
                    <a:pos x="421" y="282"/>
                  </a:cxn>
                  <a:cxn ang="0">
                    <a:pos x="376" y="301"/>
                  </a:cxn>
                  <a:cxn ang="0">
                    <a:pos x="0" y="301"/>
                  </a:cxn>
                  <a:cxn ang="0">
                    <a:pos x="0" y="175"/>
                  </a:cxn>
                  <a:cxn ang="0">
                    <a:pos x="0" y="0"/>
                  </a:cxn>
                  <a:cxn ang="0">
                    <a:pos x="377" y="0"/>
                  </a:cxn>
                  <a:cxn ang="0">
                    <a:pos x="422" y="18"/>
                  </a:cxn>
                  <a:cxn ang="0">
                    <a:pos x="440" y="63"/>
                  </a:cxn>
                  <a:cxn ang="0">
                    <a:pos x="422" y="107"/>
                  </a:cxn>
                  <a:cxn ang="0">
                    <a:pos x="377" y="126"/>
                  </a:cxn>
                  <a:cxn ang="0">
                    <a:pos x="0" y="126"/>
                  </a:cxn>
                  <a:cxn ang="0">
                    <a:pos x="0" y="0"/>
                  </a:cxn>
                </a:cxnLst>
                <a:rect l="0" t="0" r="r" b="b"/>
                <a:pathLst>
                  <a:path w="441" h="473">
                    <a:moveTo>
                      <a:pt x="0" y="473"/>
                    </a:moveTo>
                    <a:cubicBezTo>
                      <a:pt x="0" y="347"/>
                      <a:pt x="0" y="347"/>
                      <a:pt x="0" y="347"/>
                    </a:cubicBezTo>
                    <a:cubicBezTo>
                      <a:pt x="378" y="347"/>
                      <a:pt x="378" y="347"/>
                      <a:pt x="378" y="347"/>
                    </a:cubicBezTo>
                    <a:cubicBezTo>
                      <a:pt x="395" y="347"/>
                      <a:pt x="410" y="353"/>
                      <a:pt x="422" y="365"/>
                    </a:cubicBezTo>
                    <a:cubicBezTo>
                      <a:pt x="434" y="378"/>
                      <a:pt x="441" y="393"/>
                      <a:pt x="441" y="410"/>
                    </a:cubicBezTo>
                    <a:cubicBezTo>
                      <a:pt x="441" y="428"/>
                      <a:pt x="434" y="442"/>
                      <a:pt x="422" y="455"/>
                    </a:cubicBezTo>
                    <a:cubicBezTo>
                      <a:pt x="410" y="467"/>
                      <a:pt x="395" y="473"/>
                      <a:pt x="378" y="473"/>
                    </a:cubicBezTo>
                    <a:lnTo>
                      <a:pt x="0" y="473"/>
                    </a:lnTo>
                    <a:close/>
                    <a:moveTo>
                      <a:pt x="0" y="175"/>
                    </a:moveTo>
                    <a:cubicBezTo>
                      <a:pt x="376" y="175"/>
                      <a:pt x="376" y="175"/>
                      <a:pt x="376" y="175"/>
                    </a:cubicBezTo>
                    <a:cubicBezTo>
                      <a:pt x="394" y="175"/>
                      <a:pt x="409" y="181"/>
                      <a:pt x="421" y="193"/>
                    </a:cubicBezTo>
                    <a:cubicBezTo>
                      <a:pt x="433" y="206"/>
                      <a:pt x="440" y="220"/>
                      <a:pt x="440" y="237"/>
                    </a:cubicBezTo>
                    <a:cubicBezTo>
                      <a:pt x="440" y="238"/>
                      <a:pt x="440" y="238"/>
                      <a:pt x="440" y="238"/>
                    </a:cubicBezTo>
                    <a:cubicBezTo>
                      <a:pt x="440" y="255"/>
                      <a:pt x="433" y="270"/>
                      <a:pt x="421" y="282"/>
                    </a:cubicBezTo>
                    <a:cubicBezTo>
                      <a:pt x="409" y="295"/>
                      <a:pt x="394" y="301"/>
                      <a:pt x="376" y="301"/>
                    </a:cubicBezTo>
                    <a:cubicBezTo>
                      <a:pt x="0" y="301"/>
                      <a:pt x="0" y="301"/>
                      <a:pt x="0" y="301"/>
                    </a:cubicBezTo>
                    <a:lnTo>
                      <a:pt x="0" y="175"/>
                    </a:lnTo>
                    <a:close/>
                    <a:moveTo>
                      <a:pt x="0" y="0"/>
                    </a:moveTo>
                    <a:cubicBezTo>
                      <a:pt x="377" y="0"/>
                      <a:pt x="377" y="0"/>
                      <a:pt x="377" y="0"/>
                    </a:cubicBezTo>
                    <a:cubicBezTo>
                      <a:pt x="395" y="0"/>
                      <a:pt x="409" y="6"/>
                      <a:pt x="422" y="18"/>
                    </a:cubicBezTo>
                    <a:cubicBezTo>
                      <a:pt x="434" y="30"/>
                      <a:pt x="440" y="45"/>
                      <a:pt x="440" y="63"/>
                    </a:cubicBezTo>
                    <a:cubicBezTo>
                      <a:pt x="440" y="80"/>
                      <a:pt x="434" y="95"/>
                      <a:pt x="422" y="107"/>
                    </a:cubicBezTo>
                    <a:cubicBezTo>
                      <a:pt x="409" y="120"/>
                      <a:pt x="395" y="126"/>
                      <a:pt x="377" y="126"/>
                    </a:cubicBezTo>
                    <a:cubicBezTo>
                      <a:pt x="0" y="126"/>
                      <a:pt x="0" y="126"/>
                      <a:pt x="0" y="126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</p:grpSp>
        <p:sp>
          <p:nvSpPr>
            <p:cNvPr id="1064" name="Freeform 40"/>
            <p:cNvSpPr/>
            <p:nvPr/>
          </p:nvSpPr>
          <p:spPr bwMode="auto">
            <a:xfrm>
              <a:off x="3662363" y="1272140"/>
              <a:ext cx="923925" cy="628650"/>
            </a:xfrm>
            <a:custGeom>
              <a:avLst/>
              <a:gdLst/>
              <a:ahLst/>
              <a:cxnLst>
                <a:cxn ang="0">
                  <a:pos x="856" y="0"/>
                </a:cxn>
                <a:cxn ang="0">
                  <a:pos x="873" y="0"/>
                </a:cxn>
                <a:cxn ang="0">
                  <a:pos x="873" y="594"/>
                </a:cxn>
                <a:cxn ang="0">
                  <a:pos x="0" y="594"/>
                </a:cxn>
                <a:cxn ang="0">
                  <a:pos x="213" y="266"/>
                </a:cxn>
                <a:cxn ang="0">
                  <a:pos x="856" y="0"/>
                </a:cxn>
              </a:cxnLst>
              <a:rect l="0" t="0" r="r" b="b"/>
              <a:pathLst>
                <a:path w="873" h="594">
                  <a:moveTo>
                    <a:pt x="856" y="0"/>
                  </a:moveTo>
                  <a:cubicBezTo>
                    <a:pt x="862" y="0"/>
                    <a:pt x="868" y="0"/>
                    <a:pt x="873" y="0"/>
                  </a:cubicBezTo>
                  <a:cubicBezTo>
                    <a:pt x="873" y="594"/>
                    <a:pt x="873" y="594"/>
                    <a:pt x="873" y="594"/>
                  </a:cubicBezTo>
                  <a:cubicBezTo>
                    <a:pt x="0" y="594"/>
                    <a:pt x="0" y="594"/>
                    <a:pt x="0" y="594"/>
                  </a:cubicBezTo>
                  <a:cubicBezTo>
                    <a:pt x="44" y="473"/>
                    <a:pt x="115" y="364"/>
                    <a:pt x="213" y="266"/>
                  </a:cubicBezTo>
                  <a:cubicBezTo>
                    <a:pt x="391" y="88"/>
                    <a:pt x="605" y="0"/>
                    <a:pt x="856" y="0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065" name="Freeform 41"/>
            <p:cNvSpPr/>
            <p:nvPr/>
          </p:nvSpPr>
          <p:spPr bwMode="auto">
            <a:xfrm>
              <a:off x="4586288" y="1984928"/>
              <a:ext cx="941388" cy="639763"/>
            </a:xfrm>
            <a:custGeom>
              <a:avLst/>
              <a:gdLst/>
              <a:ahLst/>
              <a:cxnLst>
                <a:cxn ang="0">
                  <a:pos x="0" y="606"/>
                </a:cxn>
                <a:cxn ang="0">
                  <a:pos x="0" y="0"/>
                </a:cxn>
                <a:cxn ang="0">
                  <a:pos x="864" y="0"/>
                </a:cxn>
                <a:cxn ang="0">
                  <a:pos x="892" y="235"/>
                </a:cxn>
                <a:cxn ang="0">
                  <a:pos x="816" y="606"/>
                </a:cxn>
                <a:cxn ang="0">
                  <a:pos x="0" y="606"/>
                </a:cxn>
              </a:cxnLst>
              <a:rect l="0" t="0" r="r" b="b"/>
              <a:pathLst>
                <a:path w="892" h="606">
                  <a:moveTo>
                    <a:pt x="0" y="606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864" y="0"/>
                    <a:pt x="864" y="0"/>
                    <a:pt x="864" y="0"/>
                  </a:cubicBezTo>
                  <a:cubicBezTo>
                    <a:pt x="883" y="74"/>
                    <a:pt x="892" y="153"/>
                    <a:pt x="892" y="235"/>
                  </a:cubicBezTo>
                  <a:cubicBezTo>
                    <a:pt x="892" y="369"/>
                    <a:pt x="867" y="493"/>
                    <a:pt x="816" y="606"/>
                  </a:cubicBezTo>
                  <a:lnTo>
                    <a:pt x="0" y="606"/>
                  </a:ln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066" name="Freeform 42"/>
            <p:cNvSpPr/>
            <p:nvPr/>
          </p:nvSpPr>
          <p:spPr bwMode="auto">
            <a:xfrm>
              <a:off x="3606801" y="1984928"/>
              <a:ext cx="979488" cy="639763"/>
            </a:xfrm>
            <a:custGeom>
              <a:avLst/>
              <a:gdLst/>
              <a:ahLst/>
              <a:cxnLst>
                <a:cxn ang="0">
                  <a:pos x="926" y="606"/>
                </a:cxn>
                <a:cxn ang="0">
                  <a:pos x="76" y="606"/>
                </a:cxn>
                <a:cxn ang="0">
                  <a:pos x="0" y="235"/>
                </a:cxn>
                <a:cxn ang="0">
                  <a:pos x="29" y="0"/>
                </a:cxn>
                <a:cxn ang="0">
                  <a:pos x="926" y="0"/>
                </a:cxn>
                <a:cxn ang="0">
                  <a:pos x="926" y="606"/>
                </a:cxn>
              </a:cxnLst>
              <a:rect l="0" t="0" r="r" b="b"/>
              <a:pathLst>
                <a:path w="926" h="606">
                  <a:moveTo>
                    <a:pt x="926" y="606"/>
                  </a:moveTo>
                  <a:cubicBezTo>
                    <a:pt x="76" y="606"/>
                    <a:pt x="76" y="606"/>
                    <a:pt x="76" y="606"/>
                  </a:cubicBezTo>
                  <a:cubicBezTo>
                    <a:pt x="25" y="493"/>
                    <a:pt x="0" y="369"/>
                    <a:pt x="0" y="235"/>
                  </a:cubicBezTo>
                  <a:cubicBezTo>
                    <a:pt x="0" y="153"/>
                    <a:pt x="10" y="74"/>
                    <a:pt x="29" y="0"/>
                  </a:cubicBezTo>
                  <a:cubicBezTo>
                    <a:pt x="926" y="0"/>
                    <a:pt x="926" y="0"/>
                    <a:pt x="926" y="0"/>
                  </a:cubicBezTo>
                  <a:lnTo>
                    <a:pt x="926" y="606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067" name="Freeform 43"/>
            <p:cNvSpPr/>
            <p:nvPr/>
          </p:nvSpPr>
          <p:spPr bwMode="auto">
            <a:xfrm>
              <a:off x="3730626" y="2710415"/>
              <a:ext cx="855663" cy="641350"/>
            </a:xfrm>
            <a:custGeom>
              <a:avLst/>
              <a:gdLst/>
              <a:ahLst/>
              <a:cxnLst>
                <a:cxn ang="0">
                  <a:pos x="809" y="0"/>
                </a:cxn>
                <a:cxn ang="0">
                  <a:pos x="809" y="607"/>
                </a:cxn>
                <a:cxn ang="0">
                  <a:pos x="339" y="607"/>
                </a:cxn>
                <a:cxn ang="0">
                  <a:pos x="339" y="607"/>
                </a:cxn>
                <a:cxn ang="0">
                  <a:pos x="91" y="129"/>
                </a:cxn>
                <a:cxn ang="0">
                  <a:pos x="84" y="120"/>
                </a:cxn>
                <a:cxn ang="0">
                  <a:pos x="0" y="0"/>
                </a:cxn>
                <a:cxn ang="0">
                  <a:pos x="809" y="0"/>
                </a:cxn>
              </a:cxnLst>
              <a:rect l="0" t="0" r="r" b="b"/>
              <a:pathLst>
                <a:path w="809" h="607">
                  <a:moveTo>
                    <a:pt x="809" y="0"/>
                  </a:moveTo>
                  <a:cubicBezTo>
                    <a:pt x="809" y="607"/>
                    <a:pt x="809" y="607"/>
                    <a:pt x="809" y="607"/>
                  </a:cubicBezTo>
                  <a:cubicBezTo>
                    <a:pt x="339" y="607"/>
                    <a:pt x="339" y="607"/>
                    <a:pt x="339" y="607"/>
                  </a:cubicBezTo>
                  <a:cubicBezTo>
                    <a:pt x="339" y="607"/>
                    <a:pt x="339" y="607"/>
                    <a:pt x="339" y="607"/>
                  </a:cubicBezTo>
                  <a:cubicBezTo>
                    <a:pt x="336" y="488"/>
                    <a:pt x="253" y="329"/>
                    <a:pt x="91" y="129"/>
                  </a:cubicBezTo>
                  <a:cubicBezTo>
                    <a:pt x="84" y="120"/>
                    <a:pt x="84" y="120"/>
                    <a:pt x="84" y="120"/>
                  </a:cubicBezTo>
                  <a:cubicBezTo>
                    <a:pt x="52" y="82"/>
                    <a:pt x="24" y="42"/>
                    <a:pt x="0" y="0"/>
                  </a:cubicBezTo>
                  <a:lnTo>
                    <a:pt x="809" y="0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068" name="Freeform 44"/>
            <p:cNvSpPr/>
            <p:nvPr/>
          </p:nvSpPr>
          <p:spPr bwMode="auto">
            <a:xfrm>
              <a:off x="4586288" y="2710415"/>
              <a:ext cx="819150" cy="64135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775" y="0"/>
                </a:cxn>
                <a:cxn ang="0">
                  <a:pos x="683" y="130"/>
                </a:cxn>
                <a:cxn ang="0">
                  <a:pos x="677" y="136"/>
                </a:cxn>
                <a:cxn ang="0">
                  <a:pos x="545" y="319"/>
                </a:cxn>
                <a:cxn ang="0">
                  <a:pos x="435" y="607"/>
                </a:cxn>
                <a:cxn ang="0">
                  <a:pos x="435" y="607"/>
                </a:cxn>
                <a:cxn ang="0">
                  <a:pos x="0" y="607"/>
                </a:cxn>
                <a:cxn ang="0">
                  <a:pos x="0" y="0"/>
                </a:cxn>
              </a:cxnLst>
              <a:rect l="0" t="0" r="r" b="b"/>
              <a:pathLst>
                <a:path w="775" h="607">
                  <a:moveTo>
                    <a:pt x="0" y="0"/>
                  </a:moveTo>
                  <a:cubicBezTo>
                    <a:pt x="775" y="0"/>
                    <a:pt x="775" y="0"/>
                    <a:pt x="775" y="0"/>
                  </a:cubicBezTo>
                  <a:cubicBezTo>
                    <a:pt x="748" y="45"/>
                    <a:pt x="718" y="88"/>
                    <a:pt x="683" y="130"/>
                  </a:cubicBezTo>
                  <a:cubicBezTo>
                    <a:pt x="681" y="132"/>
                    <a:pt x="679" y="134"/>
                    <a:pt x="677" y="136"/>
                  </a:cubicBezTo>
                  <a:cubicBezTo>
                    <a:pt x="624" y="202"/>
                    <a:pt x="580" y="263"/>
                    <a:pt x="545" y="319"/>
                  </a:cubicBezTo>
                  <a:cubicBezTo>
                    <a:pt x="473" y="433"/>
                    <a:pt x="437" y="529"/>
                    <a:pt x="435" y="607"/>
                  </a:cubicBezTo>
                  <a:cubicBezTo>
                    <a:pt x="435" y="607"/>
                    <a:pt x="435" y="607"/>
                    <a:pt x="435" y="607"/>
                  </a:cubicBezTo>
                  <a:cubicBezTo>
                    <a:pt x="0" y="607"/>
                    <a:pt x="0" y="607"/>
                    <a:pt x="0" y="607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grpSp>
        <p:nvGrpSpPr>
          <p:cNvPr id="57" name="Group 56"/>
          <p:cNvGrpSpPr/>
          <p:nvPr/>
        </p:nvGrpSpPr>
        <p:grpSpPr>
          <a:xfrm>
            <a:off x="2387356" y="3292920"/>
            <a:ext cx="1635063" cy="459296"/>
            <a:chOff x="1533298" y="2043891"/>
            <a:chExt cx="1226457" cy="344472"/>
          </a:xfrm>
        </p:grpSpPr>
        <p:sp>
          <p:nvSpPr>
            <p:cNvPr id="107" name="TextBox 106"/>
            <p:cNvSpPr txBox="1"/>
            <p:nvPr/>
          </p:nvSpPr>
          <p:spPr>
            <a:xfrm>
              <a:off x="2144202" y="2043891"/>
              <a:ext cx="615553" cy="184666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 algn="r"/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添加标题</a:t>
              </a:r>
              <a:endParaRPr lang="en-US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08" name="TextBox 107"/>
            <p:cNvSpPr txBox="1"/>
            <p:nvPr/>
          </p:nvSpPr>
          <p:spPr>
            <a:xfrm>
              <a:off x="1533298" y="2238322"/>
              <a:ext cx="1226457" cy="150041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 algn="r" defTabSz="1218565">
                <a:spcBef>
                  <a:spcPct val="20000"/>
                </a:spcBef>
                <a:defRPr/>
              </a:pPr>
              <a:r>
                <a:rPr lang="zh-CN" altLang="en-US" sz="13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此处添加详细文本描述</a:t>
              </a:r>
            </a:p>
          </p:txBody>
        </p:sp>
      </p:grpSp>
      <p:sp>
        <p:nvSpPr>
          <p:cNvPr id="109" name="Oval 108"/>
          <p:cNvSpPr/>
          <p:nvPr/>
        </p:nvSpPr>
        <p:spPr>
          <a:xfrm>
            <a:off x="4132672" y="3328745"/>
            <a:ext cx="657741" cy="638993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r>
              <a:rPr lang="en-US" sz="1900" dirty="0">
                <a:solidFill>
                  <a:schemeClr val="bg1"/>
                </a:solidFill>
                <a:cs typeface="+mn-ea"/>
                <a:sym typeface="+mn-lt"/>
              </a:rPr>
              <a:t>02</a:t>
            </a:r>
          </a:p>
        </p:txBody>
      </p:sp>
      <p:grpSp>
        <p:nvGrpSpPr>
          <p:cNvPr id="54" name="Group 53"/>
          <p:cNvGrpSpPr/>
          <p:nvPr/>
        </p:nvGrpSpPr>
        <p:grpSpPr>
          <a:xfrm>
            <a:off x="2694553" y="4214633"/>
            <a:ext cx="1635063" cy="459296"/>
            <a:chOff x="1702015" y="2777368"/>
            <a:chExt cx="1226457" cy="344472"/>
          </a:xfrm>
        </p:grpSpPr>
        <p:sp>
          <p:nvSpPr>
            <p:cNvPr id="112" name="TextBox 111"/>
            <p:cNvSpPr txBox="1"/>
            <p:nvPr/>
          </p:nvSpPr>
          <p:spPr>
            <a:xfrm>
              <a:off x="2312919" y="2777368"/>
              <a:ext cx="615553" cy="184666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 algn="r"/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添加标题</a:t>
              </a:r>
              <a:endParaRPr lang="en-US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13" name="TextBox 112"/>
            <p:cNvSpPr txBox="1"/>
            <p:nvPr/>
          </p:nvSpPr>
          <p:spPr>
            <a:xfrm>
              <a:off x="1702015" y="2971799"/>
              <a:ext cx="1226457" cy="150041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 algn="r" defTabSz="1218565">
                <a:spcBef>
                  <a:spcPct val="20000"/>
                </a:spcBef>
                <a:defRPr/>
              </a:pPr>
              <a:r>
                <a:rPr lang="zh-CN" altLang="en-US" sz="13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此处添加详细文本描述</a:t>
              </a:r>
            </a:p>
          </p:txBody>
        </p:sp>
      </p:grpSp>
      <p:sp>
        <p:nvSpPr>
          <p:cNvPr id="114" name="Oval 113"/>
          <p:cNvSpPr/>
          <p:nvPr/>
        </p:nvSpPr>
        <p:spPr>
          <a:xfrm>
            <a:off x="4516668" y="4250457"/>
            <a:ext cx="657741" cy="638993"/>
          </a:xfrm>
          <a:prstGeom prst="ellipse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r>
              <a:rPr lang="en-US" sz="1900" dirty="0">
                <a:solidFill>
                  <a:schemeClr val="bg1"/>
                </a:solidFill>
                <a:cs typeface="+mn-ea"/>
                <a:sym typeface="+mn-lt"/>
              </a:rPr>
              <a:t>01</a:t>
            </a:r>
          </a:p>
        </p:txBody>
      </p:sp>
      <p:grpSp>
        <p:nvGrpSpPr>
          <p:cNvPr id="59" name="Group 58"/>
          <p:cNvGrpSpPr/>
          <p:nvPr/>
        </p:nvGrpSpPr>
        <p:grpSpPr>
          <a:xfrm>
            <a:off x="8092782" y="2464918"/>
            <a:ext cx="1635063" cy="459296"/>
            <a:chOff x="6201899" y="1329747"/>
            <a:chExt cx="1226457" cy="344472"/>
          </a:xfrm>
        </p:grpSpPr>
        <p:sp>
          <p:nvSpPr>
            <p:cNvPr id="116" name="TextBox 115"/>
            <p:cNvSpPr txBox="1"/>
            <p:nvPr/>
          </p:nvSpPr>
          <p:spPr>
            <a:xfrm>
              <a:off x="6201899" y="1329747"/>
              <a:ext cx="615553" cy="184666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添加标题</a:t>
              </a:r>
              <a:endParaRPr lang="en-US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17" name="TextBox 116"/>
            <p:cNvSpPr txBox="1"/>
            <p:nvPr/>
          </p:nvSpPr>
          <p:spPr>
            <a:xfrm>
              <a:off x="6201899" y="1524178"/>
              <a:ext cx="1226457" cy="150041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 defTabSz="1218565">
                <a:spcBef>
                  <a:spcPct val="20000"/>
                </a:spcBef>
                <a:defRPr/>
              </a:pPr>
              <a:r>
                <a:rPr lang="zh-CN" altLang="en-US" sz="13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此处添加详细文本描述</a:t>
              </a:r>
            </a:p>
          </p:txBody>
        </p:sp>
      </p:grpSp>
      <p:sp>
        <p:nvSpPr>
          <p:cNvPr id="118" name="Oval 117"/>
          <p:cNvSpPr/>
          <p:nvPr/>
        </p:nvSpPr>
        <p:spPr>
          <a:xfrm>
            <a:off x="7247992" y="2502137"/>
            <a:ext cx="657741" cy="638993"/>
          </a:xfrm>
          <a:prstGeom prst="ellipse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r>
              <a:rPr lang="en-US" sz="1900" dirty="0">
                <a:solidFill>
                  <a:schemeClr val="bg1"/>
                </a:solidFill>
                <a:cs typeface="+mn-ea"/>
                <a:sym typeface="+mn-lt"/>
              </a:rPr>
              <a:t>07</a:t>
            </a:r>
          </a:p>
        </p:txBody>
      </p:sp>
      <p:grpSp>
        <p:nvGrpSpPr>
          <p:cNvPr id="56" name="Group 55"/>
          <p:cNvGrpSpPr/>
          <p:nvPr/>
        </p:nvGrpSpPr>
        <p:grpSpPr>
          <a:xfrm>
            <a:off x="8092782" y="3292920"/>
            <a:ext cx="1635063" cy="459296"/>
            <a:chOff x="6326638" y="2039246"/>
            <a:chExt cx="1226457" cy="344472"/>
          </a:xfrm>
        </p:grpSpPr>
        <p:sp>
          <p:nvSpPr>
            <p:cNvPr id="120" name="TextBox 119"/>
            <p:cNvSpPr txBox="1"/>
            <p:nvPr/>
          </p:nvSpPr>
          <p:spPr>
            <a:xfrm>
              <a:off x="6326638" y="2039246"/>
              <a:ext cx="615553" cy="184666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添加标题</a:t>
              </a:r>
              <a:endParaRPr lang="en-US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21" name="TextBox 120"/>
            <p:cNvSpPr txBox="1"/>
            <p:nvPr/>
          </p:nvSpPr>
          <p:spPr>
            <a:xfrm>
              <a:off x="6326638" y="2233677"/>
              <a:ext cx="1226457" cy="150041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 defTabSz="1218565">
                <a:spcBef>
                  <a:spcPct val="20000"/>
                </a:spcBef>
                <a:defRPr/>
              </a:pPr>
              <a:r>
                <a:rPr lang="zh-CN" altLang="en-US" sz="13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此处添加详细文本描述</a:t>
              </a:r>
            </a:p>
          </p:txBody>
        </p:sp>
      </p:grpSp>
      <p:sp>
        <p:nvSpPr>
          <p:cNvPr id="122" name="Oval 121"/>
          <p:cNvSpPr/>
          <p:nvPr/>
        </p:nvSpPr>
        <p:spPr>
          <a:xfrm>
            <a:off x="7324791" y="3328745"/>
            <a:ext cx="657741" cy="638993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r>
              <a:rPr lang="en-US" sz="1900" dirty="0">
                <a:solidFill>
                  <a:schemeClr val="bg1"/>
                </a:solidFill>
                <a:cs typeface="+mn-ea"/>
                <a:sym typeface="+mn-lt"/>
              </a:rPr>
              <a:t>08</a:t>
            </a:r>
          </a:p>
        </p:txBody>
      </p:sp>
      <p:grpSp>
        <p:nvGrpSpPr>
          <p:cNvPr id="55" name="Group 54"/>
          <p:cNvGrpSpPr/>
          <p:nvPr/>
        </p:nvGrpSpPr>
        <p:grpSpPr>
          <a:xfrm>
            <a:off x="7862957" y="4214633"/>
            <a:ext cx="1635063" cy="459296"/>
            <a:chOff x="6101717" y="2772723"/>
            <a:chExt cx="1226457" cy="344472"/>
          </a:xfrm>
        </p:grpSpPr>
        <p:sp>
          <p:nvSpPr>
            <p:cNvPr id="130" name="TextBox 129"/>
            <p:cNvSpPr txBox="1"/>
            <p:nvPr/>
          </p:nvSpPr>
          <p:spPr>
            <a:xfrm>
              <a:off x="6101717" y="2772723"/>
              <a:ext cx="615553" cy="184666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添加标题</a:t>
              </a:r>
              <a:endParaRPr lang="en-US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31" name="TextBox 130"/>
            <p:cNvSpPr txBox="1"/>
            <p:nvPr/>
          </p:nvSpPr>
          <p:spPr>
            <a:xfrm>
              <a:off x="6101717" y="2967154"/>
              <a:ext cx="1226457" cy="150041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 defTabSz="1218565">
                <a:spcBef>
                  <a:spcPct val="20000"/>
                </a:spcBef>
                <a:defRPr/>
              </a:pPr>
              <a:r>
                <a:rPr lang="zh-CN" altLang="en-US" sz="13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此处添加详细文本描述</a:t>
              </a:r>
            </a:p>
          </p:txBody>
        </p:sp>
      </p:grpSp>
      <p:sp>
        <p:nvSpPr>
          <p:cNvPr id="132" name="Oval 131"/>
          <p:cNvSpPr/>
          <p:nvPr/>
        </p:nvSpPr>
        <p:spPr>
          <a:xfrm>
            <a:off x="7018167" y="4250457"/>
            <a:ext cx="657741" cy="638993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r>
              <a:rPr lang="en-US" sz="1900" dirty="0">
                <a:solidFill>
                  <a:schemeClr val="bg1"/>
                </a:solidFill>
                <a:cs typeface="+mn-ea"/>
                <a:sym typeface="+mn-lt"/>
              </a:rPr>
              <a:t>09</a:t>
            </a:r>
          </a:p>
        </p:txBody>
      </p:sp>
      <p:sp>
        <p:nvSpPr>
          <p:cNvPr id="49" name="Oval 48"/>
          <p:cNvSpPr/>
          <p:nvPr/>
        </p:nvSpPr>
        <p:spPr>
          <a:xfrm>
            <a:off x="4900665" y="1756731"/>
            <a:ext cx="657741" cy="63899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121908" rtlCol="0" anchor="ctr"/>
          <a:lstStyle/>
          <a:p>
            <a:pPr algn="ctr"/>
            <a:r>
              <a:rPr lang="en-US" sz="1900" dirty="0">
                <a:solidFill>
                  <a:schemeClr val="bg1"/>
                </a:solidFill>
                <a:cs typeface="+mn-ea"/>
                <a:sym typeface="+mn-lt"/>
              </a:rPr>
              <a:t>04</a:t>
            </a:r>
          </a:p>
        </p:txBody>
      </p:sp>
      <p:sp>
        <p:nvSpPr>
          <p:cNvPr id="50" name="Oval 49"/>
          <p:cNvSpPr/>
          <p:nvPr/>
        </p:nvSpPr>
        <p:spPr>
          <a:xfrm>
            <a:off x="5745458" y="1526303"/>
            <a:ext cx="657741" cy="638993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r>
              <a:rPr lang="en-US" sz="1900" dirty="0">
                <a:solidFill>
                  <a:schemeClr val="bg1"/>
                </a:solidFill>
                <a:cs typeface="+mn-ea"/>
                <a:sym typeface="+mn-lt"/>
              </a:rPr>
              <a:t>05</a:t>
            </a:r>
          </a:p>
        </p:txBody>
      </p:sp>
      <p:sp>
        <p:nvSpPr>
          <p:cNvPr id="51" name="Oval 50"/>
          <p:cNvSpPr/>
          <p:nvPr/>
        </p:nvSpPr>
        <p:spPr>
          <a:xfrm>
            <a:off x="6633597" y="1817443"/>
            <a:ext cx="657741" cy="638993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r>
              <a:rPr lang="en-US" sz="1900" dirty="0">
                <a:solidFill>
                  <a:schemeClr val="bg1"/>
                </a:solidFill>
                <a:cs typeface="+mn-ea"/>
                <a:sym typeface="+mn-lt"/>
              </a:rPr>
              <a:t>06</a:t>
            </a:r>
          </a:p>
        </p:txBody>
      </p:sp>
      <p:grpSp>
        <p:nvGrpSpPr>
          <p:cNvPr id="60" name="Group 59"/>
          <p:cNvGrpSpPr/>
          <p:nvPr/>
        </p:nvGrpSpPr>
        <p:grpSpPr>
          <a:xfrm>
            <a:off x="7401588" y="1660560"/>
            <a:ext cx="1635063" cy="459296"/>
            <a:chOff x="6201899" y="1329747"/>
            <a:chExt cx="1226457" cy="344472"/>
          </a:xfrm>
        </p:grpSpPr>
        <p:sp>
          <p:nvSpPr>
            <p:cNvPr id="61" name="TextBox 60"/>
            <p:cNvSpPr txBox="1"/>
            <p:nvPr/>
          </p:nvSpPr>
          <p:spPr>
            <a:xfrm>
              <a:off x="6201899" y="1329747"/>
              <a:ext cx="615553" cy="184666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添加标题</a:t>
              </a:r>
              <a:endParaRPr lang="en-US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2" name="TextBox 61"/>
            <p:cNvSpPr txBox="1"/>
            <p:nvPr/>
          </p:nvSpPr>
          <p:spPr>
            <a:xfrm>
              <a:off x="6201899" y="1524178"/>
              <a:ext cx="1226457" cy="150041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 defTabSz="1218565">
                <a:spcBef>
                  <a:spcPct val="20000"/>
                </a:spcBef>
                <a:defRPr/>
              </a:pPr>
              <a:r>
                <a:rPr lang="zh-CN" altLang="en-US" sz="13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此处添加详细文本描述</a:t>
              </a:r>
            </a:p>
          </p:txBody>
        </p:sp>
      </p:grpSp>
      <p:grpSp>
        <p:nvGrpSpPr>
          <p:cNvPr id="63" name="Group 62"/>
          <p:cNvGrpSpPr/>
          <p:nvPr/>
        </p:nvGrpSpPr>
        <p:grpSpPr>
          <a:xfrm>
            <a:off x="3078550" y="1583751"/>
            <a:ext cx="1635063" cy="459296"/>
            <a:chOff x="1648512" y="1329747"/>
            <a:chExt cx="1226457" cy="344472"/>
          </a:xfrm>
        </p:grpSpPr>
        <p:sp>
          <p:nvSpPr>
            <p:cNvPr id="64" name="TextBox 63"/>
            <p:cNvSpPr txBox="1"/>
            <p:nvPr/>
          </p:nvSpPr>
          <p:spPr>
            <a:xfrm>
              <a:off x="2259416" y="1329747"/>
              <a:ext cx="615553" cy="184666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 algn="r"/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添加标题</a:t>
              </a:r>
              <a:endParaRPr lang="en-US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5" name="TextBox 64"/>
            <p:cNvSpPr txBox="1"/>
            <p:nvPr/>
          </p:nvSpPr>
          <p:spPr>
            <a:xfrm>
              <a:off x="1648512" y="1524178"/>
              <a:ext cx="1226457" cy="150041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 algn="r" defTabSz="1218565">
                <a:spcBef>
                  <a:spcPct val="20000"/>
                </a:spcBef>
                <a:defRPr/>
              </a:pPr>
              <a:r>
                <a:rPr lang="zh-CN" altLang="en-US" sz="13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此处添加详细文本描述</a:t>
              </a: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单击此处添加标题文本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Freeform 48"/>
          <p:cNvSpPr/>
          <p:nvPr/>
        </p:nvSpPr>
        <p:spPr>
          <a:xfrm>
            <a:off x="1146543" y="3998763"/>
            <a:ext cx="9898918" cy="1196852"/>
          </a:xfrm>
          <a:custGeom>
            <a:avLst/>
            <a:gdLst>
              <a:gd name="connsiteX0" fmla="*/ 0 w 7425155"/>
              <a:gd name="connsiteY0" fmla="*/ 89764 h 897639"/>
              <a:gd name="connsiteX1" fmla="*/ 26291 w 7425155"/>
              <a:gd name="connsiteY1" fmla="*/ 26291 h 897639"/>
              <a:gd name="connsiteX2" fmla="*/ 89764 w 7425155"/>
              <a:gd name="connsiteY2" fmla="*/ 0 h 897639"/>
              <a:gd name="connsiteX3" fmla="*/ 7335391 w 7425155"/>
              <a:gd name="connsiteY3" fmla="*/ 0 h 897639"/>
              <a:gd name="connsiteX4" fmla="*/ 7398864 w 7425155"/>
              <a:gd name="connsiteY4" fmla="*/ 26291 h 897639"/>
              <a:gd name="connsiteX5" fmla="*/ 7425155 w 7425155"/>
              <a:gd name="connsiteY5" fmla="*/ 89764 h 897639"/>
              <a:gd name="connsiteX6" fmla="*/ 7425155 w 7425155"/>
              <a:gd name="connsiteY6" fmla="*/ 807875 h 897639"/>
              <a:gd name="connsiteX7" fmla="*/ 7398864 w 7425155"/>
              <a:gd name="connsiteY7" fmla="*/ 871348 h 897639"/>
              <a:gd name="connsiteX8" fmla="*/ 7335391 w 7425155"/>
              <a:gd name="connsiteY8" fmla="*/ 897639 h 897639"/>
              <a:gd name="connsiteX9" fmla="*/ 89764 w 7425155"/>
              <a:gd name="connsiteY9" fmla="*/ 897639 h 897639"/>
              <a:gd name="connsiteX10" fmla="*/ 26291 w 7425155"/>
              <a:gd name="connsiteY10" fmla="*/ 871348 h 897639"/>
              <a:gd name="connsiteX11" fmla="*/ 0 w 7425155"/>
              <a:gd name="connsiteY11" fmla="*/ 807875 h 897639"/>
              <a:gd name="connsiteX12" fmla="*/ 0 w 7425155"/>
              <a:gd name="connsiteY12" fmla="*/ 89764 h 8976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7425155" h="897639">
                <a:moveTo>
                  <a:pt x="0" y="89764"/>
                </a:moveTo>
                <a:cubicBezTo>
                  <a:pt x="0" y="65957"/>
                  <a:pt x="9457" y="43125"/>
                  <a:pt x="26291" y="26291"/>
                </a:cubicBezTo>
                <a:cubicBezTo>
                  <a:pt x="43125" y="9457"/>
                  <a:pt x="65957" y="0"/>
                  <a:pt x="89764" y="0"/>
                </a:cubicBezTo>
                <a:lnTo>
                  <a:pt x="7335391" y="0"/>
                </a:lnTo>
                <a:cubicBezTo>
                  <a:pt x="7359198" y="0"/>
                  <a:pt x="7382030" y="9457"/>
                  <a:pt x="7398864" y="26291"/>
                </a:cubicBezTo>
                <a:cubicBezTo>
                  <a:pt x="7415698" y="43125"/>
                  <a:pt x="7425155" y="65957"/>
                  <a:pt x="7425155" y="89764"/>
                </a:cubicBezTo>
                <a:lnTo>
                  <a:pt x="7425155" y="807875"/>
                </a:lnTo>
                <a:cubicBezTo>
                  <a:pt x="7425155" y="831682"/>
                  <a:pt x="7415698" y="854514"/>
                  <a:pt x="7398864" y="871348"/>
                </a:cubicBezTo>
                <a:cubicBezTo>
                  <a:pt x="7382030" y="888182"/>
                  <a:pt x="7359198" y="897639"/>
                  <a:pt x="7335391" y="897639"/>
                </a:cubicBezTo>
                <a:lnTo>
                  <a:pt x="89764" y="897639"/>
                </a:lnTo>
                <a:cubicBezTo>
                  <a:pt x="65957" y="897639"/>
                  <a:pt x="43125" y="888182"/>
                  <a:pt x="26291" y="871348"/>
                </a:cubicBezTo>
                <a:cubicBezTo>
                  <a:pt x="9457" y="854514"/>
                  <a:pt x="0" y="831682"/>
                  <a:pt x="0" y="807875"/>
                </a:cubicBezTo>
                <a:lnTo>
                  <a:pt x="0" y="89764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93933" tIns="293933" rIns="7223386" bIns="293933" numCol="1" spcCol="1693" anchor="ctr" anchorCtr="0">
            <a:noAutofit/>
          </a:bodyPr>
          <a:lstStyle/>
          <a:p>
            <a:pPr algn="ctr" defTabSz="1837055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4100">
              <a:cs typeface="+mn-ea"/>
              <a:sym typeface="+mn-lt"/>
            </a:endParaRPr>
          </a:p>
        </p:txBody>
      </p:sp>
      <p:sp>
        <p:nvSpPr>
          <p:cNvPr id="50" name="Freeform 49"/>
          <p:cNvSpPr/>
          <p:nvPr/>
        </p:nvSpPr>
        <p:spPr>
          <a:xfrm>
            <a:off x="1146543" y="2601458"/>
            <a:ext cx="9898918" cy="1196852"/>
          </a:xfrm>
          <a:custGeom>
            <a:avLst/>
            <a:gdLst>
              <a:gd name="connsiteX0" fmla="*/ 0 w 7425155"/>
              <a:gd name="connsiteY0" fmla="*/ 89764 h 897639"/>
              <a:gd name="connsiteX1" fmla="*/ 26291 w 7425155"/>
              <a:gd name="connsiteY1" fmla="*/ 26291 h 897639"/>
              <a:gd name="connsiteX2" fmla="*/ 89764 w 7425155"/>
              <a:gd name="connsiteY2" fmla="*/ 0 h 897639"/>
              <a:gd name="connsiteX3" fmla="*/ 7335391 w 7425155"/>
              <a:gd name="connsiteY3" fmla="*/ 0 h 897639"/>
              <a:gd name="connsiteX4" fmla="*/ 7398864 w 7425155"/>
              <a:gd name="connsiteY4" fmla="*/ 26291 h 897639"/>
              <a:gd name="connsiteX5" fmla="*/ 7425155 w 7425155"/>
              <a:gd name="connsiteY5" fmla="*/ 89764 h 897639"/>
              <a:gd name="connsiteX6" fmla="*/ 7425155 w 7425155"/>
              <a:gd name="connsiteY6" fmla="*/ 807875 h 897639"/>
              <a:gd name="connsiteX7" fmla="*/ 7398864 w 7425155"/>
              <a:gd name="connsiteY7" fmla="*/ 871348 h 897639"/>
              <a:gd name="connsiteX8" fmla="*/ 7335391 w 7425155"/>
              <a:gd name="connsiteY8" fmla="*/ 897639 h 897639"/>
              <a:gd name="connsiteX9" fmla="*/ 89764 w 7425155"/>
              <a:gd name="connsiteY9" fmla="*/ 897639 h 897639"/>
              <a:gd name="connsiteX10" fmla="*/ 26291 w 7425155"/>
              <a:gd name="connsiteY10" fmla="*/ 871348 h 897639"/>
              <a:gd name="connsiteX11" fmla="*/ 0 w 7425155"/>
              <a:gd name="connsiteY11" fmla="*/ 807875 h 897639"/>
              <a:gd name="connsiteX12" fmla="*/ 0 w 7425155"/>
              <a:gd name="connsiteY12" fmla="*/ 89764 h 8976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7425155" h="897639">
                <a:moveTo>
                  <a:pt x="0" y="89764"/>
                </a:moveTo>
                <a:cubicBezTo>
                  <a:pt x="0" y="65957"/>
                  <a:pt x="9457" y="43125"/>
                  <a:pt x="26291" y="26291"/>
                </a:cubicBezTo>
                <a:cubicBezTo>
                  <a:pt x="43125" y="9457"/>
                  <a:pt x="65957" y="0"/>
                  <a:pt x="89764" y="0"/>
                </a:cubicBezTo>
                <a:lnTo>
                  <a:pt x="7335391" y="0"/>
                </a:lnTo>
                <a:cubicBezTo>
                  <a:pt x="7359198" y="0"/>
                  <a:pt x="7382030" y="9457"/>
                  <a:pt x="7398864" y="26291"/>
                </a:cubicBezTo>
                <a:cubicBezTo>
                  <a:pt x="7415698" y="43125"/>
                  <a:pt x="7425155" y="65957"/>
                  <a:pt x="7425155" y="89764"/>
                </a:cubicBezTo>
                <a:lnTo>
                  <a:pt x="7425155" y="807875"/>
                </a:lnTo>
                <a:cubicBezTo>
                  <a:pt x="7425155" y="831682"/>
                  <a:pt x="7415698" y="854514"/>
                  <a:pt x="7398864" y="871348"/>
                </a:cubicBezTo>
                <a:cubicBezTo>
                  <a:pt x="7382030" y="888182"/>
                  <a:pt x="7359198" y="897639"/>
                  <a:pt x="7335391" y="897639"/>
                </a:cubicBezTo>
                <a:lnTo>
                  <a:pt x="89764" y="897639"/>
                </a:lnTo>
                <a:cubicBezTo>
                  <a:pt x="65957" y="897639"/>
                  <a:pt x="43125" y="888182"/>
                  <a:pt x="26291" y="871348"/>
                </a:cubicBezTo>
                <a:cubicBezTo>
                  <a:pt x="9457" y="854514"/>
                  <a:pt x="0" y="831682"/>
                  <a:pt x="0" y="807875"/>
                </a:cubicBezTo>
                <a:lnTo>
                  <a:pt x="0" y="89764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93933" tIns="293933" rIns="7223386" bIns="293933" numCol="1" spcCol="1693" anchor="ctr" anchorCtr="0">
            <a:noAutofit/>
          </a:bodyPr>
          <a:lstStyle/>
          <a:p>
            <a:pPr algn="ctr" defTabSz="1837055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4100">
              <a:cs typeface="+mn-ea"/>
              <a:sym typeface="+mn-lt"/>
            </a:endParaRPr>
          </a:p>
        </p:txBody>
      </p:sp>
      <p:sp>
        <p:nvSpPr>
          <p:cNvPr id="51" name="Freeform 50"/>
          <p:cNvSpPr/>
          <p:nvPr/>
        </p:nvSpPr>
        <p:spPr>
          <a:xfrm>
            <a:off x="1146543" y="1204153"/>
            <a:ext cx="9898918" cy="1196852"/>
          </a:xfrm>
          <a:custGeom>
            <a:avLst/>
            <a:gdLst>
              <a:gd name="connsiteX0" fmla="*/ 0 w 7425155"/>
              <a:gd name="connsiteY0" fmla="*/ 89764 h 897639"/>
              <a:gd name="connsiteX1" fmla="*/ 26291 w 7425155"/>
              <a:gd name="connsiteY1" fmla="*/ 26291 h 897639"/>
              <a:gd name="connsiteX2" fmla="*/ 89764 w 7425155"/>
              <a:gd name="connsiteY2" fmla="*/ 0 h 897639"/>
              <a:gd name="connsiteX3" fmla="*/ 7335391 w 7425155"/>
              <a:gd name="connsiteY3" fmla="*/ 0 h 897639"/>
              <a:gd name="connsiteX4" fmla="*/ 7398864 w 7425155"/>
              <a:gd name="connsiteY4" fmla="*/ 26291 h 897639"/>
              <a:gd name="connsiteX5" fmla="*/ 7425155 w 7425155"/>
              <a:gd name="connsiteY5" fmla="*/ 89764 h 897639"/>
              <a:gd name="connsiteX6" fmla="*/ 7425155 w 7425155"/>
              <a:gd name="connsiteY6" fmla="*/ 807875 h 897639"/>
              <a:gd name="connsiteX7" fmla="*/ 7398864 w 7425155"/>
              <a:gd name="connsiteY7" fmla="*/ 871348 h 897639"/>
              <a:gd name="connsiteX8" fmla="*/ 7335391 w 7425155"/>
              <a:gd name="connsiteY8" fmla="*/ 897639 h 897639"/>
              <a:gd name="connsiteX9" fmla="*/ 89764 w 7425155"/>
              <a:gd name="connsiteY9" fmla="*/ 897639 h 897639"/>
              <a:gd name="connsiteX10" fmla="*/ 26291 w 7425155"/>
              <a:gd name="connsiteY10" fmla="*/ 871348 h 897639"/>
              <a:gd name="connsiteX11" fmla="*/ 0 w 7425155"/>
              <a:gd name="connsiteY11" fmla="*/ 807875 h 897639"/>
              <a:gd name="connsiteX12" fmla="*/ 0 w 7425155"/>
              <a:gd name="connsiteY12" fmla="*/ 89764 h 8976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7425155" h="897639">
                <a:moveTo>
                  <a:pt x="0" y="89764"/>
                </a:moveTo>
                <a:cubicBezTo>
                  <a:pt x="0" y="65957"/>
                  <a:pt x="9457" y="43125"/>
                  <a:pt x="26291" y="26291"/>
                </a:cubicBezTo>
                <a:cubicBezTo>
                  <a:pt x="43125" y="9457"/>
                  <a:pt x="65957" y="0"/>
                  <a:pt x="89764" y="0"/>
                </a:cubicBezTo>
                <a:lnTo>
                  <a:pt x="7335391" y="0"/>
                </a:lnTo>
                <a:cubicBezTo>
                  <a:pt x="7359198" y="0"/>
                  <a:pt x="7382030" y="9457"/>
                  <a:pt x="7398864" y="26291"/>
                </a:cubicBezTo>
                <a:cubicBezTo>
                  <a:pt x="7415698" y="43125"/>
                  <a:pt x="7425155" y="65957"/>
                  <a:pt x="7425155" y="89764"/>
                </a:cubicBezTo>
                <a:lnTo>
                  <a:pt x="7425155" y="807875"/>
                </a:lnTo>
                <a:cubicBezTo>
                  <a:pt x="7425155" y="831682"/>
                  <a:pt x="7415698" y="854514"/>
                  <a:pt x="7398864" y="871348"/>
                </a:cubicBezTo>
                <a:cubicBezTo>
                  <a:pt x="7382030" y="888182"/>
                  <a:pt x="7359198" y="897639"/>
                  <a:pt x="7335391" y="897639"/>
                </a:cubicBezTo>
                <a:lnTo>
                  <a:pt x="89764" y="897639"/>
                </a:lnTo>
                <a:cubicBezTo>
                  <a:pt x="65957" y="897639"/>
                  <a:pt x="43125" y="888182"/>
                  <a:pt x="26291" y="871348"/>
                </a:cubicBezTo>
                <a:cubicBezTo>
                  <a:pt x="9457" y="854514"/>
                  <a:pt x="0" y="831682"/>
                  <a:pt x="0" y="807875"/>
                </a:cubicBezTo>
                <a:lnTo>
                  <a:pt x="0" y="89764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93933" tIns="293933" rIns="7223386" bIns="293933" numCol="1" spcCol="1693" anchor="ctr" anchorCtr="0">
            <a:noAutofit/>
          </a:bodyPr>
          <a:lstStyle/>
          <a:p>
            <a:pPr algn="ctr" defTabSz="1837055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4100">
              <a:cs typeface="+mn-ea"/>
              <a:sym typeface="+mn-lt"/>
            </a:endParaRPr>
          </a:p>
        </p:txBody>
      </p:sp>
      <p:grpSp>
        <p:nvGrpSpPr>
          <p:cNvPr id="63" name="Group 62"/>
          <p:cNvGrpSpPr/>
          <p:nvPr/>
        </p:nvGrpSpPr>
        <p:grpSpPr>
          <a:xfrm>
            <a:off x="6197625" y="3709820"/>
            <a:ext cx="1954166" cy="400907"/>
            <a:chOff x="4145706" y="2782364"/>
            <a:chExt cx="1465815" cy="300680"/>
          </a:xfrm>
        </p:grpSpPr>
        <p:sp>
          <p:nvSpPr>
            <p:cNvPr id="55" name="Freeform 54"/>
            <p:cNvSpPr/>
            <p:nvPr/>
          </p:nvSpPr>
          <p:spPr>
            <a:xfrm>
              <a:off x="4145706" y="2782364"/>
              <a:ext cx="732907" cy="300680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732907" y="0"/>
                  </a:moveTo>
                  <a:lnTo>
                    <a:pt x="732907" y="150340"/>
                  </a:lnTo>
                  <a:lnTo>
                    <a:pt x="0" y="150340"/>
                  </a:lnTo>
                  <a:lnTo>
                    <a:pt x="0" y="300680"/>
                  </a:lnTo>
                </a:path>
              </a:pathLst>
            </a:custGeom>
            <a:noFill/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8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7" name="Freeform 56"/>
            <p:cNvSpPr/>
            <p:nvPr/>
          </p:nvSpPr>
          <p:spPr>
            <a:xfrm>
              <a:off x="4878614" y="2782364"/>
              <a:ext cx="732907" cy="300680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150340"/>
                  </a:lnTo>
                  <a:lnTo>
                    <a:pt x="732907" y="150340"/>
                  </a:lnTo>
                  <a:lnTo>
                    <a:pt x="732907" y="300680"/>
                  </a:lnTo>
                </a:path>
              </a:pathLst>
            </a:custGeom>
            <a:noFill/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8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64" name="Group 63"/>
          <p:cNvGrpSpPr/>
          <p:nvPr/>
        </p:nvGrpSpPr>
        <p:grpSpPr>
          <a:xfrm>
            <a:off x="7174710" y="2306646"/>
            <a:ext cx="2931249" cy="400907"/>
            <a:chOff x="4878614" y="1729984"/>
            <a:chExt cx="2198723" cy="300680"/>
          </a:xfrm>
        </p:grpSpPr>
        <p:sp>
          <p:nvSpPr>
            <p:cNvPr id="53" name="Freeform 52"/>
            <p:cNvSpPr/>
            <p:nvPr/>
          </p:nvSpPr>
          <p:spPr>
            <a:xfrm>
              <a:off x="4878614" y="1729984"/>
              <a:ext cx="1099361" cy="300680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1099361" y="0"/>
                  </a:moveTo>
                  <a:lnTo>
                    <a:pt x="1099361" y="150340"/>
                  </a:lnTo>
                  <a:lnTo>
                    <a:pt x="0" y="150340"/>
                  </a:lnTo>
                  <a:lnTo>
                    <a:pt x="0" y="300680"/>
                  </a:lnTo>
                </a:path>
              </a:pathLst>
            </a:custGeom>
            <a:noFill/>
            <a:ln>
              <a:solidFill>
                <a:srgbClr val="808080"/>
              </a:solidFill>
            </a:ln>
          </p:spPr>
          <p:style>
            <a:lnRef idx="2">
              <a:schemeClr val="accent1">
                <a:shade val="6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9" name="Freeform 58"/>
            <p:cNvSpPr/>
            <p:nvPr/>
          </p:nvSpPr>
          <p:spPr>
            <a:xfrm>
              <a:off x="5977976" y="1729984"/>
              <a:ext cx="1099361" cy="300680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150340"/>
                  </a:lnTo>
                  <a:lnTo>
                    <a:pt x="1099361" y="150340"/>
                  </a:lnTo>
                  <a:lnTo>
                    <a:pt x="1099361" y="300680"/>
                  </a:lnTo>
                </a:path>
              </a:pathLst>
            </a:custGeom>
            <a:noFill/>
            <a:ln>
              <a:solidFill>
                <a:srgbClr val="808080"/>
              </a:solidFill>
            </a:ln>
          </p:spPr>
          <p:style>
            <a:lnRef idx="2">
              <a:schemeClr val="accent1">
                <a:shade val="6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61" name="Freeform 60"/>
          <p:cNvSpPr/>
          <p:nvPr/>
        </p:nvSpPr>
        <p:spPr>
          <a:xfrm>
            <a:off x="10045005" y="3709820"/>
            <a:ext cx="121904" cy="400907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45720" y="0"/>
                </a:moveTo>
                <a:lnTo>
                  <a:pt x="45720" y="300680"/>
                </a:lnTo>
              </a:path>
            </a:pathLst>
          </a:custGeom>
          <a:noFill/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80000"/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52" name="Freeform 51"/>
          <p:cNvSpPr/>
          <p:nvPr/>
        </p:nvSpPr>
        <p:spPr>
          <a:xfrm>
            <a:off x="7888730" y="1304379"/>
            <a:ext cx="1503204" cy="1002267"/>
          </a:xfrm>
          <a:custGeom>
            <a:avLst/>
            <a:gdLst>
              <a:gd name="connsiteX0" fmla="*/ 0 w 1127550"/>
              <a:gd name="connsiteY0" fmla="*/ 75170 h 751700"/>
              <a:gd name="connsiteX1" fmla="*/ 22017 w 1127550"/>
              <a:gd name="connsiteY1" fmla="*/ 22017 h 751700"/>
              <a:gd name="connsiteX2" fmla="*/ 75170 w 1127550"/>
              <a:gd name="connsiteY2" fmla="*/ 0 h 751700"/>
              <a:gd name="connsiteX3" fmla="*/ 1052380 w 1127550"/>
              <a:gd name="connsiteY3" fmla="*/ 0 h 751700"/>
              <a:gd name="connsiteX4" fmla="*/ 1105533 w 1127550"/>
              <a:gd name="connsiteY4" fmla="*/ 22017 h 751700"/>
              <a:gd name="connsiteX5" fmla="*/ 1127550 w 1127550"/>
              <a:gd name="connsiteY5" fmla="*/ 75170 h 751700"/>
              <a:gd name="connsiteX6" fmla="*/ 1127550 w 1127550"/>
              <a:gd name="connsiteY6" fmla="*/ 676530 h 751700"/>
              <a:gd name="connsiteX7" fmla="*/ 1105533 w 1127550"/>
              <a:gd name="connsiteY7" fmla="*/ 729683 h 751700"/>
              <a:gd name="connsiteX8" fmla="*/ 1052380 w 1127550"/>
              <a:gd name="connsiteY8" fmla="*/ 751700 h 751700"/>
              <a:gd name="connsiteX9" fmla="*/ 75170 w 1127550"/>
              <a:gd name="connsiteY9" fmla="*/ 751700 h 751700"/>
              <a:gd name="connsiteX10" fmla="*/ 22017 w 1127550"/>
              <a:gd name="connsiteY10" fmla="*/ 729683 h 751700"/>
              <a:gd name="connsiteX11" fmla="*/ 0 w 1127550"/>
              <a:gd name="connsiteY11" fmla="*/ 676530 h 751700"/>
              <a:gd name="connsiteX12" fmla="*/ 0 w 1127550"/>
              <a:gd name="connsiteY12" fmla="*/ 75170 h 751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127550" h="751700">
                <a:moveTo>
                  <a:pt x="0" y="75170"/>
                </a:moveTo>
                <a:cubicBezTo>
                  <a:pt x="0" y="55234"/>
                  <a:pt x="7920" y="36114"/>
                  <a:pt x="22017" y="22017"/>
                </a:cubicBezTo>
                <a:cubicBezTo>
                  <a:pt x="36114" y="7920"/>
                  <a:pt x="55234" y="0"/>
                  <a:pt x="75170" y="0"/>
                </a:cubicBezTo>
                <a:lnTo>
                  <a:pt x="1052380" y="0"/>
                </a:lnTo>
                <a:cubicBezTo>
                  <a:pt x="1072316" y="0"/>
                  <a:pt x="1091436" y="7920"/>
                  <a:pt x="1105533" y="22017"/>
                </a:cubicBezTo>
                <a:cubicBezTo>
                  <a:pt x="1119630" y="36114"/>
                  <a:pt x="1127550" y="55234"/>
                  <a:pt x="1127550" y="75170"/>
                </a:cubicBezTo>
                <a:lnTo>
                  <a:pt x="1127550" y="676530"/>
                </a:lnTo>
                <a:cubicBezTo>
                  <a:pt x="1127550" y="696466"/>
                  <a:pt x="1119630" y="715586"/>
                  <a:pt x="1105533" y="729683"/>
                </a:cubicBezTo>
                <a:cubicBezTo>
                  <a:pt x="1091436" y="743780"/>
                  <a:pt x="1072316" y="751700"/>
                  <a:pt x="1052380" y="751700"/>
                </a:cubicBezTo>
                <a:lnTo>
                  <a:pt x="75170" y="751700"/>
                </a:lnTo>
                <a:cubicBezTo>
                  <a:pt x="55234" y="751700"/>
                  <a:pt x="36114" y="743780"/>
                  <a:pt x="22017" y="729683"/>
                </a:cubicBezTo>
                <a:cubicBezTo>
                  <a:pt x="7920" y="715586"/>
                  <a:pt x="0" y="696466"/>
                  <a:pt x="0" y="676530"/>
                </a:cubicBezTo>
                <a:lnTo>
                  <a:pt x="0" y="75170"/>
                </a:lnTo>
                <a:close/>
              </a:path>
            </a:pathLst>
          </a:custGeom>
          <a:solidFill>
            <a:schemeClr val="tx2">
              <a:lumMod val="75000"/>
            </a:schemeClr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76658" tIns="176658" rIns="176658" bIns="176658" numCol="1" spcCol="1693" anchor="ctr" anchorCtr="0">
            <a:noAutofit/>
          </a:bodyPr>
          <a:lstStyle/>
          <a:p>
            <a:pPr algn="ctr" defTabSz="1218565">
              <a:spcBef>
                <a:spcPct val="20000"/>
              </a:spcBef>
              <a:defRPr/>
            </a:pPr>
            <a:r>
              <a:rPr lang="zh-CN" altLang="en-US" sz="2100" dirty="0">
                <a:solidFill>
                  <a:schemeClr val="bg1"/>
                </a:solidFill>
                <a:cs typeface="+mn-ea"/>
                <a:sym typeface="+mn-lt"/>
              </a:rPr>
              <a:t>添加标题 </a:t>
            </a:r>
            <a:endParaRPr lang="en-US" altLang="zh-CN" sz="21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96" name="Group 95"/>
          <p:cNvGrpSpPr/>
          <p:nvPr/>
        </p:nvGrpSpPr>
        <p:grpSpPr>
          <a:xfrm>
            <a:off x="1524160" y="4264829"/>
            <a:ext cx="3635737" cy="492443"/>
            <a:chOff x="4033795" y="2061675"/>
            <a:chExt cx="2727158" cy="369332"/>
          </a:xfrm>
        </p:grpSpPr>
        <p:sp>
          <p:nvSpPr>
            <p:cNvPr id="100" name="Text Placeholder 3"/>
            <p:cNvSpPr txBox="1"/>
            <p:nvPr/>
          </p:nvSpPr>
          <p:spPr>
            <a:xfrm>
              <a:off x="4503506" y="2098990"/>
              <a:ext cx="2257447" cy="253916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218565">
                <a:spcBef>
                  <a:spcPct val="20000"/>
                </a:spcBef>
                <a:defRPr/>
              </a:pPr>
              <a:r>
                <a:rPr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此处添加详细文本描述，建议与标题相关并符合整体语言风格，语言描述尽量简洁生动。</a:t>
              </a:r>
              <a:endPara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01" name="Rectangle 100"/>
            <p:cNvSpPr/>
            <p:nvPr/>
          </p:nvSpPr>
          <p:spPr>
            <a:xfrm>
              <a:off x="4033795" y="2061675"/>
              <a:ext cx="341484" cy="369332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r>
                <a:rPr lang="en-US" sz="3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03</a:t>
              </a:r>
            </a:p>
          </p:txBody>
        </p:sp>
      </p:grpSp>
      <p:grpSp>
        <p:nvGrpSpPr>
          <p:cNvPr id="102" name="Group 101"/>
          <p:cNvGrpSpPr/>
          <p:nvPr/>
        </p:nvGrpSpPr>
        <p:grpSpPr>
          <a:xfrm>
            <a:off x="1524160" y="2914825"/>
            <a:ext cx="3635737" cy="492443"/>
            <a:chOff x="4033795" y="2061675"/>
            <a:chExt cx="2727158" cy="369332"/>
          </a:xfrm>
        </p:grpSpPr>
        <p:sp>
          <p:nvSpPr>
            <p:cNvPr id="103" name="Text Placeholder 3"/>
            <p:cNvSpPr txBox="1"/>
            <p:nvPr/>
          </p:nvSpPr>
          <p:spPr>
            <a:xfrm>
              <a:off x="4503506" y="2085379"/>
              <a:ext cx="2257447" cy="253916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218565">
                <a:spcBef>
                  <a:spcPct val="20000"/>
                </a:spcBef>
                <a:defRPr/>
              </a:pPr>
              <a:r>
                <a:rPr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此处添加详细文本描述，建议与标题相关并符合整体语言风格，语言描述尽量简洁生动。</a:t>
              </a:r>
              <a:endPara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04" name="Rectangle 103"/>
            <p:cNvSpPr/>
            <p:nvPr/>
          </p:nvSpPr>
          <p:spPr>
            <a:xfrm>
              <a:off x="4033795" y="2061675"/>
              <a:ext cx="341484" cy="369332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r>
                <a:rPr lang="en-US" sz="3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02</a:t>
              </a:r>
            </a:p>
          </p:txBody>
        </p:sp>
      </p:grpSp>
      <p:grpSp>
        <p:nvGrpSpPr>
          <p:cNvPr id="105" name="Group 104"/>
          <p:cNvGrpSpPr/>
          <p:nvPr/>
        </p:nvGrpSpPr>
        <p:grpSpPr>
          <a:xfrm>
            <a:off x="1524160" y="1511651"/>
            <a:ext cx="3635737" cy="492443"/>
            <a:chOff x="4033795" y="2061675"/>
            <a:chExt cx="2727158" cy="369332"/>
          </a:xfrm>
        </p:grpSpPr>
        <p:sp>
          <p:nvSpPr>
            <p:cNvPr id="106" name="Text Placeholder 3"/>
            <p:cNvSpPr txBox="1"/>
            <p:nvPr/>
          </p:nvSpPr>
          <p:spPr>
            <a:xfrm>
              <a:off x="4503506" y="2111645"/>
              <a:ext cx="2257447" cy="253916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218565">
                <a:spcBef>
                  <a:spcPct val="20000"/>
                </a:spcBef>
                <a:defRPr/>
              </a:pPr>
              <a:r>
                <a:rPr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此处添加详细文本描述，建议与标题相关并符合整体语言风格，语言描述尽量简洁生动。</a:t>
              </a:r>
              <a:endParaRPr lang="en-US" sz="11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07" name="Rectangle 106"/>
            <p:cNvSpPr/>
            <p:nvPr/>
          </p:nvSpPr>
          <p:spPr>
            <a:xfrm>
              <a:off x="4033795" y="2061675"/>
              <a:ext cx="341484" cy="369332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r>
                <a:rPr lang="en-US" sz="3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01</a:t>
              </a:r>
            </a:p>
          </p:txBody>
        </p:sp>
      </p:grpSp>
      <p:sp>
        <p:nvSpPr>
          <p:cNvPr id="54" name="Freeform 53"/>
          <p:cNvSpPr/>
          <p:nvPr/>
        </p:nvSpPr>
        <p:spPr>
          <a:xfrm>
            <a:off x="6423106" y="2707553"/>
            <a:ext cx="1503204" cy="1002267"/>
          </a:xfrm>
          <a:custGeom>
            <a:avLst/>
            <a:gdLst>
              <a:gd name="connsiteX0" fmla="*/ 0 w 1127550"/>
              <a:gd name="connsiteY0" fmla="*/ 75170 h 751700"/>
              <a:gd name="connsiteX1" fmla="*/ 22017 w 1127550"/>
              <a:gd name="connsiteY1" fmla="*/ 22017 h 751700"/>
              <a:gd name="connsiteX2" fmla="*/ 75170 w 1127550"/>
              <a:gd name="connsiteY2" fmla="*/ 0 h 751700"/>
              <a:gd name="connsiteX3" fmla="*/ 1052380 w 1127550"/>
              <a:gd name="connsiteY3" fmla="*/ 0 h 751700"/>
              <a:gd name="connsiteX4" fmla="*/ 1105533 w 1127550"/>
              <a:gd name="connsiteY4" fmla="*/ 22017 h 751700"/>
              <a:gd name="connsiteX5" fmla="*/ 1127550 w 1127550"/>
              <a:gd name="connsiteY5" fmla="*/ 75170 h 751700"/>
              <a:gd name="connsiteX6" fmla="*/ 1127550 w 1127550"/>
              <a:gd name="connsiteY6" fmla="*/ 676530 h 751700"/>
              <a:gd name="connsiteX7" fmla="*/ 1105533 w 1127550"/>
              <a:gd name="connsiteY7" fmla="*/ 729683 h 751700"/>
              <a:gd name="connsiteX8" fmla="*/ 1052380 w 1127550"/>
              <a:gd name="connsiteY8" fmla="*/ 751700 h 751700"/>
              <a:gd name="connsiteX9" fmla="*/ 75170 w 1127550"/>
              <a:gd name="connsiteY9" fmla="*/ 751700 h 751700"/>
              <a:gd name="connsiteX10" fmla="*/ 22017 w 1127550"/>
              <a:gd name="connsiteY10" fmla="*/ 729683 h 751700"/>
              <a:gd name="connsiteX11" fmla="*/ 0 w 1127550"/>
              <a:gd name="connsiteY11" fmla="*/ 676530 h 751700"/>
              <a:gd name="connsiteX12" fmla="*/ 0 w 1127550"/>
              <a:gd name="connsiteY12" fmla="*/ 75170 h 751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127550" h="751700">
                <a:moveTo>
                  <a:pt x="0" y="75170"/>
                </a:moveTo>
                <a:cubicBezTo>
                  <a:pt x="0" y="55234"/>
                  <a:pt x="7920" y="36114"/>
                  <a:pt x="22017" y="22017"/>
                </a:cubicBezTo>
                <a:cubicBezTo>
                  <a:pt x="36114" y="7920"/>
                  <a:pt x="55234" y="0"/>
                  <a:pt x="75170" y="0"/>
                </a:cubicBezTo>
                <a:lnTo>
                  <a:pt x="1052380" y="0"/>
                </a:lnTo>
                <a:cubicBezTo>
                  <a:pt x="1072316" y="0"/>
                  <a:pt x="1091436" y="7920"/>
                  <a:pt x="1105533" y="22017"/>
                </a:cubicBezTo>
                <a:cubicBezTo>
                  <a:pt x="1119630" y="36114"/>
                  <a:pt x="1127550" y="55234"/>
                  <a:pt x="1127550" y="75170"/>
                </a:cubicBezTo>
                <a:lnTo>
                  <a:pt x="1127550" y="676530"/>
                </a:lnTo>
                <a:cubicBezTo>
                  <a:pt x="1127550" y="696466"/>
                  <a:pt x="1119630" y="715586"/>
                  <a:pt x="1105533" y="729683"/>
                </a:cubicBezTo>
                <a:cubicBezTo>
                  <a:pt x="1091436" y="743780"/>
                  <a:pt x="1072316" y="751700"/>
                  <a:pt x="1052380" y="751700"/>
                </a:cubicBezTo>
                <a:lnTo>
                  <a:pt x="75170" y="751700"/>
                </a:lnTo>
                <a:cubicBezTo>
                  <a:pt x="55234" y="751700"/>
                  <a:pt x="36114" y="743780"/>
                  <a:pt x="22017" y="729683"/>
                </a:cubicBezTo>
                <a:cubicBezTo>
                  <a:pt x="7920" y="715586"/>
                  <a:pt x="0" y="696466"/>
                  <a:pt x="0" y="676530"/>
                </a:cubicBezTo>
                <a:lnTo>
                  <a:pt x="0" y="75170"/>
                </a:lnTo>
                <a:close/>
              </a:path>
            </a:pathLst>
          </a:custGeom>
          <a:solidFill>
            <a:schemeClr val="bg2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76658" tIns="176658" rIns="176658" bIns="176658" numCol="1" spcCol="1693" anchor="ctr" anchorCtr="0">
            <a:noAutofit/>
          </a:bodyPr>
          <a:lstStyle/>
          <a:p>
            <a:pPr algn="ctr" defTabSz="1218565">
              <a:spcBef>
                <a:spcPct val="20000"/>
              </a:spcBef>
              <a:defRPr/>
            </a:pPr>
            <a:r>
              <a:rPr lang="zh-CN" altLang="en-US" sz="2100" dirty="0">
                <a:solidFill>
                  <a:srgbClr val="808080"/>
                </a:solidFill>
                <a:cs typeface="+mn-ea"/>
                <a:sym typeface="+mn-lt"/>
              </a:rPr>
              <a:t>添加标题 </a:t>
            </a:r>
            <a:endParaRPr lang="en-US" altLang="zh-CN" sz="2100" dirty="0">
              <a:solidFill>
                <a:srgbClr val="808080"/>
              </a:solidFill>
              <a:cs typeface="+mn-ea"/>
              <a:sym typeface="+mn-lt"/>
            </a:endParaRPr>
          </a:p>
        </p:txBody>
      </p:sp>
      <p:sp>
        <p:nvSpPr>
          <p:cNvPr id="56" name="Freeform 55"/>
          <p:cNvSpPr/>
          <p:nvPr/>
        </p:nvSpPr>
        <p:spPr>
          <a:xfrm>
            <a:off x="5446023" y="4110726"/>
            <a:ext cx="1503204" cy="1002267"/>
          </a:xfrm>
          <a:custGeom>
            <a:avLst/>
            <a:gdLst>
              <a:gd name="connsiteX0" fmla="*/ 0 w 1127550"/>
              <a:gd name="connsiteY0" fmla="*/ 75170 h 751700"/>
              <a:gd name="connsiteX1" fmla="*/ 22017 w 1127550"/>
              <a:gd name="connsiteY1" fmla="*/ 22017 h 751700"/>
              <a:gd name="connsiteX2" fmla="*/ 75170 w 1127550"/>
              <a:gd name="connsiteY2" fmla="*/ 0 h 751700"/>
              <a:gd name="connsiteX3" fmla="*/ 1052380 w 1127550"/>
              <a:gd name="connsiteY3" fmla="*/ 0 h 751700"/>
              <a:gd name="connsiteX4" fmla="*/ 1105533 w 1127550"/>
              <a:gd name="connsiteY4" fmla="*/ 22017 h 751700"/>
              <a:gd name="connsiteX5" fmla="*/ 1127550 w 1127550"/>
              <a:gd name="connsiteY5" fmla="*/ 75170 h 751700"/>
              <a:gd name="connsiteX6" fmla="*/ 1127550 w 1127550"/>
              <a:gd name="connsiteY6" fmla="*/ 676530 h 751700"/>
              <a:gd name="connsiteX7" fmla="*/ 1105533 w 1127550"/>
              <a:gd name="connsiteY7" fmla="*/ 729683 h 751700"/>
              <a:gd name="connsiteX8" fmla="*/ 1052380 w 1127550"/>
              <a:gd name="connsiteY8" fmla="*/ 751700 h 751700"/>
              <a:gd name="connsiteX9" fmla="*/ 75170 w 1127550"/>
              <a:gd name="connsiteY9" fmla="*/ 751700 h 751700"/>
              <a:gd name="connsiteX10" fmla="*/ 22017 w 1127550"/>
              <a:gd name="connsiteY10" fmla="*/ 729683 h 751700"/>
              <a:gd name="connsiteX11" fmla="*/ 0 w 1127550"/>
              <a:gd name="connsiteY11" fmla="*/ 676530 h 751700"/>
              <a:gd name="connsiteX12" fmla="*/ 0 w 1127550"/>
              <a:gd name="connsiteY12" fmla="*/ 75170 h 751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127550" h="751700">
                <a:moveTo>
                  <a:pt x="0" y="75170"/>
                </a:moveTo>
                <a:cubicBezTo>
                  <a:pt x="0" y="55234"/>
                  <a:pt x="7920" y="36114"/>
                  <a:pt x="22017" y="22017"/>
                </a:cubicBezTo>
                <a:cubicBezTo>
                  <a:pt x="36114" y="7920"/>
                  <a:pt x="55234" y="0"/>
                  <a:pt x="75170" y="0"/>
                </a:cubicBezTo>
                <a:lnTo>
                  <a:pt x="1052380" y="0"/>
                </a:lnTo>
                <a:cubicBezTo>
                  <a:pt x="1072316" y="0"/>
                  <a:pt x="1091436" y="7920"/>
                  <a:pt x="1105533" y="22017"/>
                </a:cubicBezTo>
                <a:cubicBezTo>
                  <a:pt x="1119630" y="36114"/>
                  <a:pt x="1127550" y="55234"/>
                  <a:pt x="1127550" y="75170"/>
                </a:cubicBezTo>
                <a:lnTo>
                  <a:pt x="1127550" y="676530"/>
                </a:lnTo>
                <a:cubicBezTo>
                  <a:pt x="1127550" y="696466"/>
                  <a:pt x="1119630" y="715586"/>
                  <a:pt x="1105533" y="729683"/>
                </a:cubicBezTo>
                <a:cubicBezTo>
                  <a:pt x="1091436" y="743780"/>
                  <a:pt x="1072316" y="751700"/>
                  <a:pt x="1052380" y="751700"/>
                </a:cubicBezTo>
                <a:lnTo>
                  <a:pt x="75170" y="751700"/>
                </a:lnTo>
                <a:cubicBezTo>
                  <a:pt x="55234" y="751700"/>
                  <a:pt x="36114" y="743780"/>
                  <a:pt x="22017" y="729683"/>
                </a:cubicBezTo>
                <a:cubicBezTo>
                  <a:pt x="7920" y="715586"/>
                  <a:pt x="0" y="696466"/>
                  <a:pt x="0" y="676530"/>
                </a:cubicBezTo>
                <a:lnTo>
                  <a:pt x="0" y="75170"/>
                </a:lnTo>
                <a:close/>
              </a:path>
            </a:pathLst>
          </a:custGeom>
          <a:solidFill>
            <a:schemeClr val="accent2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76658" tIns="176658" rIns="176658" bIns="176658" numCol="1" spcCol="1693" anchor="ctr" anchorCtr="0">
            <a:noAutofit/>
          </a:bodyPr>
          <a:lstStyle/>
          <a:p>
            <a:pPr algn="ctr" defTabSz="1218565">
              <a:spcBef>
                <a:spcPct val="20000"/>
              </a:spcBef>
              <a:defRPr/>
            </a:pPr>
            <a:r>
              <a:rPr lang="zh-CN" altLang="en-US" sz="2100" dirty="0">
                <a:solidFill>
                  <a:schemeClr val="bg1"/>
                </a:solidFill>
                <a:cs typeface="+mn-ea"/>
                <a:sym typeface="+mn-lt"/>
              </a:rPr>
              <a:t>添加标题 </a:t>
            </a:r>
            <a:endParaRPr lang="en-US" sz="21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8" name="Freeform 57"/>
          <p:cNvSpPr/>
          <p:nvPr/>
        </p:nvSpPr>
        <p:spPr>
          <a:xfrm>
            <a:off x="7400190" y="4110726"/>
            <a:ext cx="1503204" cy="1002267"/>
          </a:xfrm>
          <a:custGeom>
            <a:avLst/>
            <a:gdLst>
              <a:gd name="connsiteX0" fmla="*/ 0 w 1127550"/>
              <a:gd name="connsiteY0" fmla="*/ 75170 h 751700"/>
              <a:gd name="connsiteX1" fmla="*/ 22017 w 1127550"/>
              <a:gd name="connsiteY1" fmla="*/ 22017 h 751700"/>
              <a:gd name="connsiteX2" fmla="*/ 75170 w 1127550"/>
              <a:gd name="connsiteY2" fmla="*/ 0 h 751700"/>
              <a:gd name="connsiteX3" fmla="*/ 1052380 w 1127550"/>
              <a:gd name="connsiteY3" fmla="*/ 0 h 751700"/>
              <a:gd name="connsiteX4" fmla="*/ 1105533 w 1127550"/>
              <a:gd name="connsiteY4" fmla="*/ 22017 h 751700"/>
              <a:gd name="connsiteX5" fmla="*/ 1127550 w 1127550"/>
              <a:gd name="connsiteY5" fmla="*/ 75170 h 751700"/>
              <a:gd name="connsiteX6" fmla="*/ 1127550 w 1127550"/>
              <a:gd name="connsiteY6" fmla="*/ 676530 h 751700"/>
              <a:gd name="connsiteX7" fmla="*/ 1105533 w 1127550"/>
              <a:gd name="connsiteY7" fmla="*/ 729683 h 751700"/>
              <a:gd name="connsiteX8" fmla="*/ 1052380 w 1127550"/>
              <a:gd name="connsiteY8" fmla="*/ 751700 h 751700"/>
              <a:gd name="connsiteX9" fmla="*/ 75170 w 1127550"/>
              <a:gd name="connsiteY9" fmla="*/ 751700 h 751700"/>
              <a:gd name="connsiteX10" fmla="*/ 22017 w 1127550"/>
              <a:gd name="connsiteY10" fmla="*/ 729683 h 751700"/>
              <a:gd name="connsiteX11" fmla="*/ 0 w 1127550"/>
              <a:gd name="connsiteY11" fmla="*/ 676530 h 751700"/>
              <a:gd name="connsiteX12" fmla="*/ 0 w 1127550"/>
              <a:gd name="connsiteY12" fmla="*/ 75170 h 751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127550" h="751700">
                <a:moveTo>
                  <a:pt x="0" y="75170"/>
                </a:moveTo>
                <a:cubicBezTo>
                  <a:pt x="0" y="55234"/>
                  <a:pt x="7920" y="36114"/>
                  <a:pt x="22017" y="22017"/>
                </a:cubicBezTo>
                <a:cubicBezTo>
                  <a:pt x="36114" y="7920"/>
                  <a:pt x="55234" y="0"/>
                  <a:pt x="75170" y="0"/>
                </a:cubicBezTo>
                <a:lnTo>
                  <a:pt x="1052380" y="0"/>
                </a:lnTo>
                <a:cubicBezTo>
                  <a:pt x="1072316" y="0"/>
                  <a:pt x="1091436" y="7920"/>
                  <a:pt x="1105533" y="22017"/>
                </a:cubicBezTo>
                <a:cubicBezTo>
                  <a:pt x="1119630" y="36114"/>
                  <a:pt x="1127550" y="55234"/>
                  <a:pt x="1127550" y="75170"/>
                </a:cubicBezTo>
                <a:lnTo>
                  <a:pt x="1127550" y="676530"/>
                </a:lnTo>
                <a:cubicBezTo>
                  <a:pt x="1127550" y="696466"/>
                  <a:pt x="1119630" y="715586"/>
                  <a:pt x="1105533" y="729683"/>
                </a:cubicBezTo>
                <a:cubicBezTo>
                  <a:pt x="1091436" y="743780"/>
                  <a:pt x="1072316" y="751700"/>
                  <a:pt x="1052380" y="751700"/>
                </a:cubicBezTo>
                <a:lnTo>
                  <a:pt x="75170" y="751700"/>
                </a:lnTo>
                <a:cubicBezTo>
                  <a:pt x="55234" y="751700"/>
                  <a:pt x="36114" y="743780"/>
                  <a:pt x="22017" y="729683"/>
                </a:cubicBezTo>
                <a:cubicBezTo>
                  <a:pt x="7920" y="715586"/>
                  <a:pt x="0" y="696466"/>
                  <a:pt x="0" y="676530"/>
                </a:cubicBezTo>
                <a:lnTo>
                  <a:pt x="0" y="75170"/>
                </a:lnTo>
                <a:close/>
              </a:path>
            </a:pathLst>
          </a:custGeom>
          <a:solidFill>
            <a:schemeClr val="accent2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76658" tIns="176658" rIns="176658" bIns="176658" numCol="1" spcCol="1693" anchor="ctr" anchorCtr="0">
            <a:noAutofit/>
          </a:bodyPr>
          <a:lstStyle/>
          <a:p>
            <a:pPr algn="ctr" defTabSz="1218565">
              <a:spcBef>
                <a:spcPct val="20000"/>
              </a:spcBef>
              <a:defRPr/>
            </a:pPr>
            <a:r>
              <a:rPr lang="zh-CN" altLang="en-US" sz="2100" dirty="0">
                <a:solidFill>
                  <a:schemeClr val="bg1"/>
                </a:solidFill>
                <a:cs typeface="+mn-ea"/>
                <a:sym typeface="+mn-lt"/>
              </a:rPr>
              <a:t>添加标题 </a:t>
            </a:r>
            <a:endParaRPr lang="en-US" sz="21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0" name="Freeform 59"/>
          <p:cNvSpPr/>
          <p:nvPr/>
        </p:nvSpPr>
        <p:spPr>
          <a:xfrm>
            <a:off x="9354355" y="2707553"/>
            <a:ext cx="1503204" cy="1002267"/>
          </a:xfrm>
          <a:custGeom>
            <a:avLst/>
            <a:gdLst>
              <a:gd name="connsiteX0" fmla="*/ 0 w 1127550"/>
              <a:gd name="connsiteY0" fmla="*/ 75170 h 751700"/>
              <a:gd name="connsiteX1" fmla="*/ 22017 w 1127550"/>
              <a:gd name="connsiteY1" fmla="*/ 22017 h 751700"/>
              <a:gd name="connsiteX2" fmla="*/ 75170 w 1127550"/>
              <a:gd name="connsiteY2" fmla="*/ 0 h 751700"/>
              <a:gd name="connsiteX3" fmla="*/ 1052380 w 1127550"/>
              <a:gd name="connsiteY3" fmla="*/ 0 h 751700"/>
              <a:gd name="connsiteX4" fmla="*/ 1105533 w 1127550"/>
              <a:gd name="connsiteY4" fmla="*/ 22017 h 751700"/>
              <a:gd name="connsiteX5" fmla="*/ 1127550 w 1127550"/>
              <a:gd name="connsiteY5" fmla="*/ 75170 h 751700"/>
              <a:gd name="connsiteX6" fmla="*/ 1127550 w 1127550"/>
              <a:gd name="connsiteY6" fmla="*/ 676530 h 751700"/>
              <a:gd name="connsiteX7" fmla="*/ 1105533 w 1127550"/>
              <a:gd name="connsiteY7" fmla="*/ 729683 h 751700"/>
              <a:gd name="connsiteX8" fmla="*/ 1052380 w 1127550"/>
              <a:gd name="connsiteY8" fmla="*/ 751700 h 751700"/>
              <a:gd name="connsiteX9" fmla="*/ 75170 w 1127550"/>
              <a:gd name="connsiteY9" fmla="*/ 751700 h 751700"/>
              <a:gd name="connsiteX10" fmla="*/ 22017 w 1127550"/>
              <a:gd name="connsiteY10" fmla="*/ 729683 h 751700"/>
              <a:gd name="connsiteX11" fmla="*/ 0 w 1127550"/>
              <a:gd name="connsiteY11" fmla="*/ 676530 h 751700"/>
              <a:gd name="connsiteX12" fmla="*/ 0 w 1127550"/>
              <a:gd name="connsiteY12" fmla="*/ 75170 h 751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127550" h="751700">
                <a:moveTo>
                  <a:pt x="0" y="75170"/>
                </a:moveTo>
                <a:cubicBezTo>
                  <a:pt x="0" y="55234"/>
                  <a:pt x="7920" y="36114"/>
                  <a:pt x="22017" y="22017"/>
                </a:cubicBezTo>
                <a:cubicBezTo>
                  <a:pt x="36114" y="7920"/>
                  <a:pt x="55234" y="0"/>
                  <a:pt x="75170" y="0"/>
                </a:cubicBezTo>
                <a:lnTo>
                  <a:pt x="1052380" y="0"/>
                </a:lnTo>
                <a:cubicBezTo>
                  <a:pt x="1072316" y="0"/>
                  <a:pt x="1091436" y="7920"/>
                  <a:pt x="1105533" y="22017"/>
                </a:cubicBezTo>
                <a:cubicBezTo>
                  <a:pt x="1119630" y="36114"/>
                  <a:pt x="1127550" y="55234"/>
                  <a:pt x="1127550" y="75170"/>
                </a:cubicBezTo>
                <a:lnTo>
                  <a:pt x="1127550" y="676530"/>
                </a:lnTo>
                <a:cubicBezTo>
                  <a:pt x="1127550" y="696466"/>
                  <a:pt x="1119630" y="715586"/>
                  <a:pt x="1105533" y="729683"/>
                </a:cubicBezTo>
                <a:cubicBezTo>
                  <a:pt x="1091436" y="743780"/>
                  <a:pt x="1072316" y="751700"/>
                  <a:pt x="1052380" y="751700"/>
                </a:cubicBezTo>
                <a:lnTo>
                  <a:pt x="75170" y="751700"/>
                </a:lnTo>
                <a:cubicBezTo>
                  <a:pt x="55234" y="751700"/>
                  <a:pt x="36114" y="743780"/>
                  <a:pt x="22017" y="729683"/>
                </a:cubicBezTo>
                <a:cubicBezTo>
                  <a:pt x="7920" y="715586"/>
                  <a:pt x="0" y="696466"/>
                  <a:pt x="0" y="676530"/>
                </a:cubicBezTo>
                <a:lnTo>
                  <a:pt x="0" y="75170"/>
                </a:lnTo>
                <a:close/>
              </a:path>
            </a:pathLst>
          </a:custGeom>
          <a:solidFill>
            <a:schemeClr val="bg2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76658" tIns="176658" rIns="176658" bIns="176658" numCol="1" spcCol="1693" anchor="ctr" anchorCtr="0">
            <a:noAutofit/>
          </a:bodyPr>
          <a:lstStyle/>
          <a:p>
            <a:pPr algn="ctr" defTabSz="1218565">
              <a:spcBef>
                <a:spcPct val="20000"/>
              </a:spcBef>
              <a:defRPr/>
            </a:pPr>
            <a:r>
              <a:rPr lang="zh-CN" altLang="en-US" sz="2100" dirty="0">
                <a:solidFill>
                  <a:srgbClr val="808080"/>
                </a:solidFill>
                <a:cs typeface="+mn-ea"/>
                <a:sym typeface="+mn-lt"/>
              </a:rPr>
              <a:t>添加标题 </a:t>
            </a:r>
            <a:endParaRPr lang="en-US" altLang="zh-CN" sz="2100" dirty="0">
              <a:solidFill>
                <a:srgbClr val="808080"/>
              </a:solidFill>
              <a:cs typeface="+mn-ea"/>
              <a:sym typeface="+mn-lt"/>
            </a:endParaRPr>
          </a:p>
        </p:txBody>
      </p:sp>
      <p:sp>
        <p:nvSpPr>
          <p:cNvPr id="62" name="Freeform 61"/>
          <p:cNvSpPr/>
          <p:nvPr/>
        </p:nvSpPr>
        <p:spPr>
          <a:xfrm>
            <a:off x="9354355" y="4110726"/>
            <a:ext cx="1503204" cy="1002267"/>
          </a:xfrm>
          <a:custGeom>
            <a:avLst/>
            <a:gdLst>
              <a:gd name="connsiteX0" fmla="*/ 0 w 1127550"/>
              <a:gd name="connsiteY0" fmla="*/ 75170 h 751700"/>
              <a:gd name="connsiteX1" fmla="*/ 22017 w 1127550"/>
              <a:gd name="connsiteY1" fmla="*/ 22017 h 751700"/>
              <a:gd name="connsiteX2" fmla="*/ 75170 w 1127550"/>
              <a:gd name="connsiteY2" fmla="*/ 0 h 751700"/>
              <a:gd name="connsiteX3" fmla="*/ 1052380 w 1127550"/>
              <a:gd name="connsiteY3" fmla="*/ 0 h 751700"/>
              <a:gd name="connsiteX4" fmla="*/ 1105533 w 1127550"/>
              <a:gd name="connsiteY4" fmla="*/ 22017 h 751700"/>
              <a:gd name="connsiteX5" fmla="*/ 1127550 w 1127550"/>
              <a:gd name="connsiteY5" fmla="*/ 75170 h 751700"/>
              <a:gd name="connsiteX6" fmla="*/ 1127550 w 1127550"/>
              <a:gd name="connsiteY6" fmla="*/ 676530 h 751700"/>
              <a:gd name="connsiteX7" fmla="*/ 1105533 w 1127550"/>
              <a:gd name="connsiteY7" fmla="*/ 729683 h 751700"/>
              <a:gd name="connsiteX8" fmla="*/ 1052380 w 1127550"/>
              <a:gd name="connsiteY8" fmla="*/ 751700 h 751700"/>
              <a:gd name="connsiteX9" fmla="*/ 75170 w 1127550"/>
              <a:gd name="connsiteY9" fmla="*/ 751700 h 751700"/>
              <a:gd name="connsiteX10" fmla="*/ 22017 w 1127550"/>
              <a:gd name="connsiteY10" fmla="*/ 729683 h 751700"/>
              <a:gd name="connsiteX11" fmla="*/ 0 w 1127550"/>
              <a:gd name="connsiteY11" fmla="*/ 676530 h 751700"/>
              <a:gd name="connsiteX12" fmla="*/ 0 w 1127550"/>
              <a:gd name="connsiteY12" fmla="*/ 75170 h 751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127550" h="751700">
                <a:moveTo>
                  <a:pt x="0" y="75170"/>
                </a:moveTo>
                <a:cubicBezTo>
                  <a:pt x="0" y="55234"/>
                  <a:pt x="7920" y="36114"/>
                  <a:pt x="22017" y="22017"/>
                </a:cubicBezTo>
                <a:cubicBezTo>
                  <a:pt x="36114" y="7920"/>
                  <a:pt x="55234" y="0"/>
                  <a:pt x="75170" y="0"/>
                </a:cubicBezTo>
                <a:lnTo>
                  <a:pt x="1052380" y="0"/>
                </a:lnTo>
                <a:cubicBezTo>
                  <a:pt x="1072316" y="0"/>
                  <a:pt x="1091436" y="7920"/>
                  <a:pt x="1105533" y="22017"/>
                </a:cubicBezTo>
                <a:cubicBezTo>
                  <a:pt x="1119630" y="36114"/>
                  <a:pt x="1127550" y="55234"/>
                  <a:pt x="1127550" y="75170"/>
                </a:cubicBezTo>
                <a:lnTo>
                  <a:pt x="1127550" y="676530"/>
                </a:lnTo>
                <a:cubicBezTo>
                  <a:pt x="1127550" y="696466"/>
                  <a:pt x="1119630" y="715586"/>
                  <a:pt x="1105533" y="729683"/>
                </a:cubicBezTo>
                <a:cubicBezTo>
                  <a:pt x="1091436" y="743780"/>
                  <a:pt x="1072316" y="751700"/>
                  <a:pt x="1052380" y="751700"/>
                </a:cubicBezTo>
                <a:lnTo>
                  <a:pt x="75170" y="751700"/>
                </a:lnTo>
                <a:cubicBezTo>
                  <a:pt x="55234" y="751700"/>
                  <a:pt x="36114" y="743780"/>
                  <a:pt x="22017" y="729683"/>
                </a:cubicBezTo>
                <a:cubicBezTo>
                  <a:pt x="7920" y="715586"/>
                  <a:pt x="0" y="696466"/>
                  <a:pt x="0" y="676530"/>
                </a:cubicBezTo>
                <a:lnTo>
                  <a:pt x="0" y="75170"/>
                </a:lnTo>
                <a:close/>
              </a:path>
            </a:pathLst>
          </a:custGeom>
          <a:solidFill>
            <a:schemeClr val="accent3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76658" tIns="176658" rIns="176658" bIns="176658" numCol="1" spcCol="1693" anchor="ctr" anchorCtr="0">
            <a:noAutofit/>
          </a:bodyPr>
          <a:lstStyle/>
          <a:p>
            <a:pPr algn="ctr" defTabSz="1218565">
              <a:spcBef>
                <a:spcPct val="20000"/>
              </a:spcBef>
              <a:defRPr/>
            </a:pPr>
            <a:r>
              <a:rPr lang="zh-CN" altLang="en-US" sz="2100" dirty="0">
                <a:solidFill>
                  <a:schemeClr val="bg1"/>
                </a:solidFill>
                <a:cs typeface="+mn-ea"/>
                <a:sym typeface="+mn-lt"/>
              </a:rPr>
              <a:t>添加标题 </a:t>
            </a:r>
            <a:endParaRPr lang="en-US" sz="21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单击此处添加标题文本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圆角矩形 5"/>
          <p:cNvSpPr/>
          <p:nvPr/>
        </p:nvSpPr>
        <p:spPr bwMode="auto">
          <a:xfrm>
            <a:off x="4624552" y="3939239"/>
            <a:ext cx="4094658" cy="723699"/>
          </a:xfrm>
          <a:custGeom>
            <a:avLst/>
            <a:gdLst/>
            <a:ahLst/>
            <a:cxnLst/>
            <a:rect l="l" t="t" r="r" b="b"/>
            <a:pathLst>
              <a:path w="3265930" h="569236">
                <a:moveTo>
                  <a:pt x="0" y="0"/>
                </a:moveTo>
                <a:lnTo>
                  <a:pt x="2981312" y="0"/>
                </a:lnTo>
                <a:cubicBezTo>
                  <a:pt x="3138502" y="0"/>
                  <a:pt x="3265930" y="127428"/>
                  <a:pt x="3265930" y="284618"/>
                </a:cubicBezTo>
                <a:cubicBezTo>
                  <a:pt x="3265930" y="441808"/>
                  <a:pt x="3138502" y="569236"/>
                  <a:pt x="2981312" y="569236"/>
                </a:cubicBezTo>
                <a:lnTo>
                  <a:pt x="0" y="569236"/>
                </a:lnTo>
                <a:close/>
              </a:path>
            </a:pathLst>
          </a:custGeom>
          <a:solidFill>
            <a:schemeClr val="accent3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115162" tIns="57580" rIns="115162" bIns="57580"/>
          <a:lstStyle/>
          <a:p>
            <a:pPr defTabSz="1151255">
              <a:defRPr/>
            </a:pPr>
            <a:endParaRPr lang="zh-CN" altLang="en-US" sz="2300">
              <a:cs typeface="+mn-ea"/>
              <a:sym typeface="+mn-lt"/>
            </a:endParaRPr>
          </a:p>
        </p:txBody>
      </p:sp>
      <p:sp>
        <p:nvSpPr>
          <p:cNvPr id="27" name="圆角矩形 5"/>
          <p:cNvSpPr/>
          <p:nvPr/>
        </p:nvSpPr>
        <p:spPr bwMode="auto">
          <a:xfrm>
            <a:off x="4624552" y="1705632"/>
            <a:ext cx="4094658" cy="721683"/>
          </a:xfrm>
          <a:custGeom>
            <a:avLst/>
            <a:gdLst>
              <a:gd name="T0" fmla="*/ 0 w 3265930"/>
              <a:gd name="T1" fmla="*/ 0 h 569236"/>
              <a:gd name="T2" fmla="*/ 2981312 w 3265930"/>
              <a:gd name="T3" fmla="*/ 0 h 569236"/>
              <a:gd name="T4" fmla="*/ 3265930 w 3265930"/>
              <a:gd name="T5" fmla="*/ 284618 h 569236"/>
              <a:gd name="T6" fmla="*/ 2981312 w 3265930"/>
              <a:gd name="T7" fmla="*/ 569236 h 569236"/>
              <a:gd name="T8" fmla="*/ 0 w 3265930"/>
              <a:gd name="T9" fmla="*/ 569236 h 569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265930" h="569236">
                <a:moveTo>
                  <a:pt x="0" y="0"/>
                </a:moveTo>
                <a:lnTo>
                  <a:pt x="2981312" y="0"/>
                </a:lnTo>
                <a:cubicBezTo>
                  <a:pt x="3138502" y="0"/>
                  <a:pt x="3265930" y="127428"/>
                  <a:pt x="3265930" y="284618"/>
                </a:cubicBezTo>
                <a:cubicBezTo>
                  <a:pt x="3265930" y="441808"/>
                  <a:pt x="3138502" y="569236"/>
                  <a:pt x="2981312" y="569236"/>
                </a:cubicBezTo>
                <a:lnTo>
                  <a:pt x="0" y="56923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lIns="115162" tIns="57580" rIns="115162" bIns="57580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5430745" y="1812472"/>
            <a:ext cx="2482273" cy="508000"/>
          </a:xfrm>
          <a:prstGeom prst="rect">
            <a:avLst/>
          </a:prstGeom>
          <a:noFill/>
        </p:spPr>
        <p:txBody>
          <a:bodyPr wrap="none" lIns="115162" tIns="57580" rIns="115162" bIns="57580">
            <a:spAutoFit/>
          </a:bodyPr>
          <a:lstStyle/>
          <a:p>
            <a:pPr defTabSz="1218565">
              <a:defRPr/>
            </a:pPr>
            <a:r>
              <a:rPr lang="zh-CN" altLang="en-US" sz="2500" dirty="0">
                <a:solidFill>
                  <a:srgbClr val="F8F8F8"/>
                </a:solidFill>
                <a:cs typeface="+mn-ea"/>
                <a:sym typeface="+mn-lt"/>
              </a:rPr>
              <a:t>请输入您的标题</a:t>
            </a:r>
          </a:p>
        </p:txBody>
      </p:sp>
      <p:sp>
        <p:nvSpPr>
          <p:cNvPr id="30" name="空心弧 29"/>
          <p:cNvSpPr/>
          <p:nvPr/>
        </p:nvSpPr>
        <p:spPr bwMode="auto">
          <a:xfrm rot="10800000" flipV="1">
            <a:off x="3085822" y="1469775"/>
            <a:ext cx="1831348" cy="1854603"/>
          </a:xfrm>
          <a:prstGeom prst="blockArc">
            <a:avLst>
              <a:gd name="adj1" fmla="val 5423681"/>
              <a:gd name="adj2" fmla="val 20860726"/>
              <a:gd name="adj3" fmla="val 17514"/>
            </a:avLst>
          </a:pr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115162" tIns="57580" rIns="115162" bIns="57580"/>
          <a:lstStyle/>
          <a:p>
            <a:pPr defTabSz="1151255">
              <a:defRPr/>
            </a:pPr>
            <a:endParaRPr lang="zh-CN" altLang="en-US" sz="2300">
              <a:cs typeface="+mn-ea"/>
              <a:sym typeface="+mn-lt"/>
            </a:endParaRPr>
          </a:p>
        </p:txBody>
      </p:sp>
      <p:sp>
        <p:nvSpPr>
          <p:cNvPr id="31" name="空心弧 30"/>
          <p:cNvSpPr/>
          <p:nvPr/>
        </p:nvSpPr>
        <p:spPr bwMode="auto">
          <a:xfrm rot="4631022" flipV="1">
            <a:off x="2940004" y="2571810"/>
            <a:ext cx="1854603" cy="1831348"/>
          </a:xfrm>
          <a:prstGeom prst="blockArc">
            <a:avLst>
              <a:gd name="adj1" fmla="val 10168821"/>
              <a:gd name="adj2" fmla="val 20860726"/>
              <a:gd name="adj3" fmla="val 17514"/>
            </a:avLst>
          </a:prstGeom>
          <a:solidFill>
            <a:schemeClr val="accent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115162" tIns="57580" rIns="115162" bIns="57580"/>
          <a:lstStyle/>
          <a:p>
            <a:pPr defTabSz="1151255">
              <a:defRPr/>
            </a:pPr>
            <a:endParaRPr lang="zh-CN" altLang="en-US" sz="2300">
              <a:cs typeface="+mn-ea"/>
              <a:sym typeface="+mn-lt"/>
            </a:endParaRPr>
          </a:p>
        </p:txBody>
      </p:sp>
      <p:sp>
        <p:nvSpPr>
          <p:cNvPr id="33" name="空心弧 32"/>
          <p:cNvSpPr/>
          <p:nvPr/>
        </p:nvSpPr>
        <p:spPr bwMode="auto">
          <a:xfrm rot="10800000">
            <a:off x="3111699" y="3608635"/>
            <a:ext cx="1831348" cy="1854603"/>
          </a:xfrm>
          <a:prstGeom prst="blockArc">
            <a:avLst>
              <a:gd name="adj1" fmla="val 5423681"/>
              <a:gd name="adj2" fmla="val 20860726"/>
              <a:gd name="adj3" fmla="val 17514"/>
            </a:avLst>
          </a:prstGeom>
          <a:solidFill>
            <a:schemeClr val="accent3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115162" tIns="57580" rIns="115162" bIns="57580"/>
          <a:lstStyle/>
          <a:p>
            <a:pPr defTabSz="1151255">
              <a:defRPr/>
            </a:pPr>
            <a:endParaRPr lang="zh-CN" altLang="en-US" sz="2300">
              <a:cs typeface="+mn-ea"/>
              <a:sym typeface="+mn-lt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3702908" y="1959631"/>
            <a:ext cx="596455" cy="901115"/>
          </a:xfrm>
          <a:prstGeom prst="rect">
            <a:avLst/>
          </a:prstGeom>
          <a:noFill/>
        </p:spPr>
        <p:txBody>
          <a:bodyPr wrap="none" lIns="115162" tIns="57580" rIns="115162" bIns="57580">
            <a:spAutoFit/>
          </a:bodyPr>
          <a:lstStyle/>
          <a:p>
            <a:pPr defTabSz="1218565">
              <a:defRPr/>
            </a:pPr>
            <a:r>
              <a:rPr lang="en-US" altLang="zh-CN" sz="510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1</a:t>
            </a:r>
            <a:endParaRPr lang="zh-CN" altLang="en-US" sz="5100" b="1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3702909" y="4102525"/>
            <a:ext cx="596455" cy="901115"/>
          </a:xfrm>
          <a:prstGeom prst="rect">
            <a:avLst/>
          </a:prstGeom>
          <a:noFill/>
        </p:spPr>
        <p:txBody>
          <a:bodyPr wrap="none" lIns="115162" tIns="57580" rIns="115162" bIns="57580">
            <a:spAutoFit/>
          </a:bodyPr>
          <a:lstStyle/>
          <a:p>
            <a:pPr defTabSz="1218565">
              <a:defRPr/>
            </a:pPr>
            <a:r>
              <a:rPr lang="en-US" altLang="zh-CN" sz="510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2</a:t>
            </a:r>
            <a:endParaRPr lang="zh-CN" altLang="en-US" sz="5100" b="1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5140119" y="2600881"/>
            <a:ext cx="5322855" cy="670282"/>
          </a:xfrm>
          <a:prstGeom prst="rect">
            <a:avLst/>
          </a:prstGeom>
          <a:noFill/>
        </p:spPr>
        <p:txBody>
          <a:bodyPr lIns="115162" tIns="57580" rIns="115162" bIns="57580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200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5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分钟之内。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5430745" y="4060190"/>
            <a:ext cx="2482273" cy="508000"/>
          </a:xfrm>
          <a:prstGeom prst="rect">
            <a:avLst/>
          </a:prstGeom>
          <a:noFill/>
        </p:spPr>
        <p:txBody>
          <a:bodyPr wrap="none" lIns="115162" tIns="57580" rIns="115162" bIns="57580">
            <a:spAutoFit/>
          </a:bodyPr>
          <a:lstStyle/>
          <a:p>
            <a:pPr defTabSz="1218565">
              <a:defRPr/>
            </a:pPr>
            <a:r>
              <a:rPr lang="zh-CN" altLang="en-US" sz="2500" dirty="0">
                <a:solidFill>
                  <a:srgbClr val="F8F8F8"/>
                </a:solidFill>
                <a:cs typeface="+mn-ea"/>
                <a:sym typeface="+mn-lt"/>
              </a:rPr>
              <a:t>请输入您的标题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单击此处添加标题文本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6" name="TextBox 35">
            <a:extLst>
              <a:ext uri="{FF2B5EF4-FFF2-40B4-BE49-F238E27FC236}">
                <a16:creationId xmlns:a16="http://schemas.microsoft.com/office/drawing/2014/main" id="{39DFA007-E88A-4F20-B99E-CDED280C247F}"/>
              </a:ext>
            </a:extLst>
          </p:cNvPr>
          <p:cNvSpPr txBox="1"/>
          <p:nvPr/>
        </p:nvSpPr>
        <p:spPr>
          <a:xfrm>
            <a:off x="5140119" y="4783889"/>
            <a:ext cx="5322855" cy="670282"/>
          </a:xfrm>
          <a:prstGeom prst="rect">
            <a:avLst/>
          </a:prstGeom>
          <a:noFill/>
        </p:spPr>
        <p:txBody>
          <a:bodyPr lIns="115162" tIns="57580" rIns="115162" bIns="57580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200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5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分钟之内。</a:t>
            </a: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id="{4F95C198-780B-4145-BB25-2E5698058D60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accent1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-2608" y="-594"/>
            <a:ext cx="12193057" cy="6858594"/>
          </a:xfrm>
          <a:prstGeom prst="rect">
            <a:avLst/>
          </a:prstGeom>
        </p:spPr>
      </p:pic>
      <p:sp>
        <p:nvSpPr>
          <p:cNvPr id="2" name="TextBox 3"/>
          <p:cNvSpPr txBox="1"/>
          <p:nvPr/>
        </p:nvSpPr>
        <p:spPr>
          <a:xfrm>
            <a:off x="4968142" y="1251969"/>
            <a:ext cx="225571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dirty="0">
                <a:ln w="12700">
                  <a:noFill/>
                  <a:prstDash val="solid"/>
                </a:ln>
                <a:solidFill>
                  <a:srgbClr val="414F51"/>
                </a:solidFill>
                <a:latin typeface="鸿雷板书简体" panose="00000500000000000000" pitchFamily="2" charset="-122"/>
                <a:ea typeface="鸿雷板书简体" panose="00000500000000000000" pitchFamily="2" charset="-122"/>
                <a:cs typeface="+mn-ea"/>
                <a:sym typeface="+mn-lt"/>
              </a:rPr>
              <a:t>目录</a:t>
            </a:r>
          </a:p>
        </p:txBody>
      </p: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614854A5-46B8-4593-B525-2763FDAA15DD}"/>
              </a:ext>
            </a:extLst>
          </p:cNvPr>
          <p:cNvGrpSpPr/>
          <p:nvPr/>
        </p:nvGrpSpPr>
        <p:grpSpPr>
          <a:xfrm>
            <a:off x="1392287" y="2420930"/>
            <a:ext cx="2015878" cy="2016140"/>
            <a:chOff x="1043755" y="2427740"/>
            <a:chExt cx="1512105" cy="1512105"/>
          </a:xfrm>
        </p:grpSpPr>
        <p:sp>
          <p:nvSpPr>
            <p:cNvPr id="32" name="椭圆 31">
              <a:extLst>
                <a:ext uri="{FF2B5EF4-FFF2-40B4-BE49-F238E27FC236}">
                  <a16:creationId xmlns:a16="http://schemas.microsoft.com/office/drawing/2014/main" id="{AC9D171E-99F2-454B-998F-0DA0901DC461}"/>
                </a:ext>
              </a:extLst>
            </p:cNvPr>
            <p:cNvSpPr/>
            <p:nvPr/>
          </p:nvSpPr>
          <p:spPr bwMode="auto">
            <a:xfrm>
              <a:off x="1043755" y="2427740"/>
              <a:ext cx="1512105" cy="1512105"/>
            </a:xfrm>
            <a:prstGeom prst="ellipse">
              <a:avLst/>
            </a:prstGeom>
            <a:noFill/>
            <a:ln w="9525" cap="flat" cmpd="sng" algn="ctr">
              <a:solidFill>
                <a:schemeClr val="accent1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/>
            <a:lstStyle/>
            <a:p>
              <a:pPr defTabSz="1218565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33" name="椭圆 32">
              <a:extLst>
                <a:ext uri="{FF2B5EF4-FFF2-40B4-BE49-F238E27FC236}">
                  <a16:creationId xmlns:a16="http://schemas.microsoft.com/office/drawing/2014/main" id="{4F46B6BD-178B-42AF-B333-C817D6AD4AFE}"/>
                </a:ext>
              </a:extLst>
            </p:cNvPr>
            <p:cNvSpPr/>
            <p:nvPr/>
          </p:nvSpPr>
          <p:spPr bwMode="auto">
            <a:xfrm>
              <a:off x="1151762" y="2535747"/>
              <a:ext cx="1296090" cy="1296090"/>
            </a:xfrm>
            <a:prstGeom prst="ellipse">
              <a:avLst/>
            </a:prstGeom>
            <a:solidFill>
              <a:schemeClr val="accent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/>
            <a:lstStyle/>
            <a:p>
              <a:pPr defTabSz="1218565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cs typeface="+mn-ea"/>
                <a:sym typeface="+mn-lt"/>
              </a:endParaRPr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B94A1806-6075-4A87-A696-05984E2CEB3D}"/>
              </a:ext>
            </a:extLst>
          </p:cNvPr>
          <p:cNvGrpSpPr/>
          <p:nvPr/>
        </p:nvGrpSpPr>
        <p:grpSpPr>
          <a:xfrm>
            <a:off x="3905379" y="3072382"/>
            <a:ext cx="2015878" cy="2016140"/>
            <a:chOff x="1043755" y="2427740"/>
            <a:chExt cx="1512105" cy="1512105"/>
          </a:xfrm>
        </p:grpSpPr>
        <p:sp>
          <p:nvSpPr>
            <p:cNvPr id="37" name="椭圆 36">
              <a:extLst>
                <a:ext uri="{FF2B5EF4-FFF2-40B4-BE49-F238E27FC236}">
                  <a16:creationId xmlns:a16="http://schemas.microsoft.com/office/drawing/2014/main" id="{6F02A36A-123D-46BB-94AB-E5A552505AF5}"/>
                </a:ext>
              </a:extLst>
            </p:cNvPr>
            <p:cNvSpPr/>
            <p:nvPr/>
          </p:nvSpPr>
          <p:spPr bwMode="auto">
            <a:xfrm>
              <a:off x="1043755" y="2427740"/>
              <a:ext cx="1512105" cy="1512105"/>
            </a:xfrm>
            <a:prstGeom prst="ellipse">
              <a:avLst/>
            </a:prstGeom>
            <a:noFill/>
            <a:ln w="9525" cap="flat" cmpd="sng" algn="ctr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/>
            <a:lstStyle/>
            <a:p>
              <a:pPr defTabSz="1218565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38" name="椭圆 37">
              <a:extLst>
                <a:ext uri="{FF2B5EF4-FFF2-40B4-BE49-F238E27FC236}">
                  <a16:creationId xmlns:a16="http://schemas.microsoft.com/office/drawing/2014/main" id="{185C2D14-3A91-47D0-A5DB-86BFF82AF662}"/>
                </a:ext>
              </a:extLst>
            </p:cNvPr>
            <p:cNvSpPr/>
            <p:nvPr/>
          </p:nvSpPr>
          <p:spPr bwMode="auto">
            <a:xfrm>
              <a:off x="1151762" y="2535747"/>
              <a:ext cx="1296090" cy="1296090"/>
            </a:xfrm>
            <a:prstGeom prst="ellipse">
              <a:avLst/>
            </a:prstGeom>
            <a:solidFill>
              <a:schemeClr val="accent2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/>
            <a:lstStyle/>
            <a:p>
              <a:pPr defTabSz="1218565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cs typeface="+mn-ea"/>
                <a:sym typeface="+mn-lt"/>
              </a:endParaRPr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A7AB8246-2E30-4E1F-B957-315C459B10EB}"/>
              </a:ext>
            </a:extLst>
          </p:cNvPr>
          <p:cNvGrpSpPr/>
          <p:nvPr/>
        </p:nvGrpSpPr>
        <p:grpSpPr>
          <a:xfrm>
            <a:off x="6418472" y="3072382"/>
            <a:ext cx="2015878" cy="2016140"/>
            <a:chOff x="1043755" y="2427740"/>
            <a:chExt cx="1512105" cy="1512105"/>
          </a:xfrm>
        </p:grpSpPr>
        <p:sp>
          <p:nvSpPr>
            <p:cNvPr id="40" name="椭圆 39">
              <a:extLst>
                <a:ext uri="{FF2B5EF4-FFF2-40B4-BE49-F238E27FC236}">
                  <a16:creationId xmlns:a16="http://schemas.microsoft.com/office/drawing/2014/main" id="{C0706A5F-4B41-4E3C-9923-A95EA1DB7478}"/>
                </a:ext>
              </a:extLst>
            </p:cNvPr>
            <p:cNvSpPr/>
            <p:nvPr/>
          </p:nvSpPr>
          <p:spPr bwMode="auto">
            <a:xfrm>
              <a:off x="1043755" y="2427740"/>
              <a:ext cx="1512105" cy="1512105"/>
            </a:xfrm>
            <a:prstGeom prst="ellipse">
              <a:avLst/>
            </a:prstGeom>
            <a:noFill/>
            <a:ln w="9525" cap="flat" cmpd="sng" algn="ctr">
              <a:solidFill>
                <a:schemeClr val="accent3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/>
            <a:lstStyle/>
            <a:p>
              <a:pPr defTabSz="1218565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41" name="椭圆 40">
              <a:extLst>
                <a:ext uri="{FF2B5EF4-FFF2-40B4-BE49-F238E27FC236}">
                  <a16:creationId xmlns:a16="http://schemas.microsoft.com/office/drawing/2014/main" id="{6B6FD480-7070-4D16-B159-1C2FEF783C1B}"/>
                </a:ext>
              </a:extLst>
            </p:cNvPr>
            <p:cNvSpPr/>
            <p:nvPr/>
          </p:nvSpPr>
          <p:spPr bwMode="auto">
            <a:xfrm>
              <a:off x="1151762" y="2535747"/>
              <a:ext cx="1296090" cy="1296090"/>
            </a:xfrm>
            <a:prstGeom prst="ellipse">
              <a:avLst/>
            </a:prstGeom>
            <a:solidFill>
              <a:schemeClr val="accent2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/>
            <a:lstStyle/>
            <a:p>
              <a:pPr defTabSz="1218565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cs typeface="+mn-ea"/>
                <a:sym typeface="+mn-lt"/>
              </a:endParaRPr>
            </a:p>
          </p:txBody>
        </p: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61B7918C-026A-4A04-93A9-1770E17935AF}"/>
              </a:ext>
            </a:extLst>
          </p:cNvPr>
          <p:cNvGrpSpPr/>
          <p:nvPr/>
        </p:nvGrpSpPr>
        <p:grpSpPr>
          <a:xfrm>
            <a:off x="8931566" y="2420930"/>
            <a:ext cx="2015878" cy="2016140"/>
            <a:chOff x="1043755" y="2427740"/>
            <a:chExt cx="1512105" cy="1512105"/>
          </a:xfrm>
        </p:grpSpPr>
        <p:sp>
          <p:nvSpPr>
            <p:cNvPr id="43" name="椭圆 42">
              <a:extLst>
                <a:ext uri="{FF2B5EF4-FFF2-40B4-BE49-F238E27FC236}">
                  <a16:creationId xmlns:a16="http://schemas.microsoft.com/office/drawing/2014/main" id="{A3A8E0FC-9E4F-455E-BD93-7CD1B8DC5BD4}"/>
                </a:ext>
              </a:extLst>
            </p:cNvPr>
            <p:cNvSpPr/>
            <p:nvPr/>
          </p:nvSpPr>
          <p:spPr bwMode="auto">
            <a:xfrm>
              <a:off x="1043755" y="2427740"/>
              <a:ext cx="1512105" cy="1512105"/>
            </a:xfrm>
            <a:prstGeom prst="ellipse">
              <a:avLst/>
            </a:prstGeom>
            <a:noFill/>
            <a:ln w="9525" cap="flat" cmpd="sng" algn="ctr">
              <a:solidFill>
                <a:schemeClr val="accent1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/>
            <a:lstStyle/>
            <a:p>
              <a:pPr defTabSz="1218565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44" name="椭圆 43">
              <a:extLst>
                <a:ext uri="{FF2B5EF4-FFF2-40B4-BE49-F238E27FC236}">
                  <a16:creationId xmlns:a16="http://schemas.microsoft.com/office/drawing/2014/main" id="{A9189784-4E7F-4FE3-A284-8CDA3B169526}"/>
                </a:ext>
              </a:extLst>
            </p:cNvPr>
            <p:cNvSpPr/>
            <p:nvPr/>
          </p:nvSpPr>
          <p:spPr bwMode="auto">
            <a:xfrm>
              <a:off x="1151762" y="2535747"/>
              <a:ext cx="1296090" cy="1296090"/>
            </a:xfrm>
            <a:prstGeom prst="ellipse">
              <a:avLst/>
            </a:prstGeom>
            <a:solidFill>
              <a:schemeClr val="accent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/>
            <a:lstStyle/>
            <a:p>
              <a:pPr defTabSz="1218565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cs typeface="+mn-ea"/>
                <a:sym typeface="+mn-lt"/>
              </a:endParaRP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43DD4053-7D46-475B-98D4-C2B6321BF583}"/>
              </a:ext>
            </a:extLst>
          </p:cNvPr>
          <p:cNvGrpSpPr/>
          <p:nvPr/>
        </p:nvGrpSpPr>
        <p:grpSpPr>
          <a:xfrm>
            <a:off x="1402151" y="2090524"/>
            <a:ext cx="767953" cy="779700"/>
            <a:chOff x="1051154" y="2179935"/>
            <a:chExt cx="576040" cy="584775"/>
          </a:xfrm>
        </p:grpSpPr>
        <p:sp>
          <p:nvSpPr>
            <p:cNvPr id="46" name="椭圆 45">
              <a:extLst>
                <a:ext uri="{FF2B5EF4-FFF2-40B4-BE49-F238E27FC236}">
                  <a16:creationId xmlns:a16="http://schemas.microsoft.com/office/drawing/2014/main" id="{D79A74FB-F02D-4A85-98D7-9AA15085A892}"/>
                </a:ext>
              </a:extLst>
            </p:cNvPr>
            <p:cNvSpPr/>
            <p:nvPr/>
          </p:nvSpPr>
          <p:spPr bwMode="auto">
            <a:xfrm>
              <a:off x="1051154" y="2184302"/>
              <a:ext cx="576040" cy="576040"/>
            </a:xfrm>
            <a:prstGeom prst="ellipse">
              <a:avLst/>
            </a:prstGeom>
            <a:solidFill>
              <a:schemeClr val="bg1"/>
            </a:solidFill>
            <a:ln w="19050" cap="flat" cmpd="sng" algn="ctr">
              <a:solidFill>
                <a:schemeClr val="bg1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/>
            <a:lstStyle/>
            <a:p>
              <a:pPr defTabSz="1218565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47" name="TextBox 5">
              <a:extLst>
                <a:ext uri="{FF2B5EF4-FFF2-40B4-BE49-F238E27FC236}">
                  <a16:creationId xmlns:a16="http://schemas.microsoft.com/office/drawing/2014/main" id="{73492CF7-42F4-4FF5-BE61-984F346EA947}"/>
                </a:ext>
              </a:extLst>
            </p:cNvPr>
            <p:cNvSpPr txBox="1"/>
            <p:nvPr/>
          </p:nvSpPr>
          <p:spPr>
            <a:xfrm>
              <a:off x="1078156" y="2179935"/>
              <a:ext cx="52203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300" b="1" dirty="0">
                  <a:solidFill>
                    <a:schemeClr val="accent1"/>
                  </a:solidFill>
                  <a:cs typeface="+mn-ea"/>
                  <a:sym typeface="+mn-lt"/>
                </a:rPr>
                <a:t>1</a:t>
              </a:r>
              <a:endParaRPr lang="zh-CN" altLang="en-US" sz="4300" b="1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B93E0A61-B2AA-4281-B9CB-5D35E827A898}"/>
              </a:ext>
            </a:extLst>
          </p:cNvPr>
          <p:cNvGrpSpPr/>
          <p:nvPr/>
        </p:nvGrpSpPr>
        <p:grpSpPr>
          <a:xfrm>
            <a:off x="3892654" y="2741976"/>
            <a:ext cx="767953" cy="779700"/>
            <a:chOff x="1051154" y="2179935"/>
            <a:chExt cx="576040" cy="584775"/>
          </a:xfrm>
        </p:grpSpPr>
        <p:sp>
          <p:nvSpPr>
            <p:cNvPr id="49" name="椭圆 48">
              <a:extLst>
                <a:ext uri="{FF2B5EF4-FFF2-40B4-BE49-F238E27FC236}">
                  <a16:creationId xmlns:a16="http://schemas.microsoft.com/office/drawing/2014/main" id="{9D0BC0A1-440C-4BF5-9AC8-FD0F7262D6CA}"/>
                </a:ext>
              </a:extLst>
            </p:cNvPr>
            <p:cNvSpPr/>
            <p:nvPr/>
          </p:nvSpPr>
          <p:spPr bwMode="auto">
            <a:xfrm>
              <a:off x="1051154" y="2184302"/>
              <a:ext cx="576040" cy="576040"/>
            </a:xfrm>
            <a:prstGeom prst="ellipse">
              <a:avLst/>
            </a:prstGeom>
            <a:solidFill>
              <a:schemeClr val="bg1"/>
            </a:solidFill>
            <a:ln w="19050" cap="flat" cmpd="sng" algn="ctr">
              <a:solidFill>
                <a:schemeClr val="bg1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/>
            <a:lstStyle/>
            <a:p>
              <a:pPr defTabSz="1218565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50" name="TextBox 5">
              <a:extLst>
                <a:ext uri="{FF2B5EF4-FFF2-40B4-BE49-F238E27FC236}">
                  <a16:creationId xmlns:a16="http://schemas.microsoft.com/office/drawing/2014/main" id="{A51A679A-D3A7-4A27-B2CA-62C1C82B8917}"/>
                </a:ext>
              </a:extLst>
            </p:cNvPr>
            <p:cNvSpPr txBox="1"/>
            <p:nvPr/>
          </p:nvSpPr>
          <p:spPr>
            <a:xfrm>
              <a:off x="1078156" y="2179935"/>
              <a:ext cx="52203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300" b="1" dirty="0">
                  <a:solidFill>
                    <a:schemeClr val="accent2"/>
                  </a:solidFill>
                  <a:cs typeface="+mn-ea"/>
                  <a:sym typeface="+mn-lt"/>
                </a:rPr>
                <a:t>2</a:t>
              </a:r>
              <a:endParaRPr lang="zh-CN" altLang="en-US" sz="4300" b="1" dirty="0">
                <a:solidFill>
                  <a:schemeClr val="accent2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186526AA-5A25-469A-876F-BACBAED11CAA}"/>
              </a:ext>
            </a:extLst>
          </p:cNvPr>
          <p:cNvGrpSpPr/>
          <p:nvPr/>
        </p:nvGrpSpPr>
        <p:grpSpPr>
          <a:xfrm>
            <a:off x="6383156" y="2741976"/>
            <a:ext cx="767953" cy="779700"/>
            <a:chOff x="1051154" y="2179935"/>
            <a:chExt cx="576040" cy="584775"/>
          </a:xfrm>
        </p:grpSpPr>
        <p:sp>
          <p:nvSpPr>
            <p:cNvPr id="52" name="椭圆 51">
              <a:extLst>
                <a:ext uri="{FF2B5EF4-FFF2-40B4-BE49-F238E27FC236}">
                  <a16:creationId xmlns:a16="http://schemas.microsoft.com/office/drawing/2014/main" id="{08B82C59-6F1E-482A-8C10-DA407BCCB3B2}"/>
                </a:ext>
              </a:extLst>
            </p:cNvPr>
            <p:cNvSpPr/>
            <p:nvPr/>
          </p:nvSpPr>
          <p:spPr bwMode="auto">
            <a:xfrm>
              <a:off x="1051154" y="2184302"/>
              <a:ext cx="576040" cy="576040"/>
            </a:xfrm>
            <a:prstGeom prst="ellipse">
              <a:avLst/>
            </a:prstGeom>
            <a:solidFill>
              <a:schemeClr val="bg1"/>
            </a:solidFill>
            <a:ln w="19050" cap="flat" cmpd="sng" algn="ctr">
              <a:solidFill>
                <a:schemeClr val="bg1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/>
            <a:lstStyle/>
            <a:p>
              <a:pPr defTabSz="1218565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53" name="TextBox 5">
              <a:extLst>
                <a:ext uri="{FF2B5EF4-FFF2-40B4-BE49-F238E27FC236}">
                  <a16:creationId xmlns:a16="http://schemas.microsoft.com/office/drawing/2014/main" id="{47A3815F-E3A3-482C-9DFA-57F42A1464CC}"/>
                </a:ext>
              </a:extLst>
            </p:cNvPr>
            <p:cNvSpPr txBox="1"/>
            <p:nvPr/>
          </p:nvSpPr>
          <p:spPr>
            <a:xfrm>
              <a:off x="1078156" y="2179935"/>
              <a:ext cx="52203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300" b="1" dirty="0">
                  <a:solidFill>
                    <a:schemeClr val="accent2"/>
                  </a:solidFill>
                  <a:cs typeface="+mn-ea"/>
                  <a:sym typeface="+mn-lt"/>
                </a:rPr>
                <a:t>3</a:t>
              </a:r>
              <a:endParaRPr lang="zh-CN" altLang="en-US" sz="4300" b="1" dirty="0">
                <a:solidFill>
                  <a:schemeClr val="accent2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4" name="组合 53">
            <a:extLst>
              <a:ext uri="{FF2B5EF4-FFF2-40B4-BE49-F238E27FC236}">
                <a16:creationId xmlns:a16="http://schemas.microsoft.com/office/drawing/2014/main" id="{A227199D-C7F6-4421-9919-D186BAEBA0A2}"/>
              </a:ext>
            </a:extLst>
          </p:cNvPr>
          <p:cNvGrpSpPr/>
          <p:nvPr/>
        </p:nvGrpSpPr>
        <p:grpSpPr>
          <a:xfrm>
            <a:off x="8873659" y="2090524"/>
            <a:ext cx="767953" cy="779700"/>
            <a:chOff x="1051154" y="2179935"/>
            <a:chExt cx="576040" cy="584775"/>
          </a:xfrm>
        </p:grpSpPr>
        <p:sp>
          <p:nvSpPr>
            <p:cNvPr id="55" name="椭圆 54">
              <a:extLst>
                <a:ext uri="{FF2B5EF4-FFF2-40B4-BE49-F238E27FC236}">
                  <a16:creationId xmlns:a16="http://schemas.microsoft.com/office/drawing/2014/main" id="{8CD9C3B4-EA96-419E-8F2A-95796D5EF1CB}"/>
                </a:ext>
              </a:extLst>
            </p:cNvPr>
            <p:cNvSpPr/>
            <p:nvPr/>
          </p:nvSpPr>
          <p:spPr bwMode="auto">
            <a:xfrm>
              <a:off x="1051154" y="2184302"/>
              <a:ext cx="576040" cy="576040"/>
            </a:xfrm>
            <a:prstGeom prst="ellipse">
              <a:avLst/>
            </a:prstGeom>
            <a:solidFill>
              <a:schemeClr val="bg1"/>
            </a:solidFill>
            <a:ln w="19050" cap="flat" cmpd="sng" algn="ctr">
              <a:solidFill>
                <a:schemeClr val="bg1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/>
            <a:lstStyle/>
            <a:p>
              <a:pPr defTabSz="1218565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56" name="TextBox 5">
              <a:extLst>
                <a:ext uri="{FF2B5EF4-FFF2-40B4-BE49-F238E27FC236}">
                  <a16:creationId xmlns:a16="http://schemas.microsoft.com/office/drawing/2014/main" id="{41DC25EC-ED6E-4B4A-BD7B-7505CDCC28DC}"/>
                </a:ext>
              </a:extLst>
            </p:cNvPr>
            <p:cNvSpPr txBox="1"/>
            <p:nvPr/>
          </p:nvSpPr>
          <p:spPr>
            <a:xfrm>
              <a:off x="1078156" y="2179935"/>
              <a:ext cx="52203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300" b="1" dirty="0">
                  <a:solidFill>
                    <a:schemeClr val="accent1"/>
                  </a:solidFill>
                  <a:cs typeface="+mn-ea"/>
                  <a:sym typeface="+mn-lt"/>
                </a:rPr>
                <a:t>4</a:t>
              </a:r>
              <a:endParaRPr lang="zh-CN" altLang="en-US" sz="4300" b="1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57" name="矩形 3">
            <a:extLst>
              <a:ext uri="{FF2B5EF4-FFF2-40B4-BE49-F238E27FC236}">
                <a16:creationId xmlns:a16="http://schemas.microsoft.com/office/drawing/2014/main" id="{E0D6D9E4-B51E-43F8-822D-304A61AA06F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93271" y="3162260"/>
            <a:ext cx="1631192" cy="538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908" tIns="60954" rIns="121908" bIns="60954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700" b="1" dirty="0">
                <a:solidFill>
                  <a:srgbClr val="FFFFFF"/>
                </a:solidFill>
                <a:latin typeface="鸿雷板书简体" panose="00000500000000000000" pitchFamily="2" charset="-122"/>
                <a:ea typeface="鸿雷板书简体" panose="00000500000000000000" pitchFamily="2" charset="-122"/>
                <a:cs typeface="+mn-ea"/>
                <a:sym typeface="+mn-lt"/>
              </a:rPr>
              <a:t>添加主题</a:t>
            </a:r>
            <a:endParaRPr lang="zh-CN" altLang="en-US" sz="2700" b="1" dirty="0">
              <a:latin typeface="鸿雷板书简体" panose="00000500000000000000" pitchFamily="2" charset="-122"/>
              <a:ea typeface="鸿雷板书简体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58" name="矩形 3">
            <a:extLst>
              <a:ext uri="{FF2B5EF4-FFF2-40B4-BE49-F238E27FC236}">
                <a16:creationId xmlns:a16="http://schemas.microsoft.com/office/drawing/2014/main" id="{6B61BBF2-8E2B-4A7E-A765-0E34741ED7E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06364" y="3813712"/>
            <a:ext cx="1631192" cy="538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908" tIns="60954" rIns="121908" bIns="60954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700" b="1" dirty="0">
                <a:solidFill>
                  <a:srgbClr val="FFFFFF"/>
                </a:solidFill>
                <a:latin typeface="鸿雷板书简体" panose="00000500000000000000" pitchFamily="2" charset="-122"/>
                <a:ea typeface="鸿雷板书简体" panose="00000500000000000000" pitchFamily="2" charset="-122"/>
                <a:cs typeface="+mn-ea"/>
                <a:sym typeface="+mn-lt"/>
              </a:rPr>
              <a:t>添加主题</a:t>
            </a:r>
            <a:endParaRPr lang="zh-CN" altLang="en-US" sz="2700" b="1" dirty="0">
              <a:latin typeface="鸿雷板书简体" panose="00000500000000000000" pitchFamily="2" charset="-122"/>
              <a:ea typeface="鸿雷板书简体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59" name="矩形 3">
            <a:extLst>
              <a:ext uri="{FF2B5EF4-FFF2-40B4-BE49-F238E27FC236}">
                <a16:creationId xmlns:a16="http://schemas.microsoft.com/office/drawing/2014/main" id="{5466E662-393B-4448-987D-1F671E1100D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19456" y="3813712"/>
            <a:ext cx="1631192" cy="538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908" tIns="60954" rIns="121908" bIns="60954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700" b="1" dirty="0">
                <a:solidFill>
                  <a:srgbClr val="FFFFFF"/>
                </a:solidFill>
                <a:latin typeface="鸿雷板书简体" panose="00000500000000000000" pitchFamily="2" charset="-122"/>
                <a:ea typeface="鸿雷板书简体" panose="00000500000000000000" pitchFamily="2" charset="-122"/>
                <a:cs typeface="+mn-ea"/>
                <a:sym typeface="+mn-lt"/>
              </a:rPr>
              <a:t>添加主题</a:t>
            </a:r>
            <a:endParaRPr lang="zh-CN" altLang="en-US" sz="2700" b="1" dirty="0">
              <a:latin typeface="鸿雷板书简体" panose="00000500000000000000" pitchFamily="2" charset="-122"/>
              <a:ea typeface="鸿雷板书简体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60" name="矩形 3">
            <a:extLst>
              <a:ext uri="{FF2B5EF4-FFF2-40B4-BE49-F238E27FC236}">
                <a16:creationId xmlns:a16="http://schemas.microsoft.com/office/drawing/2014/main" id="{90E94BC9-3893-4FD5-8FAD-47189AEC5A4F}"/>
              </a:ext>
            </a:extLst>
          </p:cNvPr>
          <p:cNvSpPr>
            <a:spLocks noChangeArrowheads="1"/>
          </p:cNvSpPr>
          <p:nvPr/>
        </p:nvSpPr>
        <p:spPr bwMode="auto">
          <a:xfrm>
            <a:off x="9132551" y="3162260"/>
            <a:ext cx="1631192" cy="538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908" tIns="60954" rIns="121908" bIns="60954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700" b="1" dirty="0">
                <a:solidFill>
                  <a:srgbClr val="FFFFFF"/>
                </a:solidFill>
                <a:latin typeface="鸿雷板书简体" panose="00000500000000000000" pitchFamily="2" charset="-122"/>
                <a:ea typeface="鸿雷板书简体" panose="00000500000000000000" pitchFamily="2" charset="-122"/>
                <a:cs typeface="+mn-ea"/>
                <a:sym typeface="+mn-lt"/>
              </a:rPr>
              <a:t>添加主题</a:t>
            </a:r>
            <a:endParaRPr lang="zh-CN" altLang="en-US" sz="2700" b="1" dirty="0">
              <a:latin typeface="鸿雷板书简体" panose="00000500000000000000" pitchFamily="2" charset="-122"/>
              <a:ea typeface="鸿雷板书简体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63" name="TextBox 3">
            <a:extLst>
              <a:ext uri="{FF2B5EF4-FFF2-40B4-BE49-F238E27FC236}">
                <a16:creationId xmlns:a16="http://schemas.microsoft.com/office/drawing/2014/main" id="{58FF1406-ED3F-4743-AE6B-2D833FBDF5D3}"/>
              </a:ext>
            </a:extLst>
          </p:cNvPr>
          <p:cNvSpPr txBox="1"/>
          <p:nvPr/>
        </p:nvSpPr>
        <p:spPr>
          <a:xfrm>
            <a:off x="4954107" y="2034224"/>
            <a:ext cx="228378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>
                <a:ln w="12700">
                  <a:noFill/>
                  <a:prstDash val="solid"/>
                </a:ln>
                <a:solidFill>
                  <a:srgbClr val="808080"/>
                </a:solidFill>
                <a:latin typeface="鸿雷板书简体" panose="00000500000000000000" pitchFamily="2" charset="-122"/>
                <a:ea typeface="鸿雷板书简体" panose="00000500000000000000" pitchFamily="2" charset="-122"/>
                <a:cs typeface="+mn-ea"/>
                <a:sym typeface="+mn-lt"/>
              </a:rPr>
              <a:t>CONTENTS</a:t>
            </a:r>
            <a:endParaRPr lang="zh-CN" altLang="en-US" sz="3200" dirty="0">
              <a:ln w="12700">
                <a:noFill/>
                <a:prstDash val="solid"/>
              </a:ln>
              <a:solidFill>
                <a:srgbClr val="808080"/>
              </a:solidFill>
              <a:latin typeface="鸿雷板书简体" panose="00000500000000000000" pitchFamily="2" charset="-122"/>
              <a:ea typeface="鸿雷板书简体" panose="00000500000000000000" pitchFamily="2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97525914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5"/>
          <p:cNvGrpSpPr>
            <a:grpSpLocks noChangeAspect="1"/>
          </p:cNvGrpSpPr>
          <p:nvPr/>
        </p:nvGrpSpPr>
        <p:grpSpPr bwMode="auto">
          <a:xfrm>
            <a:off x="1466371" y="1543931"/>
            <a:ext cx="637213" cy="590067"/>
            <a:chOff x="5518" y="593"/>
            <a:chExt cx="1120" cy="1037"/>
          </a:xfrm>
          <a:solidFill>
            <a:schemeClr val="accent1">
              <a:lumMod val="75000"/>
            </a:schemeClr>
          </a:solidFill>
        </p:grpSpPr>
        <p:sp>
          <p:nvSpPr>
            <p:cNvPr id="3" name="Freeform 26"/>
            <p:cNvSpPr>
              <a:spLocks noEditPoints="1"/>
            </p:cNvSpPr>
            <p:nvPr/>
          </p:nvSpPr>
          <p:spPr bwMode="auto">
            <a:xfrm>
              <a:off x="5968" y="593"/>
              <a:ext cx="670" cy="671"/>
            </a:xfrm>
            <a:custGeom>
              <a:avLst/>
              <a:gdLst>
                <a:gd name="T0" fmla="*/ 3433 w 282"/>
                <a:gd name="T1" fmla="*/ 352 h 282"/>
                <a:gd name="T2" fmla="*/ 2202 w 282"/>
                <a:gd name="T3" fmla="*/ 352 h 282"/>
                <a:gd name="T4" fmla="*/ 0 w 282"/>
                <a:gd name="T5" fmla="*/ 2560 h 282"/>
                <a:gd name="T6" fmla="*/ 1235 w 282"/>
                <a:gd name="T7" fmla="*/ 3800 h 282"/>
                <a:gd name="T8" fmla="*/ 3433 w 282"/>
                <a:gd name="T9" fmla="*/ 1601 h 282"/>
                <a:gd name="T10" fmla="*/ 3433 w 282"/>
                <a:gd name="T11" fmla="*/ 352 h 282"/>
                <a:gd name="T12" fmla="*/ 739 w 282"/>
                <a:gd name="T13" fmla="*/ 2586 h 282"/>
                <a:gd name="T14" fmla="*/ 592 w 282"/>
                <a:gd name="T15" fmla="*/ 2441 h 282"/>
                <a:gd name="T16" fmla="*/ 2457 w 282"/>
                <a:gd name="T17" fmla="*/ 566 h 282"/>
                <a:gd name="T18" fmla="*/ 2602 w 282"/>
                <a:gd name="T19" fmla="*/ 566 h 282"/>
                <a:gd name="T20" fmla="*/ 2602 w 282"/>
                <a:gd name="T21" fmla="*/ 714 h 282"/>
                <a:gd name="T22" fmla="*/ 739 w 282"/>
                <a:gd name="T23" fmla="*/ 2586 h 282"/>
                <a:gd name="T24" fmla="*/ 1045 w 282"/>
                <a:gd name="T25" fmla="*/ 2898 h 282"/>
                <a:gd name="T26" fmla="*/ 898 w 282"/>
                <a:gd name="T27" fmla="*/ 2746 h 282"/>
                <a:gd name="T28" fmla="*/ 2913 w 282"/>
                <a:gd name="T29" fmla="*/ 726 h 282"/>
                <a:gd name="T30" fmla="*/ 3060 w 282"/>
                <a:gd name="T31" fmla="*/ 726 h 282"/>
                <a:gd name="T32" fmla="*/ 3060 w 282"/>
                <a:gd name="T33" fmla="*/ 878 h 282"/>
                <a:gd name="T34" fmla="*/ 1045 w 282"/>
                <a:gd name="T35" fmla="*/ 2898 h 282"/>
                <a:gd name="T36" fmla="*/ 1354 w 282"/>
                <a:gd name="T37" fmla="*/ 3205 h 282"/>
                <a:gd name="T38" fmla="*/ 1207 w 282"/>
                <a:gd name="T39" fmla="*/ 3058 h 282"/>
                <a:gd name="T40" fmla="*/ 3070 w 282"/>
                <a:gd name="T41" fmla="*/ 1183 h 282"/>
                <a:gd name="T42" fmla="*/ 3217 w 282"/>
                <a:gd name="T43" fmla="*/ 1183 h 282"/>
                <a:gd name="T44" fmla="*/ 3217 w 282"/>
                <a:gd name="T45" fmla="*/ 1337 h 282"/>
                <a:gd name="T46" fmla="*/ 1354 w 282"/>
                <a:gd name="T47" fmla="*/ 3205 h 282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0" t="0" r="r" b="b"/>
              <a:pathLst>
                <a:path w="282" h="282">
                  <a:moveTo>
                    <a:pt x="256" y="26"/>
                  </a:moveTo>
                  <a:cubicBezTo>
                    <a:pt x="231" y="0"/>
                    <a:pt x="189" y="0"/>
                    <a:pt x="164" y="26"/>
                  </a:cubicBezTo>
                  <a:cubicBezTo>
                    <a:pt x="0" y="190"/>
                    <a:pt x="0" y="190"/>
                    <a:pt x="0" y="190"/>
                  </a:cubicBezTo>
                  <a:cubicBezTo>
                    <a:pt x="92" y="282"/>
                    <a:pt x="92" y="282"/>
                    <a:pt x="92" y="282"/>
                  </a:cubicBezTo>
                  <a:cubicBezTo>
                    <a:pt x="256" y="119"/>
                    <a:pt x="256" y="119"/>
                    <a:pt x="256" y="119"/>
                  </a:cubicBezTo>
                  <a:cubicBezTo>
                    <a:pt x="282" y="93"/>
                    <a:pt x="282" y="52"/>
                    <a:pt x="256" y="26"/>
                  </a:cubicBezTo>
                  <a:close/>
                  <a:moveTo>
                    <a:pt x="55" y="192"/>
                  </a:moveTo>
                  <a:cubicBezTo>
                    <a:pt x="44" y="181"/>
                    <a:pt x="44" y="181"/>
                    <a:pt x="44" y="181"/>
                  </a:cubicBezTo>
                  <a:cubicBezTo>
                    <a:pt x="183" y="42"/>
                    <a:pt x="183" y="42"/>
                    <a:pt x="183" y="42"/>
                  </a:cubicBezTo>
                  <a:cubicBezTo>
                    <a:pt x="186" y="39"/>
                    <a:pt x="191" y="39"/>
                    <a:pt x="194" y="42"/>
                  </a:cubicBezTo>
                  <a:cubicBezTo>
                    <a:pt x="197" y="45"/>
                    <a:pt x="197" y="50"/>
                    <a:pt x="194" y="53"/>
                  </a:cubicBezTo>
                  <a:lnTo>
                    <a:pt x="55" y="192"/>
                  </a:lnTo>
                  <a:close/>
                  <a:moveTo>
                    <a:pt x="78" y="215"/>
                  </a:moveTo>
                  <a:cubicBezTo>
                    <a:pt x="67" y="204"/>
                    <a:pt x="67" y="204"/>
                    <a:pt x="67" y="204"/>
                  </a:cubicBezTo>
                  <a:cubicBezTo>
                    <a:pt x="217" y="54"/>
                    <a:pt x="217" y="54"/>
                    <a:pt x="217" y="54"/>
                  </a:cubicBezTo>
                  <a:cubicBezTo>
                    <a:pt x="220" y="51"/>
                    <a:pt x="225" y="51"/>
                    <a:pt x="228" y="54"/>
                  </a:cubicBezTo>
                  <a:cubicBezTo>
                    <a:pt x="231" y="57"/>
                    <a:pt x="231" y="62"/>
                    <a:pt x="228" y="65"/>
                  </a:cubicBezTo>
                  <a:lnTo>
                    <a:pt x="78" y="215"/>
                  </a:lnTo>
                  <a:close/>
                  <a:moveTo>
                    <a:pt x="101" y="238"/>
                  </a:moveTo>
                  <a:cubicBezTo>
                    <a:pt x="90" y="227"/>
                    <a:pt x="90" y="227"/>
                    <a:pt x="90" y="227"/>
                  </a:cubicBezTo>
                  <a:cubicBezTo>
                    <a:pt x="229" y="88"/>
                    <a:pt x="229" y="88"/>
                    <a:pt x="229" y="88"/>
                  </a:cubicBezTo>
                  <a:cubicBezTo>
                    <a:pt x="232" y="85"/>
                    <a:pt x="237" y="85"/>
                    <a:pt x="240" y="88"/>
                  </a:cubicBezTo>
                  <a:cubicBezTo>
                    <a:pt x="243" y="91"/>
                    <a:pt x="243" y="96"/>
                    <a:pt x="240" y="99"/>
                  </a:cubicBezTo>
                  <a:lnTo>
                    <a:pt x="101" y="23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" name="Freeform 27"/>
            <p:cNvSpPr/>
            <p:nvPr/>
          </p:nvSpPr>
          <p:spPr bwMode="auto">
            <a:xfrm>
              <a:off x="5597" y="1166"/>
              <a:ext cx="463" cy="464"/>
            </a:xfrm>
            <a:custGeom>
              <a:avLst/>
              <a:gdLst>
                <a:gd name="T0" fmla="*/ 299 w 463"/>
                <a:gd name="T1" fmla="*/ 276 h 464"/>
                <a:gd name="T2" fmla="*/ 280 w 463"/>
                <a:gd name="T3" fmla="*/ 255 h 464"/>
                <a:gd name="T4" fmla="*/ 463 w 463"/>
                <a:gd name="T5" fmla="*/ 71 h 464"/>
                <a:gd name="T6" fmla="*/ 390 w 463"/>
                <a:gd name="T7" fmla="*/ 0 h 464"/>
                <a:gd name="T8" fmla="*/ 206 w 463"/>
                <a:gd name="T9" fmla="*/ 183 h 464"/>
                <a:gd name="T10" fmla="*/ 187 w 463"/>
                <a:gd name="T11" fmla="*/ 164 h 464"/>
                <a:gd name="T12" fmla="*/ 145 w 463"/>
                <a:gd name="T13" fmla="*/ 186 h 464"/>
                <a:gd name="T14" fmla="*/ 0 w 463"/>
                <a:gd name="T15" fmla="*/ 419 h 464"/>
                <a:gd name="T16" fmla="*/ 42 w 463"/>
                <a:gd name="T17" fmla="*/ 464 h 464"/>
                <a:gd name="T18" fmla="*/ 275 w 463"/>
                <a:gd name="T19" fmla="*/ 319 h 464"/>
                <a:gd name="T20" fmla="*/ 299 w 463"/>
                <a:gd name="T21" fmla="*/ 276 h 464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463" h="464">
                  <a:moveTo>
                    <a:pt x="299" y="276"/>
                  </a:moveTo>
                  <a:lnTo>
                    <a:pt x="280" y="255"/>
                  </a:lnTo>
                  <a:lnTo>
                    <a:pt x="463" y="71"/>
                  </a:lnTo>
                  <a:lnTo>
                    <a:pt x="390" y="0"/>
                  </a:lnTo>
                  <a:lnTo>
                    <a:pt x="206" y="183"/>
                  </a:lnTo>
                  <a:lnTo>
                    <a:pt x="187" y="164"/>
                  </a:lnTo>
                  <a:lnTo>
                    <a:pt x="145" y="186"/>
                  </a:lnTo>
                  <a:lnTo>
                    <a:pt x="0" y="419"/>
                  </a:lnTo>
                  <a:lnTo>
                    <a:pt x="42" y="464"/>
                  </a:lnTo>
                  <a:lnTo>
                    <a:pt x="275" y="319"/>
                  </a:lnTo>
                  <a:lnTo>
                    <a:pt x="299" y="2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" name="Freeform 28"/>
            <p:cNvSpPr/>
            <p:nvPr/>
          </p:nvSpPr>
          <p:spPr bwMode="auto">
            <a:xfrm>
              <a:off x="5518" y="602"/>
              <a:ext cx="490" cy="493"/>
            </a:xfrm>
            <a:custGeom>
              <a:avLst/>
              <a:gdLst>
                <a:gd name="T0" fmla="*/ 1387 w 206"/>
                <a:gd name="T1" fmla="*/ 0 h 207"/>
                <a:gd name="T2" fmla="*/ 1035 w 206"/>
                <a:gd name="T3" fmla="*/ 40 h 207"/>
                <a:gd name="T4" fmla="*/ 1075 w 206"/>
                <a:gd name="T5" fmla="*/ 69 h 207"/>
                <a:gd name="T6" fmla="*/ 1572 w 206"/>
                <a:gd name="T7" fmla="*/ 579 h 207"/>
                <a:gd name="T8" fmla="*/ 1572 w 206"/>
                <a:gd name="T9" fmla="*/ 1515 h 207"/>
                <a:gd name="T10" fmla="*/ 645 w 206"/>
                <a:gd name="T11" fmla="*/ 1515 h 207"/>
                <a:gd name="T12" fmla="*/ 147 w 206"/>
                <a:gd name="T13" fmla="*/ 998 h 207"/>
                <a:gd name="T14" fmla="*/ 78 w 206"/>
                <a:gd name="T15" fmla="*/ 919 h 207"/>
                <a:gd name="T16" fmla="*/ 0 w 206"/>
                <a:gd name="T17" fmla="*/ 1391 h 207"/>
                <a:gd name="T18" fmla="*/ 1387 w 206"/>
                <a:gd name="T19" fmla="*/ 2796 h 207"/>
                <a:gd name="T20" fmla="*/ 2773 w 206"/>
                <a:gd name="T21" fmla="*/ 1391 h 207"/>
                <a:gd name="T22" fmla="*/ 1387 w 206"/>
                <a:gd name="T23" fmla="*/ 0 h 207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206" h="207">
                  <a:moveTo>
                    <a:pt x="103" y="0"/>
                  </a:moveTo>
                  <a:cubicBezTo>
                    <a:pt x="94" y="0"/>
                    <a:pt x="86" y="1"/>
                    <a:pt x="77" y="3"/>
                  </a:cubicBezTo>
                  <a:cubicBezTo>
                    <a:pt x="78" y="4"/>
                    <a:pt x="79" y="5"/>
                    <a:pt x="80" y="5"/>
                  </a:cubicBezTo>
                  <a:cubicBezTo>
                    <a:pt x="117" y="43"/>
                    <a:pt x="117" y="43"/>
                    <a:pt x="117" y="43"/>
                  </a:cubicBezTo>
                  <a:cubicBezTo>
                    <a:pt x="136" y="62"/>
                    <a:pt x="136" y="93"/>
                    <a:pt x="117" y="112"/>
                  </a:cubicBezTo>
                  <a:cubicBezTo>
                    <a:pt x="98" y="131"/>
                    <a:pt x="67" y="131"/>
                    <a:pt x="48" y="112"/>
                  </a:cubicBezTo>
                  <a:cubicBezTo>
                    <a:pt x="11" y="74"/>
                    <a:pt x="11" y="74"/>
                    <a:pt x="11" y="74"/>
                  </a:cubicBezTo>
                  <a:cubicBezTo>
                    <a:pt x="9" y="72"/>
                    <a:pt x="7" y="70"/>
                    <a:pt x="6" y="68"/>
                  </a:cubicBezTo>
                  <a:cubicBezTo>
                    <a:pt x="2" y="79"/>
                    <a:pt x="0" y="91"/>
                    <a:pt x="0" y="103"/>
                  </a:cubicBezTo>
                  <a:cubicBezTo>
                    <a:pt x="0" y="161"/>
                    <a:pt x="46" y="207"/>
                    <a:pt x="103" y="207"/>
                  </a:cubicBezTo>
                  <a:cubicBezTo>
                    <a:pt x="160" y="207"/>
                    <a:pt x="206" y="161"/>
                    <a:pt x="206" y="103"/>
                  </a:cubicBezTo>
                  <a:cubicBezTo>
                    <a:pt x="206" y="46"/>
                    <a:pt x="160" y="0"/>
                    <a:pt x="10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" name="Freeform 29"/>
            <p:cNvSpPr>
              <a:spLocks noEditPoints="1"/>
            </p:cNvSpPr>
            <p:nvPr/>
          </p:nvSpPr>
          <p:spPr bwMode="auto">
            <a:xfrm>
              <a:off x="6125" y="1185"/>
              <a:ext cx="444" cy="445"/>
            </a:xfrm>
            <a:custGeom>
              <a:avLst/>
              <a:gdLst>
                <a:gd name="T0" fmla="*/ 2194 w 187"/>
                <a:gd name="T1" fmla="*/ 2208 h 187"/>
                <a:gd name="T2" fmla="*/ 2194 w 187"/>
                <a:gd name="T3" fmla="*/ 1121 h 187"/>
                <a:gd name="T4" fmla="*/ 1083 w 187"/>
                <a:gd name="T5" fmla="*/ 0 h 187"/>
                <a:gd name="T6" fmla="*/ 0 w 187"/>
                <a:gd name="T7" fmla="*/ 1092 h 187"/>
                <a:gd name="T8" fmla="*/ 1111 w 187"/>
                <a:gd name="T9" fmla="*/ 2208 h 187"/>
                <a:gd name="T10" fmla="*/ 2194 w 187"/>
                <a:gd name="T11" fmla="*/ 2208 h 187"/>
                <a:gd name="T12" fmla="*/ 1460 w 187"/>
                <a:gd name="T13" fmla="*/ 1466 h 187"/>
                <a:gd name="T14" fmla="*/ 1916 w 187"/>
                <a:gd name="T15" fmla="*/ 1466 h 187"/>
                <a:gd name="T16" fmla="*/ 1916 w 187"/>
                <a:gd name="T17" fmla="*/ 1925 h 187"/>
                <a:gd name="T18" fmla="*/ 1460 w 187"/>
                <a:gd name="T19" fmla="*/ 1925 h 187"/>
                <a:gd name="T20" fmla="*/ 1460 w 187"/>
                <a:gd name="T21" fmla="*/ 1466 h 187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187" h="187">
                  <a:moveTo>
                    <a:pt x="164" y="164"/>
                  </a:moveTo>
                  <a:cubicBezTo>
                    <a:pt x="187" y="142"/>
                    <a:pt x="187" y="105"/>
                    <a:pt x="164" y="83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83" y="164"/>
                    <a:pt x="83" y="164"/>
                    <a:pt x="83" y="164"/>
                  </a:cubicBezTo>
                  <a:cubicBezTo>
                    <a:pt x="105" y="187"/>
                    <a:pt x="142" y="187"/>
                    <a:pt x="164" y="164"/>
                  </a:cubicBezTo>
                  <a:close/>
                  <a:moveTo>
                    <a:pt x="109" y="109"/>
                  </a:moveTo>
                  <a:cubicBezTo>
                    <a:pt x="118" y="100"/>
                    <a:pt x="133" y="100"/>
                    <a:pt x="143" y="109"/>
                  </a:cubicBezTo>
                  <a:cubicBezTo>
                    <a:pt x="152" y="118"/>
                    <a:pt x="152" y="133"/>
                    <a:pt x="143" y="143"/>
                  </a:cubicBezTo>
                  <a:cubicBezTo>
                    <a:pt x="133" y="152"/>
                    <a:pt x="118" y="152"/>
                    <a:pt x="109" y="143"/>
                  </a:cubicBezTo>
                  <a:cubicBezTo>
                    <a:pt x="100" y="133"/>
                    <a:pt x="100" y="118"/>
                    <a:pt x="109" y="10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7" name="Group 13"/>
          <p:cNvGrpSpPr>
            <a:grpSpLocks noChangeAspect="1"/>
          </p:cNvGrpSpPr>
          <p:nvPr/>
        </p:nvGrpSpPr>
        <p:grpSpPr bwMode="auto">
          <a:xfrm>
            <a:off x="1492381" y="2455697"/>
            <a:ext cx="604747" cy="672830"/>
            <a:chOff x="2568" y="615"/>
            <a:chExt cx="897" cy="1115"/>
          </a:xfrm>
          <a:solidFill>
            <a:schemeClr val="accent2"/>
          </a:solidFill>
        </p:grpSpPr>
        <p:sp>
          <p:nvSpPr>
            <p:cNvPr id="8" name="Freeform 14"/>
            <p:cNvSpPr/>
            <p:nvPr/>
          </p:nvSpPr>
          <p:spPr bwMode="auto">
            <a:xfrm>
              <a:off x="2584" y="615"/>
              <a:ext cx="836" cy="262"/>
            </a:xfrm>
            <a:custGeom>
              <a:avLst/>
              <a:gdLst>
                <a:gd name="T0" fmla="*/ 4742 w 351"/>
                <a:gd name="T1" fmla="*/ 555 h 110"/>
                <a:gd name="T2" fmla="*/ 3970 w 351"/>
                <a:gd name="T3" fmla="*/ 69 h 110"/>
                <a:gd name="T4" fmla="*/ 555 w 351"/>
                <a:gd name="T5" fmla="*/ 743 h 110"/>
                <a:gd name="T6" fmla="*/ 29 w 351"/>
                <a:gd name="T7" fmla="*/ 1486 h 110"/>
                <a:gd name="T8" fmla="*/ 4742 w 351"/>
                <a:gd name="T9" fmla="*/ 555 h 11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51" h="110">
                  <a:moveTo>
                    <a:pt x="351" y="41"/>
                  </a:moveTo>
                  <a:cubicBezTo>
                    <a:pt x="343" y="16"/>
                    <a:pt x="319" y="0"/>
                    <a:pt x="294" y="5"/>
                  </a:cubicBezTo>
                  <a:cubicBezTo>
                    <a:pt x="41" y="55"/>
                    <a:pt x="41" y="55"/>
                    <a:pt x="41" y="55"/>
                  </a:cubicBezTo>
                  <a:cubicBezTo>
                    <a:pt x="17" y="60"/>
                    <a:pt x="0" y="84"/>
                    <a:pt x="2" y="110"/>
                  </a:cubicBezTo>
                  <a:lnTo>
                    <a:pt x="351" y="4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" name="Freeform 15"/>
            <p:cNvSpPr/>
            <p:nvPr/>
          </p:nvSpPr>
          <p:spPr bwMode="auto">
            <a:xfrm>
              <a:off x="2894" y="615"/>
              <a:ext cx="169" cy="71"/>
            </a:xfrm>
            <a:custGeom>
              <a:avLst/>
              <a:gdLst>
                <a:gd name="T0" fmla="*/ 957 w 71"/>
                <a:gd name="T1" fmla="*/ 225 h 30"/>
                <a:gd name="T2" fmla="*/ 957 w 71"/>
                <a:gd name="T3" fmla="*/ 213 h 30"/>
                <a:gd name="T4" fmla="*/ 743 w 71"/>
                <a:gd name="T5" fmla="*/ 28 h 30"/>
                <a:gd name="T6" fmla="*/ 148 w 71"/>
                <a:gd name="T7" fmla="*/ 135 h 30"/>
                <a:gd name="T8" fmla="*/ 29 w 71"/>
                <a:gd name="T9" fmla="*/ 386 h 30"/>
                <a:gd name="T10" fmla="*/ 29 w 71"/>
                <a:gd name="T11" fmla="*/ 398 h 30"/>
                <a:gd name="T12" fmla="*/ 957 w 71"/>
                <a:gd name="T13" fmla="*/ 225 h 3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71" h="30">
                  <a:moveTo>
                    <a:pt x="71" y="17"/>
                  </a:moveTo>
                  <a:cubicBezTo>
                    <a:pt x="71" y="16"/>
                    <a:pt x="71" y="16"/>
                    <a:pt x="71" y="16"/>
                  </a:cubicBezTo>
                  <a:cubicBezTo>
                    <a:pt x="69" y="7"/>
                    <a:pt x="62" y="0"/>
                    <a:pt x="55" y="2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4" y="12"/>
                    <a:pt x="0" y="20"/>
                    <a:pt x="2" y="29"/>
                  </a:cubicBezTo>
                  <a:cubicBezTo>
                    <a:pt x="2" y="30"/>
                    <a:pt x="2" y="30"/>
                    <a:pt x="2" y="30"/>
                  </a:cubicBezTo>
                  <a:lnTo>
                    <a:pt x="71" y="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" name="Freeform 16"/>
            <p:cNvSpPr>
              <a:spLocks noEditPoints="1"/>
            </p:cNvSpPr>
            <p:nvPr/>
          </p:nvSpPr>
          <p:spPr bwMode="auto">
            <a:xfrm>
              <a:off x="2568" y="898"/>
              <a:ext cx="897" cy="832"/>
            </a:xfrm>
            <a:custGeom>
              <a:avLst/>
              <a:gdLst>
                <a:gd name="T0" fmla="*/ 0 w 377"/>
                <a:gd name="T1" fmla="*/ 254 h 350"/>
                <a:gd name="T2" fmla="*/ 928 w 377"/>
                <a:gd name="T3" fmla="*/ 4215 h 350"/>
                <a:gd name="T4" fmla="*/ 4109 w 377"/>
                <a:gd name="T5" fmla="*/ 4702 h 350"/>
                <a:gd name="T6" fmla="*/ 4756 w 377"/>
                <a:gd name="T7" fmla="*/ 509 h 350"/>
                <a:gd name="T8" fmla="*/ 4823 w 377"/>
                <a:gd name="T9" fmla="*/ 0 h 350"/>
                <a:gd name="T10" fmla="*/ 2072 w 377"/>
                <a:gd name="T11" fmla="*/ 1022 h 350"/>
                <a:gd name="T12" fmla="*/ 2208 w 377"/>
                <a:gd name="T13" fmla="*/ 1022 h 350"/>
                <a:gd name="T14" fmla="*/ 2774 w 377"/>
                <a:gd name="T15" fmla="*/ 1034 h 350"/>
                <a:gd name="T16" fmla="*/ 2158 w 377"/>
                <a:gd name="T17" fmla="*/ 1802 h 350"/>
                <a:gd name="T18" fmla="*/ 2020 w 377"/>
                <a:gd name="T19" fmla="*/ 1921 h 350"/>
                <a:gd name="T20" fmla="*/ 1630 w 377"/>
                <a:gd name="T21" fmla="*/ 1559 h 350"/>
                <a:gd name="T22" fmla="*/ 1592 w 377"/>
                <a:gd name="T23" fmla="*/ 2056 h 350"/>
                <a:gd name="T24" fmla="*/ 2032 w 377"/>
                <a:gd name="T25" fmla="*/ 2380 h 350"/>
                <a:gd name="T26" fmla="*/ 2129 w 377"/>
                <a:gd name="T27" fmla="*/ 2565 h 350"/>
                <a:gd name="T28" fmla="*/ 2011 w 377"/>
                <a:gd name="T29" fmla="*/ 2553 h 350"/>
                <a:gd name="T30" fmla="*/ 1806 w 377"/>
                <a:gd name="T31" fmla="*/ 2741 h 350"/>
                <a:gd name="T32" fmla="*/ 1268 w 377"/>
                <a:gd name="T33" fmla="*/ 2646 h 350"/>
                <a:gd name="T34" fmla="*/ 1309 w 377"/>
                <a:gd name="T35" fmla="*/ 2187 h 350"/>
                <a:gd name="T36" fmla="*/ 2372 w 377"/>
                <a:gd name="T37" fmla="*/ 3357 h 350"/>
                <a:gd name="T38" fmla="*/ 1563 w 377"/>
                <a:gd name="T39" fmla="*/ 3345 h 350"/>
                <a:gd name="T40" fmla="*/ 1228 w 377"/>
                <a:gd name="T41" fmla="*/ 2769 h 350"/>
                <a:gd name="T42" fmla="*/ 1252 w 377"/>
                <a:gd name="T43" fmla="*/ 2791 h 350"/>
                <a:gd name="T44" fmla="*/ 2303 w 377"/>
                <a:gd name="T45" fmla="*/ 2898 h 350"/>
                <a:gd name="T46" fmla="*/ 2667 w 377"/>
                <a:gd name="T47" fmla="*/ 1909 h 350"/>
                <a:gd name="T48" fmla="*/ 2451 w 377"/>
                <a:gd name="T49" fmla="*/ 1864 h 350"/>
                <a:gd name="T50" fmla="*/ 2548 w 377"/>
                <a:gd name="T51" fmla="*/ 1785 h 350"/>
                <a:gd name="T52" fmla="*/ 2532 w 377"/>
                <a:gd name="T53" fmla="*/ 1628 h 350"/>
                <a:gd name="T54" fmla="*/ 2532 w 377"/>
                <a:gd name="T55" fmla="*/ 1502 h 350"/>
                <a:gd name="T56" fmla="*/ 3046 w 377"/>
                <a:gd name="T57" fmla="*/ 1288 h 350"/>
                <a:gd name="T58" fmla="*/ 3300 w 377"/>
                <a:gd name="T59" fmla="*/ 1357 h 350"/>
                <a:gd name="T60" fmla="*/ 3181 w 377"/>
                <a:gd name="T61" fmla="*/ 1707 h 350"/>
                <a:gd name="T62" fmla="*/ 2667 w 377"/>
                <a:gd name="T63" fmla="*/ 1909 h 350"/>
                <a:gd name="T64" fmla="*/ 3233 w 377"/>
                <a:gd name="T65" fmla="*/ 3316 h 350"/>
                <a:gd name="T66" fmla="*/ 3086 w 377"/>
                <a:gd name="T67" fmla="*/ 3521 h 350"/>
                <a:gd name="T68" fmla="*/ 2815 w 377"/>
                <a:gd name="T69" fmla="*/ 3278 h 350"/>
                <a:gd name="T70" fmla="*/ 2831 w 377"/>
                <a:gd name="T71" fmla="*/ 2729 h 350"/>
                <a:gd name="T72" fmla="*/ 2910 w 377"/>
                <a:gd name="T73" fmla="*/ 2527 h 350"/>
                <a:gd name="T74" fmla="*/ 2979 w 377"/>
                <a:gd name="T75" fmla="*/ 2646 h 350"/>
                <a:gd name="T76" fmla="*/ 3086 w 377"/>
                <a:gd name="T77" fmla="*/ 2712 h 350"/>
                <a:gd name="T78" fmla="*/ 3205 w 377"/>
                <a:gd name="T79" fmla="*/ 2700 h 350"/>
                <a:gd name="T80" fmla="*/ 3436 w 377"/>
                <a:gd name="T81" fmla="*/ 3197 h 350"/>
                <a:gd name="T82" fmla="*/ 3838 w 377"/>
                <a:gd name="T83" fmla="*/ 2634 h 350"/>
                <a:gd name="T84" fmla="*/ 3595 w 377"/>
                <a:gd name="T85" fmla="*/ 3114 h 350"/>
                <a:gd name="T86" fmla="*/ 3136 w 377"/>
                <a:gd name="T87" fmla="*/ 2254 h 350"/>
                <a:gd name="T88" fmla="*/ 3419 w 377"/>
                <a:gd name="T89" fmla="*/ 1883 h 350"/>
                <a:gd name="T90" fmla="*/ 3878 w 377"/>
                <a:gd name="T91" fmla="*/ 2536 h 35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0" t="0" r="r" b="b"/>
              <a:pathLst>
                <a:path w="377" h="350">
                  <a:moveTo>
                    <a:pt x="358" y="0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9" y="0"/>
                    <a:pt x="0" y="8"/>
                    <a:pt x="0" y="19"/>
                  </a:cubicBezTo>
                  <a:cubicBezTo>
                    <a:pt x="0" y="29"/>
                    <a:pt x="9" y="38"/>
                    <a:pt x="19" y="38"/>
                  </a:cubicBezTo>
                  <a:cubicBezTo>
                    <a:pt x="24" y="38"/>
                    <a:pt x="24" y="38"/>
                    <a:pt x="24" y="38"/>
                  </a:cubicBezTo>
                  <a:cubicBezTo>
                    <a:pt x="69" y="314"/>
                    <a:pt x="69" y="314"/>
                    <a:pt x="69" y="314"/>
                  </a:cubicBezTo>
                  <a:cubicBezTo>
                    <a:pt x="61" y="315"/>
                    <a:pt x="54" y="323"/>
                    <a:pt x="54" y="332"/>
                  </a:cubicBezTo>
                  <a:cubicBezTo>
                    <a:pt x="54" y="342"/>
                    <a:pt x="62" y="350"/>
                    <a:pt x="72" y="350"/>
                  </a:cubicBezTo>
                  <a:cubicBezTo>
                    <a:pt x="305" y="350"/>
                    <a:pt x="305" y="350"/>
                    <a:pt x="305" y="350"/>
                  </a:cubicBezTo>
                  <a:cubicBezTo>
                    <a:pt x="315" y="350"/>
                    <a:pt x="323" y="342"/>
                    <a:pt x="323" y="332"/>
                  </a:cubicBezTo>
                  <a:cubicBezTo>
                    <a:pt x="323" y="323"/>
                    <a:pt x="317" y="315"/>
                    <a:pt x="308" y="314"/>
                  </a:cubicBezTo>
                  <a:cubicBezTo>
                    <a:pt x="353" y="38"/>
                    <a:pt x="353" y="38"/>
                    <a:pt x="353" y="38"/>
                  </a:cubicBezTo>
                  <a:cubicBezTo>
                    <a:pt x="358" y="38"/>
                    <a:pt x="358" y="38"/>
                    <a:pt x="358" y="38"/>
                  </a:cubicBezTo>
                  <a:cubicBezTo>
                    <a:pt x="369" y="38"/>
                    <a:pt x="377" y="29"/>
                    <a:pt x="377" y="19"/>
                  </a:cubicBezTo>
                  <a:cubicBezTo>
                    <a:pt x="377" y="8"/>
                    <a:pt x="369" y="0"/>
                    <a:pt x="358" y="0"/>
                  </a:cubicBezTo>
                  <a:close/>
                  <a:moveTo>
                    <a:pt x="121" y="116"/>
                  </a:moveTo>
                  <a:cubicBezTo>
                    <a:pt x="141" y="86"/>
                    <a:pt x="141" y="86"/>
                    <a:pt x="141" y="86"/>
                  </a:cubicBezTo>
                  <a:cubicBezTo>
                    <a:pt x="148" y="76"/>
                    <a:pt x="154" y="76"/>
                    <a:pt x="154" y="76"/>
                  </a:cubicBezTo>
                  <a:cubicBezTo>
                    <a:pt x="155" y="76"/>
                    <a:pt x="155" y="76"/>
                    <a:pt x="155" y="76"/>
                  </a:cubicBezTo>
                  <a:cubicBezTo>
                    <a:pt x="156" y="76"/>
                    <a:pt x="157" y="76"/>
                    <a:pt x="157" y="76"/>
                  </a:cubicBezTo>
                  <a:cubicBezTo>
                    <a:pt x="159" y="76"/>
                    <a:pt x="162" y="76"/>
                    <a:pt x="164" y="76"/>
                  </a:cubicBezTo>
                  <a:cubicBezTo>
                    <a:pt x="165" y="76"/>
                    <a:pt x="165" y="76"/>
                    <a:pt x="165" y="76"/>
                  </a:cubicBezTo>
                  <a:cubicBezTo>
                    <a:pt x="207" y="77"/>
                    <a:pt x="207" y="77"/>
                    <a:pt x="207" y="77"/>
                  </a:cubicBezTo>
                  <a:cubicBezTo>
                    <a:pt x="207" y="77"/>
                    <a:pt x="206" y="77"/>
                    <a:pt x="206" y="77"/>
                  </a:cubicBezTo>
                  <a:cubicBezTo>
                    <a:pt x="205" y="77"/>
                    <a:pt x="205" y="77"/>
                    <a:pt x="205" y="78"/>
                  </a:cubicBezTo>
                  <a:cubicBezTo>
                    <a:pt x="205" y="78"/>
                    <a:pt x="204" y="78"/>
                    <a:pt x="204" y="78"/>
                  </a:cubicBezTo>
                  <a:cubicBezTo>
                    <a:pt x="191" y="83"/>
                    <a:pt x="171" y="115"/>
                    <a:pt x="160" y="134"/>
                  </a:cubicBezTo>
                  <a:cubicBezTo>
                    <a:pt x="160" y="134"/>
                    <a:pt x="160" y="134"/>
                    <a:pt x="160" y="134"/>
                  </a:cubicBezTo>
                  <a:cubicBezTo>
                    <a:pt x="158" y="137"/>
                    <a:pt x="157" y="140"/>
                    <a:pt x="157" y="140"/>
                  </a:cubicBezTo>
                  <a:cubicBezTo>
                    <a:pt x="155" y="142"/>
                    <a:pt x="153" y="143"/>
                    <a:pt x="150" y="143"/>
                  </a:cubicBezTo>
                  <a:cubicBezTo>
                    <a:pt x="148" y="144"/>
                    <a:pt x="146" y="144"/>
                    <a:pt x="144" y="142"/>
                  </a:cubicBezTo>
                  <a:cubicBezTo>
                    <a:pt x="123" y="127"/>
                    <a:pt x="123" y="127"/>
                    <a:pt x="123" y="127"/>
                  </a:cubicBezTo>
                  <a:cubicBezTo>
                    <a:pt x="119" y="124"/>
                    <a:pt x="118" y="119"/>
                    <a:pt x="121" y="116"/>
                  </a:cubicBezTo>
                  <a:close/>
                  <a:moveTo>
                    <a:pt x="92" y="156"/>
                  </a:moveTo>
                  <a:cubicBezTo>
                    <a:pt x="108" y="154"/>
                    <a:pt x="108" y="154"/>
                    <a:pt x="108" y="154"/>
                  </a:cubicBezTo>
                  <a:cubicBezTo>
                    <a:pt x="118" y="153"/>
                    <a:pt x="118" y="153"/>
                    <a:pt x="118" y="153"/>
                  </a:cubicBezTo>
                  <a:cubicBezTo>
                    <a:pt x="130" y="152"/>
                    <a:pt x="130" y="152"/>
                    <a:pt x="130" y="152"/>
                  </a:cubicBezTo>
                  <a:cubicBezTo>
                    <a:pt x="133" y="151"/>
                    <a:pt x="137" y="153"/>
                    <a:pt x="138" y="155"/>
                  </a:cubicBezTo>
                  <a:cubicBezTo>
                    <a:pt x="151" y="177"/>
                    <a:pt x="151" y="177"/>
                    <a:pt x="151" y="177"/>
                  </a:cubicBezTo>
                  <a:cubicBezTo>
                    <a:pt x="151" y="177"/>
                    <a:pt x="151" y="177"/>
                    <a:pt x="151" y="177"/>
                  </a:cubicBezTo>
                  <a:cubicBezTo>
                    <a:pt x="155" y="185"/>
                    <a:pt x="155" y="185"/>
                    <a:pt x="155" y="185"/>
                  </a:cubicBezTo>
                  <a:cubicBezTo>
                    <a:pt x="158" y="191"/>
                    <a:pt x="158" y="191"/>
                    <a:pt x="158" y="191"/>
                  </a:cubicBezTo>
                  <a:cubicBezTo>
                    <a:pt x="160" y="193"/>
                    <a:pt x="159" y="194"/>
                    <a:pt x="156" y="193"/>
                  </a:cubicBezTo>
                  <a:cubicBezTo>
                    <a:pt x="151" y="191"/>
                    <a:pt x="151" y="191"/>
                    <a:pt x="151" y="191"/>
                  </a:cubicBezTo>
                  <a:cubicBezTo>
                    <a:pt x="149" y="190"/>
                    <a:pt x="149" y="190"/>
                    <a:pt x="149" y="190"/>
                  </a:cubicBezTo>
                  <a:cubicBezTo>
                    <a:pt x="148" y="189"/>
                    <a:pt x="148" y="189"/>
                    <a:pt x="148" y="189"/>
                  </a:cubicBezTo>
                  <a:cubicBezTo>
                    <a:pt x="145" y="188"/>
                    <a:pt x="142" y="190"/>
                    <a:pt x="140" y="192"/>
                  </a:cubicBezTo>
                  <a:cubicBezTo>
                    <a:pt x="134" y="204"/>
                    <a:pt x="134" y="204"/>
                    <a:pt x="134" y="204"/>
                  </a:cubicBezTo>
                  <a:cubicBezTo>
                    <a:pt x="134" y="204"/>
                    <a:pt x="133" y="206"/>
                    <a:pt x="129" y="205"/>
                  </a:cubicBezTo>
                  <a:cubicBezTo>
                    <a:pt x="129" y="205"/>
                    <a:pt x="103" y="205"/>
                    <a:pt x="95" y="198"/>
                  </a:cubicBezTo>
                  <a:cubicBezTo>
                    <a:pt x="95" y="198"/>
                    <a:pt x="94" y="198"/>
                    <a:pt x="94" y="197"/>
                  </a:cubicBezTo>
                  <a:cubicBezTo>
                    <a:pt x="94" y="197"/>
                    <a:pt x="90" y="192"/>
                    <a:pt x="95" y="180"/>
                  </a:cubicBezTo>
                  <a:cubicBezTo>
                    <a:pt x="100" y="171"/>
                    <a:pt x="100" y="171"/>
                    <a:pt x="100" y="171"/>
                  </a:cubicBezTo>
                  <a:cubicBezTo>
                    <a:pt x="101" y="168"/>
                    <a:pt x="100" y="165"/>
                    <a:pt x="97" y="163"/>
                  </a:cubicBezTo>
                  <a:cubicBezTo>
                    <a:pt x="91" y="159"/>
                    <a:pt x="91" y="159"/>
                    <a:pt x="91" y="159"/>
                  </a:cubicBezTo>
                  <a:cubicBezTo>
                    <a:pt x="88" y="157"/>
                    <a:pt x="89" y="156"/>
                    <a:pt x="92" y="156"/>
                  </a:cubicBezTo>
                  <a:close/>
                  <a:moveTo>
                    <a:pt x="176" y="250"/>
                  </a:moveTo>
                  <a:cubicBezTo>
                    <a:pt x="175" y="254"/>
                    <a:pt x="172" y="258"/>
                    <a:pt x="167" y="257"/>
                  </a:cubicBezTo>
                  <a:cubicBezTo>
                    <a:pt x="132" y="255"/>
                    <a:pt x="132" y="255"/>
                    <a:pt x="132" y="255"/>
                  </a:cubicBezTo>
                  <a:cubicBezTo>
                    <a:pt x="120" y="255"/>
                    <a:pt x="116" y="249"/>
                    <a:pt x="116" y="249"/>
                  </a:cubicBezTo>
                  <a:cubicBezTo>
                    <a:pt x="115" y="248"/>
                    <a:pt x="114" y="245"/>
                    <a:pt x="112" y="243"/>
                  </a:cubicBezTo>
                  <a:cubicBezTo>
                    <a:pt x="112" y="243"/>
                    <a:pt x="112" y="243"/>
                    <a:pt x="112" y="243"/>
                  </a:cubicBezTo>
                  <a:cubicBezTo>
                    <a:pt x="91" y="206"/>
                    <a:pt x="91" y="206"/>
                    <a:pt x="91" y="206"/>
                  </a:cubicBezTo>
                  <a:cubicBezTo>
                    <a:pt x="91" y="206"/>
                    <a:pt x="92" y="207"/>
                    <a:pt x="92" y="207"/>
                  </a:cubicBezTo>
                  <a:cubicBezTo>
                    <a:pt x="92" y="207"/>
                    <a:pt x="93" y="208"/>
                    <a:pt x="93" y="208"/>
                  </a:cubicBezTo>
                  <a:cubicBezTo>
                    <a:pt x="93" y="208"/>
                    <a:pt x="93" y="208"/>
                    <a:pt x="93" y="208"/>
                  </a:cubicBezTo>
                  <a:cubicBezTo>
                    <a:pt x="105" y="217"/>
                    <a:pt x="143" y="217"/>
                    <a:pt x="164" y="217"/>
                  </a:cubicBezTo>
                  <a:cubicBezTo>
                    <a:pt x="164" y="217"/>
                    <a:pt x="164" y="217"/>
                    <a:pt x="164" y="217"/>
                  </a:cubicBezTo>
                  <a:cubicBezTo>
                    <a:pt x="168" y="217"/>
                    <a:pt x="171" y="216"/>
                    <a:pt x="171" y="216"/>
                  </a:cubicBezTo>
                  <a:cubicBezTo>
                    <a:pt x="175" y="216"/>
                    <a:pt x="178" y="219"/>
                    <a:pt x="178" y="224"/>
                  </a:cubicBezTo>
                  <a:lnTo>
                    <a:pt x="176" y="250"/>
                  </a:lnTo>
                  <a:close/>
                  <a:moveTo>
                    <a:pt x="198" y="142"/>
                  </a:moveTo>
                  <a:cubicBezTo>
                    <a:pt x="189" y="142"/>
                    <a:pt x="189" y="142"/>
                    <a:pt x="189" y="142"/>
                  </a:cubicBezTo>
                  <a:cubicBezTo>
                    <a:pt x="183" y="142"/>
                    <a:pt x="183" y="142"/>
                    <a:pt x="183" y="142"/>
                  </a:cubicBezTo>
                  <a:cubicBezTo>
                    <a:pt x="180" y="142"/>
                    <a:pt x="179" y="140"/>
                    <a:pt x="182" y="139"/>
                  </a:cubicBezTo>
                  <a:cubicBezTo>
                    <a:pt x="186" y="135"/>
                    <a:pt x="186" y="135"/>
                    <a:pt x="186" y="135"/>
                  </a:cubicBezTo>
                  <a:cubicBezTo>
                    <a:pt x="188" y="134"/>
                    <a:pt x="188" y="134"/>
                    <a:pt x="188" y="134"/>
                  </a:cubicBezTo>
                  <a:cubicBezTo>
                    <a:pt x="189" y="133"/>
                    <a:pt x="189" y="133"/>
                    <a:pt x="189" y="133"/>
                  </a:cubicBezTo>
                  <a:cubicBezTo>
                    <a:pt x="192" y="131"/>
                    <a:pt x="192" y="128"/>
                    <a:pt x="191" y="126"/>
                  </a:cubicBezTo>
                  <a:cubicBezTo>
                    <a:pt x="190" y="125"/>
                    <a:pt x="190" y="125"/>
                    <a:pt x="190" y="125"/>
                  </a:cubicBezTo>
                  <a:cubicBezTo>
                    <a:pt x="188" y="121"/>
                    <a:pt x="188" y="121"/>
                    <a:pt x="188" y="121"/>
                  </a:cubicBezTo>
                  <a:cubicBezTo>
                    <a:pt x="188" y="121"/>
                    <a:pt x="188" y="121"/>
                    <a:pt x="188" y="121"/>
                  </a:cubicBezTo>
                  <a:cubicBezTo>
                    <a:pt x="186" y="117"/>
                    <a:pt x="186" y="117"/>
                    <a:pt x="186" y="117"/>
                  </a:cubicBezTo>
                  <a:cubicBezTo>
                    <a:pt x="186" y="117"/>
                    <a:pt x="185" y="115"/>
                    <a:pt x="188" y="112"/>
                  </a:cubicBezTo>
                  <a:cubicBezTo>
                    <a:pt x="188" y="112"/>
                    <a:pt x="201" y="90"/>
                    <a:pt x="211" y="87"/>
                  </a:cubicBezTo>
                  <a:cubicBezTo>
                    <a:pt x="212" y="86"/>
                    <a:pt x="212" y="86"/>
                    <a:pt x="213" y="86"/>
                  </a:cubicBezTo>
                  <a:cubicBezTo>
                    <a:pt x="213" y="86"/>
                    <a:pt x="219" y="86"/>
                    <a:pt x="226" y="96"/>
                  </a:cubicBezTo>
                  <a:cubicBezTo>
                    <a:pt x="230" y="102"/>
                    <a:pt x="230" y="102"/>
                    <a:pt x="230" y="102"/>
                  </a:cubicBezTo>
                  <a:cubicBezTo>
                    <a:pt x="232" y="104"/>
                    <a:pt x="235" y="105"/>
                    <a:pt x="238" y="104"/>
                  </a:cubicBezTo>
                  <a:cubicBezTo>
                    <a:pt x="245" y="101"/>
                    <a:pt x="245" y="101"/>
                    <a:pt x="245" y="101"/>
                  </a:cubicBezTo>
                  <a:cubicBezTo>
                    <a:pt x="248" y="99"/>
                    <a:pt x="249" y="100"/>
                    <a:pt x="247" y="103"/>
                  </a:cubicBezTo>
                  <a:cubicBezTo>
                    <a:pt x="240" y="118"/>
                    <a:pt x="240" y="118"/>
                    <a:pt x="240" y="118"/>
                  </a:cubicBezTo>
                  <a:cubicBezTo>
                    <a:pt x="236" y="127"/>
                    <a:pt x="236" y="127"/>
                    <a:pt x="236" y="127"/>
                  </a:cubicBezTo>
                  <a:cubicBezTo>
                    <a:pt x="231" y="138"/>
                    <a:pt x="231" y="138"/>
                    <a:pt x="231" y="138"/>
                  </a:cubicBezTo>
                  <a:cubicBezTo>
                    <a:pt x="229" y="141"/>
                    <a:pt x="226" y="143"/>
                    <a:pt x="223" y="143"/>
                  </a:cubicBezTo>
                  <a:cubicBezTo>
                    <a:pt x="198" y="142"/>
                    <a:pt x="198" y="142"/>
                    <a:pt x="198" y="142"/>
                  </a:cubicBezTo>
                  <a:cubicBezTo>
                    <a:pt x="198" y="142"/>
                    <a:pt x="198" y="142"/>
                    <a:pt x="198" y="142"/>
                  </a:cubicBezTo>
                  <a:close/>
                  <a:moveTo>
                    <a:pt x="255" y="238"/>
                  </a:moveTo>
                  <a:cubicBezTo>
                    <a:pt x="255" y="238"/>
                    <a:pt x="253" y="244"/>
                    <a:pt x="240" y="247"/>
                  </a:cubicBezTo>
                  <a:cubicBezTo>
                    <a:pt x="234" y="248"/>
                    <a:pt x="234" y="248"/>
                    <a:pt x="234" y="248"/>
                  </a:cubicBezTo>
                  <a:cubicBezTo>
                    <a:pt x="231" y="249"/>
                    <a:pt x="229" y="251"/>
                    <a:pt x="229" y="254"/>
                  </a:cubicBezTo>
                  <a:cubicBezTo>
                    <a:pt x="229" y="262"/>
                    <a:pt x="229" y="262"/>
                    <a:pt x="229" y="262"/>
                  </a:cubicBezTo>
                  <a:cubicBezTo>
                    <a:pt x="229" y="265"/>
                    <a:pt x="228" y="266"/>
                    <a:pt x="226" y="263"/>
                  </a:cubicBezTo>
                  <a:cubicBezTo>
                    <a:pt x="215" y="251"/>
                    <a:pt x="215" y="251"/>
                    <a:pt x="215" y="251"/>
                  </a:cubicBezTo>
                  <a:cubicBezTo>
                    <a:pt x="209" y="244"/>
                    <a:pt x="209" y="244"/>
                    <a:pt x="209" y="244"/>
                  </a:cubicBezTo>
                  <a:cubicBezTo>
                    <a:pt x="200" y="234"/>
                    <a:pt x="200" y="234"/>
                    <a:pt x="200" y="234"/>
                  </a:cubicBezTo>
                  <a:cubicBezTo>
                    <a:pt x="198" y="232"/>
                    <a:pt x="198" y="228"/>
                    <a:pt x="199" y="225"/>
                  </a:cubicBezTo>
                  <a:cubicBezTo>
                    <a:pt x="210" y="203"/>
                    <a:pt x="210" y="203"/>
                    <a:pt x="210" y="203"/>
                  </a:cubicBezTo>
                  <a:cubicBezTo>
                    <a:pt x="210" y="203"/>
                    <a:pt x="210" y="203"/>
                    <a:pt x="210" y="203"/>
                  </a:cubicBezTo>
                  <a:cubicBezTo>
                    <a:pt x="213" y="195"/>
                    <a:pt x="213" y="195"/>
                    <a:pt x="213" y="195"/>
                  </a:cubicBezTo>
                  <a:cubicBezTo>
                    <a:pt x="216" y="188"/>
                    <a:pt x="216" y="188"/>
                    <a:pt x="216" y="188"/>
                  </a:cubicBezTo>
                  <a:cubicBezTo>
                    <a:pt x="217" y="186"/>
                    <a:pt x="219" y="186"/>
                    <a:pt x="219" y="189"/>
                  </a:cubicBezTo>
                  <a:cubicBezTo>
                    <a:pt x="221" y="195"/>
                    <a:pt x="221" y="195"/>
                    <a:pt x="221" y="195"/>
                  </a:cubicBezTo>
                  <a:cubicBezTo>
                    <a:pt x="221" y="197"/>
                    <a:pt x="221" y="197"/>
                    <a:pt x="221" y="197"/>
                  </a:cubicBezTo>
                  <a:cubicBezTo>
                    <a:pt x="221" y="198"/>
                    <a:pt x="221" y="198"/>
                    <a:pt x="221" y="198"/>
                  </a:cubicBezTo>
                  <a:cubicBezTo>
                    <a:pt x="222" y="201"/>
                    <a:pt x="225" y="203"/>
                    <a:pt x="228" y="202"/>
                  </a:cubicBezTo>
                  <a:cubicBezTo>
                    <a:pt x="229" y="202"/>
                    <a:pt x="229" y="202"/>
                    <a:pt x="229" y="202"/>
                  </a:cubicBezTo>
                  <a:cubicBezTo>
                    <a:pt x="233" y="202"/>
                    <a:pt x="233" y="202"/>
                    <a:pt x="233" y="202"/>
                  </a:cubicBezTo>
                  <a:cubicBezTo>
                    <a:pt x="233" y="202"/>
                    <a:pt x="233" y="202"/>
                    <a:pt x="233" y="202"/>
                  </a:cubicBezTo>
                  <a:cubicBezTo>
                    <a:pt x="238" y="201"/>
                    <a:pt x="238" y="201"/>
                    <a:pt x="238" y="201"/>
                  </a:cubicBezTo>
                  <a:cubicBezTo>
                    <a:pt x="238" y="201"/>
                    <a:pt x="240" y="201"/>
                    <a:pt x="242" y="205"/>
                  </a:cubicBezTo>
                  <a:cubicBezTo>
                    <a:pt x="242" y="205"/>
                    <a:pt x="256" y="226"/>
                    <a:pt x="255" y="236"/>
                  </a:cubicBezTo>
                  <a:cubicBezTo>
                    <a:pt x="255" y="237"/>
                    <a:pt x="255" y="238"/>
                    <a:pt x="255" y="238"/>
                  </a:cubicBezTo>
                  <a:close/>
                  <a:moveTo>
                    <a:pt x="288" y="189"/>
                  </a:moveTo>
                  <a:cubicBezTo>
                    <a:pt x="287" y="191"/>
                    <a:pt x="286" y="193"/>
                    <a:pt x="285" y="196"/>
                  </a:cubicBezTo>
                  <a:cubicBezTo>
                    <a:pt x="285" y="196"/>
                    <a:pt x="285" y="196"/>
                    <a:pt x="285" y="196"/>
                  </a:cubicBezTo>
                  <a:cubicBezTo>
                    <a:pt x="267" y="234"/>
                    <a:pt x="267" y="234"/>
                    <a:pt x="267" y="234"/>
                  </a:cubicBezTo>
                  <a:cubicBezTo>
                    <a:pt x="267" y="234"/>
                    <a:pt x="267" y="233"/>
                    <a:pt x="267" y="233"/>
                  </a:cubicBezTo>
                  <a:cubicBezTo>
                    <a:pt x="267" y="232"/>
                    <a:pt x="267" y="232"/>
                    <a:pt x="267" y="232"/>
                  </a:cubicBezTo>
                  <a:cubicBezTo>
                    <a:pt x="267" y="232"/>
                    <a:pt x="267" y="232"/>
                    <a:pt x="267" y="232"/>
                  </a:cubicBezTo>
                  <a:cubicBezTo>
                    <a:pt x="268" y="217"/>
                    <a:pt x="246" y="185"/>
                    <a:pt x="233" y="168"/>
                  </a:cubicBezTo>
                  <a:cubicBezTo>
                    <a:pt x="233" y="168"/>
                    <a:pt x="233" y="168"/>
                    <a:pt x="233" y="168"/>
                  </a:cubicBezTo>
                  <a:cubicBezTo>
                    <a:pt x="231" y="165"/>
                    <a:pt x="229" y="163"/>
                    <a:pt x="229" y="163"/>
                  </a:cubicBezTo>
                  <a:cubicBezTo>
                    <a:pt x="227" y="160"/>
                    <a:pt x="227" y="155"/>
                    <a:pt x="231" y="153"/>
                  </a:cubicBezTo>
                  <a:cubicBezTo>
                    <a:pt x="254" y="140"/>
                    <a:pt x="254" y="140"/>
                    <a:pt x="254" y="140"/>
                  </a:cubicBezTo>
                  <a:cubicBezTo>
                    <a:pt x="257" y="138"/>
                    <a:pt x="262" y="139"/>
                    <a:pt x="265" y="142"/>
                  </a:cubicBezTo>
                  <a:cubicBezTo>
                    <a:pt x="284" y="173"/>
                    <a:pt x="284" y="173"/>
                    <a:pt x="284" y="173"/>
                  </a:cubicBezTo>
                  <a:cubicBezTo>
                    <a:pt x="290" y="183"/>
                    <a:pt x="288" y="189"/>
                    <a:pt x="288" y="18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1" name="Group 93"/>
          <p:cNvGrpSpPr>
            <a:grpSpLocks noChangeAspect="1"/>
          </p:cNvGrpSpPr>
          <p:nvPr/>
        </p:nvGrpSpPr>
        <p:grpSpPr bwMode="auto">
          <a:xfrm>
            <a:off x="1517333" y="3717311"/>
            <a:ext cx="571626" cy="553243"/>
            <a:chOff x="1" y="1"/>
            <a:chExt cx="1115" cy="1079"/>
          </a:xfrm>
          <a:solidFill>
            <a:schemeClr val="accent3"/>
          </a:solidFill>
        </p:grpSpPr>
        <p:sp>
          <p:nvSpPr>
            <p:cNvPr id="12" name="Freeform 94"/>
            <p:cNvSpPr/>
            <p:nvPr/>
          </p:nvSpPr>
          <p:spPr bwMode="auto">
            <a:xfrm>
              <a:off x="1" y="184"/>
              <a:ext cx="174" cy="95"/>
            </a:xfrm>
            <a:custGeom>
              <a:avLst/>
              <a:gdLst>
                <a:gd name="T0" fmla="*/ 989 w 73"/>
                <a:gd name="T1" fmla="*/ 271 h 40"/>
                <a:gd name="T2" fmla="*/ 715 w 73"/>
                <a:gd name="T3" fmla="*/ 537 h 40"/>
                <a:gd name="T4" fmla="*/ 272 w 73"/>
                <a:gd name="T5" fmla="*/ 537 h 40"/>
                <a:gd name="T6" fmla="*/ 0 w 73"/>
                <a:gd name="T7" fmla="*/ 271 h 40"/>
                <a:gd name="T8" fmla="*/ 0 w 73"/>
                <a:gd name="T9" fmla="*/ 271 h 40"/>
                <a:gd name="T10" fmla="*/ 272 w 73"/>
                <a:gd name="T11" fmla="*/ 0 h 40"/>
                <a:gd name="T12" fmla="*/ 715 w 73"/>
                <a:gd name="T13" fmla="*/ 0 h 40"/>
                <a:gd name="T14" fmla="*/ 989 w 73"/>
                <a:gd name="T15" fmla="*/ 271 h 4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73" h="40">
                  <a:moveTo>
                    <a:pt x="73" y="20"/>
                  </a:moveTo>
                  <a:cubicBezTo>
                    <a:pt x="73" y="31"/>
                    <a:pt x="64" y="40"/>
                    <a:pt x="53" y="40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9" y="40"/>
                    <a:pt x="0" y="31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64" y="0"/>
                    <a:pt x="73" y="9"/>
                    <a:pt x="73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" name="Freeform 95"/>
            <p:cNvSpPr/>
            <p:nvPr/>
          </p:nvSpPr>
          <p:spPr bwMode="auto">
            <a:xfrm>
              <a:off x="1" y="391"/>
              <a:ext cx="174" cy="95"/>
            </a:xfrm>
            <a:custGeom>
              <a:avLst/>
              <a:gdLst>
                <a:gd name="T0" fmla="*/ 989 w 73"/>
                <a:gd name="T1" fmla="*/ 271 h 40"/>
                <a:gd name="T2" fmla="*/ 715 w 73"/>
                <a:gd name="T3" fmla="*/ 537 h 40"/>
                <a:gd name="T4" fmla="*/ 272 w 73"/>
                <a:gd name="T5" fmla="*/ 537 h 40"/>
                <a:gd name="T6" fmla="*/ 0 w 73"/>
                <a:gd name="T7" fmla="*/ 271 h 40"/>
                <a:gd name="T8" fmla="*/ 0 w 73"/>
                <a:gd name="T9" fmla="*/ 271 h 40"/>
                <a:gd name="T10" fmla="*/ 272 w 73"/>
                <a:gd name="T11" fmla="*/ 0 h 40"/>
                <a:gd name="T12" fmla="*/ 715 w 73"/>
                <a:gd name="T13" fmla="*/ 0 h 40"/>
                <a:gd name="T14" fmla="*/ 989 w 73"/>
                <a:gd name="T15" fmla="*/ 271 h 4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73" h="40">
                  <a:moveTo>
                    <a:pt x="73" y="20"/>
                  </a:moveTo>
                  <a:cubicBezTo>
                    <a:pt x="73" y="31"/>
                    <a:pt x="64" y="40"/>
                    <a:pt x="53" y="40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9" y="40"/>
                    <a:pt x="0" y="31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64" y="0"/>
                    <a:pt x="73" y="9"/>
                    <a:pt x="73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" name="Freeform 96"/>
            <p:cNvSpPr/>
            <p:nvPr/>
          </p:nvSpPr>
          <p:spPr bwMode="auto">
            <a:xfrm>
              <a:off x="1" y="595"/>
              <a:ext cx="174" cy="96"/>
            </a:xfrm>
            <a:custGeom>
              <a:avLst/>
              <a:gdLst>
                <a:gd name="T0" fmla="*/ 989 w 73"/>
                <a:gd name="T1" fmla="*/ 276 h 40"/>
                <a:gd name="T2" fmla="*/ 715 w 73"/>
                <a:gd name="T3" fmla="*/ 552 h 40"/>
                <a:gd name="T4" fmla="*/ 272 w 73"/>
                <a:gd name="T5" fmla="*/ 552 h 40"/>
                <a:gd name="T6" fmla="*/ 0 w 73"/>
                <a:gd name="T7" fmla="*/ 276 h 40"/>
                <a:gd name="T8" fmla="*/ 0 w 73"/>
                <a:gd name="T9" fmla="*/ 276 h 40"/>
                <a:gd name="T10" fmla="*/ 272 w 73"/>
                <a:gd name="T11" fmla="*/ 0 h 40"/>
                <a:gd name="T12" fmla="*/ 715 w 73"/>
                <a:gd name="T13" fmla="*/ 0 h 40"/>
                <a:gd name="T14" fmla="*/ 989 w 73"/>
                <a:gd name="T15" fmla="*/ 276 h 4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73" h="40">
                  <a:moveTo>
                    <a:pt x="73" y="20"/>
                  </a:moveTo>
                  <a:cubicBezTo>
                    <a:pt x="73" y="31"/>
                    <a:pt x="64" y="40"/>
                    <a:pt x="53" y="40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9" y="40"/>
                    <a:pt x="0" y="31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64" y="0"/>
                    <a:pt x="73" y="9"/>
                    <a:pt x="73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" name="Freeform 97"/>
            <p:cNvSpPr/>
            <p:nvPr/>
          </p:nvSpPr>
          <p:spPr bwMode="auto">
            <a:xfrm>
              <a:off x="1" y="802"/>
              <a:ext cx="174" cy="95"/>
            </a:xfrm>
            <a:custGeom>
              <a:avLst/>
              <a:gdLst>
                <a:gd name="T0" fmla="*/ 989 w 73"/>
                <a:gd name="T1" fmla="*/ 271 h 40"/>
                <a:gd name="T2" fmla="*/ 715 w 73"/>
                <a:gd name="T3" fmla="*/ 537 h 40"/>
                <a:gd name="T4" fmla="*/ 272 w 73"/>
                <a:gd name="T5" fmla="*/ 537 h 40"/>
                <a:gd name="T6" fmla="*/ 0 w 73"/>
                <a:gd name="T7" fmla="*/ 271 h 40"/>
                <a:gd name="T8" fmla="*/ 0 w 73"/>
                <a:gd name="T9" fmla="*/ 271 h 40"/>
                <a:gd name="T10" fmla="*/ 272 w 73"/>
                <a:gd name="T11" fmla="*/ 0 h 40"/>
                <a:gd name="T12" fmla="*/ 715 w 73"/>
                <a:gd name="T13" fmla="*/ 0 h 40"/>
                <a:gd name="T14" fmla="*/ 989 w 73"/>
                <a:gd name="T15" fmla="*/ 271 h 4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73" h="40">
                  <a:moveTo>
                    <a:pt x="73" y="20"/>
                  </a:moveTo>
                  <a:cubicBezTo>
                    <a:pt x="73" y="31"/>
                    <a:pt x="64" y="40"/>
                    <a:pt x="53" y="40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9" y="40"/>
                    <a:pt x="0" y="31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64" y="0"/>
                    <a:pt x="73" y="9"/>
                    <a:pt x="73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" name="Freeform 98"/>
            <p:cNvSpPr/>
            <p:nvPr/>
          </p:nvSpPr>
          <p:spPr bwMode="auto">
            <a:xfrm>
              <a:off x="1043" y="91"/>
              <a:ext cx="73" cy="203"/>
            </a:xfrm>
            <a:custGeom>
              <a:avLst/>
              <a:gdLst>
                <a:gd name="T0" fmla="*/ 78 w 31"/>
                <a:gd name="T1" fmla="*/ 0 h 85"/>
                <a:gd name="T2" fmla="*/ 0 w 31"/>
                <a:gd name="T3" fmla="*/ 12 h 85"/>
                <a:gd name="T4" fmla="*/ 0 w 31"/>
                <a:gd name="T5" fmla="*/ 1146 h 85"/>
                <a:gd name="T6" fmla="*/ 78 w 31"/>
                <a:gd name="T7" fmla="*/ 1158 h 85"/>
                <a:gd name="T8" fmla="*/ 405 w 31"/>
                <a:gd name="T9" fmla="*/ 817 h 85"/>
                <a:gd name="T10" fmla="*/ 405 w 31"/>
                <a:gd name="T11" fmla="*/ 353 h 85"/>
                <a:gd name="T12" fmla="*/ 78 w 31"/>
                <a:gd name="T13" fmla="*/ 0 h 8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1" h="85">
                  <a:moveTo>
                    <a:pt x="6" y="0"/>
                  </a:moveTo>
                  <a:cubicBezTo>
                    <a:pt x="4" y="0"/>
                    <a:pt x="2" y="1"/>
                    <a:pt x="0" y="1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2" y="85"/>
                    <a:pt x="4" y="85"/>
                    <a:pt x="6" y="85"/>
                  </a:cubicBezTo>
                  <a:cubicBezTo>
                    <a:pt x="20" y="85"/>
                    <a:pt x="31" y="74"/>
                    <a:pt x="31" y="60"/>
                  </a:cubicBezTo>
                  <a:cubicBezTo>
                    <a:pt x="31" y="26"/>
                    <a:pt x="31" y="26"/>
                    <a:pt x="31" y="26"/>
                  </a:cubicBezTo>
                  <a:cubicBezTo>
                    <a:pt x="31" y="12"/>
                    <a:pt x="20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" name="Freeform 99"/>
            <p:cNvSpPr/>
            <p:nvPr/>
          </p:nvSpPr>
          <p:spPr bwMode="auto">
            <a:xfrm>
              <a:off x="1043" y="303"/>
              <a:ext cx="73" cy="200"/>
            </a:xfrm>
            <a:custGeom>
              <a:avLst/>
              <a:gdLst>
                <a:gd name="T0" fmla="*/ 78 w 31"/>
                <a:gd name="T1" fmla="*/ 0 h 84"/>
                <a:gd name="T2" fmla="*/ 0 w 31"/>
                <a:gd name="T3" fmla="*/ 12 h 84"/>
                <a:gd name="T4" fmla="*/ 0 w 31"/>
                <a:gd name="T5" fmla="*/ 1133 h 84"/>
                <a:gd name="T6" fmla="*/ 78 w 31"/>
                <a:gd name="T7" fmla="*/ 1133 h 84"/>
                <a:gd name="T8" fmla="*/ 405 w 31"/>
                <a:gd name="T9" fmla="*/ 793 h 84"/>
                <a:gd name="T10" fmla="*/ 405 w 31"/>
                <a:gd name="T11" fmla="*/ 340 h 84"/>
                <a:gd name="T12" fmla="*/ 78 w 31"/>
                <a:gd name="T13" fmla="*/ 0 h 8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1" h="84">
                  <a:moveTo>
                    <a:pt x="6" y="0"/>
                  </a:moveTo>
                  <a:cubicBezTo>
                    <a:pt x="4" y="0"/>
                    <a:pt x="2" y="0"/>
                    <a:pt x="0" y="1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2" y="84"/>
                    <a:pt x="4" y="84"/>
                    <a:pt x="6" y="84"/>
                  </a:cubicBezTo>
                  <a:cubicBezTo>
                    <a:pt x="20" y="84"/>
                    <a:pt x="31" y="73"/>
                    <a:pt x="31" y="59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1"/>
                    <a:pt x="20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" name="Freeform 100"/>
            <p:cNvSpPr/>
            <p:nvPr/>
          </p:nvSpPr>
          <p:spPr bwMode="auto">
            <a:xfrm>
              <a:off x="1043" y="512"/>
              <a:ext cx="73" cy="202"/>
            </a:xfrm>
            <a:custGeom>
              <a:avLst/>
              <a:gdLst>
                <a:gd name="T0" fmla="*/ 78 w 31"/>
                <a:gd name="T1" fmla="*/ 0 h 85"/>
                <a:gd name="T2" fmla="*/ 0 w 31"/>
                <a:gd name="T3" fmla="*/ 12 h 85"/>
                <a:gd name="T4" fmla="*/ 0 w 31"/>
                <a:gd name="T5" fmla="*/ 1129 h 85"/>
                <a:gd name="T6" fmla="*/ 78 w 31"/>
                <a:gd name="T7" fmla="*/ 1141 h 85"/>
                <a:gd name="T8" fmla="*/ 405 w 31"/>
                <a:gd name="T9" fmla="*/ 808 h 85"/>
                <a:gd name="T10" fmla="*/ 405 w 31"/>
                <a:gd name="T11" fmla="*/ 349 h 85"/>
                <a:gd name="T12" fmla="*/ 78 w 31"/>
                <a:gd name="T13" fmla="*/ 0 h 8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1" h="85">
                  <a:moveTo>
                    <a:pt x="6" y="0"/>
                  </a:moveTo>
                  <a:cubicBezTo>
                    <a:pt x="4" y="0"/>
                    <a:pt x="2" y="1"/>
                    <a:pt x="0" y="1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2" y="85"/>
                    <a:pt x="4" y="85"/>
                    <a:pt x="6" y="85"/>
                  </a:cubicBezTo>
                  <a:cubicBezTo>
                    <a:pt x="20" y="85"/>
                    <a:pt x="31" y="74"/>
                    <a:pt x="31" y="60"/>
                  </a:cubicBezTo>
                  <a:cubicBezTo>
                    <a:pt x="31" y="26"/>
                    <a:pt x="31" y="26"/>
                    <a:pt x="31" y="26"/>
                  </a:cubicBezTo>
                  <a:cubicBezTo>
                    <a:pt x="31" y="12"/>
                    <a:pt x="20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" name="Freeform 101"/>
            <p:cNvSpPr>
              <a:spLocks noEditPoints="1"/>
            </p:cNvSpPr>
            <p:nvPr/>
          </p:nvSpPr>
          <p:spPr bwMode="auto">
            <a:xfrm>
              <a:off x="72" y="1"/>
              <a:ext cx="949" cy="1079"/>
            </a:xfrm>
            <a:custGeom>
              <a:avLst/>
              <a:gdLst>
                <a:gd name="T0" fmla="*/ 4814 w 399"/>
                <a:gd name="T1" fmla="*/ 0 h 454"/>
                <a:gd name="T2" fmla="*/ 554 w 399"/>
                <a:gd name="T3" fmla="*/ 0 h 454"/>
                <a:gd name="T4" fmla="*/ 0 w 399"/>
                <a:gd name="T5" fmla="*/ 549 h 454"/>
                <a:gd name="T6" fmla="*/ 0 w 399"/>
                <a:gd name="T7" fmla="*/ 870 h 454"/>
                <a:gd name="T8" fmla="*/ 312 w 399"/>
                <a:gd name="T9" fmla="*/ 870 h 454"/>
                <a:gd name="T10" fmla="*/ 742 w 399"/>
                <a:gd name="T11" fmla="*/ 1305 h 454"/>
                <a:gd name="T12" fmla="*/ 312 w 399"/>
                <a:gd name="T13" fmla="*/ 1744 h 454"/>
                <a:gd name="T14" fmla="*/ 0 w 399"/>
                <a:gd name="T15" fmla="*/ 1744 h 454"/>
                <a:gd name="T16" fmla="*/ 0 w 399"/>
                <a:gd name="T17" fmla="*/ 2039 h 454"/>
                <a:gd name="T18" fmla="*/ 312 w 399"/>
                <a:gd name="T19" fmla="*/ 2039 h 454"/>
                <a:gd name="T20" fmla="*/ 742 w 399"/>
                <a:gd name="T21" fmla="*/ 2469 h 454"/>
                <a:gd name="T22" fmla="*/ 312 w 399"/>
                <a:gd name="T23" fmla="*/ 2897 h 454"/>
                <a:gd name="T24" fmla="*/ 0 w 399"/>
                <a:gd name="T25" fmla="*/ 2897 h 454"/>
                <a:gd name="T26" fmla="*/ 0 w 399"/>
                <a:gd name="T27" fmla="*/ 3197 h 454"/>
                <a:gd name="T28" fmla="*/ 312 w 399"/>
                <a:gd name="T29" fmla="*/ 3197 h 454"/>
                <a:gd name="T30" fmla="*/ 742 w 399"/>
                <a:gd name="T31" fmla="*/ 3627 h 454"/>
                <a:gd name="T32" fmla="*/ 312 w 399"/>
                <a:gd name="T33" fmla="*/ 4055 h 454"/>
                <a:gd name="T34" fmla="*/ 0 w 399"/>
                <a:gd name="T35" fmla="*/ 4055 h 454"/>
                <a:gd name="T36" fmla="*/ 0 w 399"/>
                <a:gd name="T37" fmla="*/ 4361 h 454"/>
                <a:gd name="T38" fmla="*/ 312 w 399"/>
                <a:gd name="T39" fmla="*/ 4361 h 454"/>
                <a:gd name="T40" fmla="*/ 742 w 399"/>
                <a:gd name="T41" fmla="*/ 4789 h 454"/>
                <a:gd name="T42" fmla="*/ 312 w 399"/>
                <a:gd name="T43" fmla="*/ 5224 h 454"/>
                <a:gd name="T44" fmla="*/ 0 w 399"/>
                <a:gd name="T45" fmla="*/ 5224 h 454"/>
                <a:gd name="T46" fmla="*/ 0 w 399"/>
                <a:gd name="T47" fmla="*/ 5547 h 454"/>
                <a:gd name="T48" fmla="*/ 554 w 399"/>
                <a:gd name="T49" fmla="*/ 6094 h 454"/>
                <a:gd name="T50" fmla="*/ 4814 w 399"/>
                <a:gd name="T51" fmla="*/ 6094 h 454"/>
                <a:gd name="T52" fmla="*/ 5368 w 399"/>
                <a:gd name="T53" fmla="*/ 5547 h 454"/>
                <a:gd name="T54" fmla="*/ 5368 w 399"/>
                <a:gd name="T55" fmla="*/ 549 h 454"/>
                <a:gd name="T56" fmla="*/ 4814 w 399"/>
                <a:gd name="T57" fmla="*/ 0 h 454"/>
                <a:gd name="T58" fmla="*/ 1979 w 399"/>
                <a:gd name="T59" fmla="*/ 780 h 454"/>
                <a:gd name="T60" fmla="*/ 2462 w 399"/>
                <a:gd name="T61" fmla="*/ 1005 h 454"/>
                <a:gd name="T62" fmla="*/ 2676 w 399"/>
                <a:gd name="T63" fmla="*/ 1580 h 454"/>
                <a:gd name="T64" fmla="*/ 2450 w 399"/>
                <a:gd name="T65" fmla="*/ 2068 h 454"/>
                <a:gd name="T66" fmla="*/ 2421 w 399"/>
                <a:gd name="T67" fmla="*/ 2080 h 454"/>
                <a:gd name="T68" fmla="*/ 1962 w 399"/>
                <a:gd name="T69" fmla="*/ 791 h 454"/>
                <a:gd name="T70" fmla="*/ 1979 w 399"/>
                <a:gd name="T71" fmla="*/ 780 h 454"/>
                <a:gd name="T72" fmla="*/ 3094 w 399"/>
                <a:gd name="T73" fmla="*/ 5157 h 454"/>
                <a:gd name="T74" fmla="*/ 1855 w 399"/>
                <a:gd name="T75" fmla="*/ 3677 h 454"/>
                <a:gd name="T76" fmla="*/ 1280 w 399"/>
                <a:gd name="T77" fmla="*/ 1842 h 454"/>
                <a:gd name="T78" fmla="*/ 1827 w 399"/>
                <a:gd name="T79" fmla="*/ 846 h 454"/>
                <a:gd name="T80" fmla="*/ 2274 w 399"/>
                <a:gd name="T81" fmla="*/ 2096 h 454"/>
                <a:gd name="T82" fmla="*/ 2245 w 399"/>
                <a:gd name="T83" fmla="*/ 2096 h 454"/>
                <a:gd name="T84" fmla="*/ 2462 w 399"/>
                <a:gd name="T85" fmla="*/ 3327 h 454"/>
                <a:gd name="T86" fmla="*/ 2462 w 399"/>
                <a:gd name="T87" fmla="*/ 3327 h 454"/>
                <a:gd name="T88" fmla="*/ 2478 w 399"/>
                <a:gd name="T89" fmla="*/ 3344 h 454"/>
                <a:gd name="T90" fmla="*/ 2478 w 399"/>
                <a:gd name="T91" fmla="*/ 3344 h 454"/>
                <a:gd name="T92" fmla="*/ 2478 w 399"/>
                <a:gd name="T93" fmla="*/ 3344 h 454"/>
                <a:gd name="T94" fmla="*/ 3406 w 399"/>
                <a:gd name="T95" fmla="*/ 4202 h 454"/>
                <a:gd name="T96" fmla="*/ 3418 w 399"/>
                <a:gd name="T97" fmla="*/ 4190 h 454"/>
                <a:gd name="T98" fmla="*/ 4226 w 399"/>
                <a:gd name="T99" fmla="*/ 5224 h 454"/>
                <a:gd name="T100" fmla="*/ 3094 w 399"/>
                <a:gd name="T101" fmla="*/ 5157 h 454"/>
                <a:gd name="T102" fmla="*/ 4362 w 399"/>
                <a:gd name="T103" fmla="*/ 5141 h 454"/>
                <a:gd name="T104" fmla="*/ 4345 w 399"/>
                <a:gd name="T105" fmla="*/ 5157 h 454"/>
                <a:gd name="T106" fmla="*/ 3513 w 399"/>
                <a:gd name="T107" fmla="*/ 4066 h 454"/>
                <a:gd name="T108" fmla="*/ 3525 w 399"/>
                <a:gd name="T109" fmla="*/ 4038 h 454"/>
                <a:gd name="T110" fmla="*/ 4062 w 399"/>
                <a:gd name="T111" fmla="*/ 4123 h 454"/>
                <a:gd name="T112" fmla="*/ 4441 w 399"/>
                <a:gd name="T113" fmla="*/ 4604 h 454"/>
                <a:gd name="T114" fmla="*/ 4362 w 399"/>
                <a:gd name="T115" fmla="*/ 5141 h 454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0" t="0" r="r" b="b"/>
              <a:pathLst>
                <a:path w="399" h="454">
                  <a:moveTo>
                    <a:pt x="358" y="0"/>
                  </a:moveTo>
                  <a:cubicBezTo>
                    <a:pt x="41" y="0"/>
                    <a:pt x="41" y="0"/>
                    <a:pt x="41" y="0"/>
                  </a:cubicBezTo>
                  <a:cubicBezTo>
                    <a:pt x="19" y="0"/>
                    <a:pt x="0" y="18"/>
                    <a:pt x="0" y="41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23" y="65"/>
                    <a:pt x="23" y="65"/>
                    <a:pt x="23" y="65"/>
                  </a:cubicBezTo>
                  <a:cubicBezTo>
                    <a:pt x="40" y="65"/>
                    <a:pt x="55" y="80"/>
                    <a:pt x="55" y="97"/>
                  </a:cubicBezTo>
                  <a:cubicBezTo>
                    <a:pt x="55" y="115"/>
                    <a:pt x="40" y="129"/>
                    <a:pt x="23" y="130"/>
                  </a:cubicBezTo>
                  <a:cubicBezTo>
                    <a:pt x="0" y="130"/>
                    <a:pt x="0" y="130"/>
                    <a:pt x="0" y="130"/>
                  </a:cubicBezTo>
                  <a:cubicBezTo>
                    <a:pt x="0" y="152"/>
                    <a:pt x="0" y="152"/>
                    <a:pt x="0" y="152"/>
                  </a:cubicBezTo>
                  <a:cubicBezTo>
                    <a:pt x="23" y="152"/>
                    <a:pt x="23" y="152"/>
                    <a:pt x="23" y="152"/>
                  </a:cubicBezTo>
                  <a:cubicBezTo>
                    <a:pt x="40" y="152"/>
                    <a:pt x="55" y="166"/>
                    <a:pt x="55" y="184"/>
                  </a:cubicBezTo>
                  <a:cubicBezTo>
                    <a:pt x="55" y="202"/>
                    <a:pt x="40" y="216"/>
                    <a:pt x="23" y="216"/>
                  </a:cubicBezTo>
                  <a:cubicBezTo>
                    <a:pt x="0" y="216"/>
                    <a:pt x="0" y="216"/>
                    <a:pt x="0" y="216"/>
                  </a:cubicBezTo>
                  <a:cubicBezTo>
                    <a:pt x="0" y="238"/>
                    <a:pt x="0" y="238"/>
                    <a:pt x="0" y="238"/>
                  </a:cubicBezTo>
                  <a:cubicBezTo>
                    <a:pt x="23" y="238"/>
                    <a:pt x="23" y="238"/>
                    <a:pt x="23" y="238"/>
                  </a:cubicBezTo>
                  <a:cubicBezTo>
                    <a:pt x="40" y="238"/>
                    <a:pt x="55" y="253"/>
                    <a:pt x="55" y="270"/>
                  </a:cubicBezTo>
                  <a:cubicBezTo>
                    <a:pt x="55" y="288"/>
                    <a:pt x="40" y="302"/>
                    <a:pt x="23" y="302"/>
                  </a:cubicBezTo>
                  <a:cubicBezTo>
                    <a:pt x="0" y="302"/>
                    <a:pt x="0" y="302"/>
                    <a:pt x="0" y="302"/>
                  </a:cubicBezTo>
                  <a:cubicBezTo>
                    <a:pt x="0" y="325"/>
                    <a:pt x="0" y="325"/>
                    <a:pt x="0" y="325"/>
                  </a:cubicBezTo>
                  <a:cubicBezTo>
                    <a:pt x="23" y="325"/>
                    <a:pt x="23" y="325"/>
                    <a:pt x="23" y="325"/>
                  </a:cubicBezTo>
                  <a:cubicBezTo>
                    <a:pt x="40" y="325"/>
                    <a:pt x="55" y="339"/>
                    <a:pt x="55" y="357"/>
                  </a:cubicBezTo>
                  <a:cubicBezTo>
                    <a:pt x="55" y="375"/>
                    <a:pt x="40" y="389"/>
                    <a:pt x="23" y="389"/>
                  </a:cubicBezTo>
                  <a:cubicBezTo>
                    <a:pt x="0" y="389"/>
                    <a:pt x="0" y="389"/>
                    <a:pt x="0" y="389"/>
                  </a:cubicBezTo>
                  <a:cubicBezTo>
                    <a:pt x="0" y="413"/>
                    <a:pt x="0" y="413"/>
                    <a:pt x="0" y="413"/>
                  </a:cubicBezTo>
                  <a:cubicBezTo>
                    <a:pt x="0" y="436"/>
                    <a:pt x="19" y="454"/>
                    <a:pt x="41" y="454"/>
                  </a:cubicBezTo>
                  <a:cubicBezTo>
                    <a:pt x="358" y="454"/>
                    <a:pt x="358" y="454"/>
                    <a:pt x="358" y="454"/>
                  </a:cubicBezTo>
                  <a:cubicBezTo>
                    <a:pt x="381" y="454"/>
                    <a:pt x="399" y="436"/>
                    <a:pt x="399" y="413"/>
                  </a:cubicBezTo>
                  <a:cubicBezTo>
                    <a:pt x="399" y="41"/>
                    <a:pt x="399" y="41"/>
                    <a:pt x="399" y="41"/>
                  </a:cubicBezTo>
                  <a:cubicBezTo>
                    <a:pt x="399" y="18"/>
                    <a:pt x="381" y="0"/>
                    <a:pt x="358" y="0"/>
                  </a:cubicBezTo>
                  <a:close/>
                  <a:moveTo>
                    <a:pt x="147" y="58"/>
                  </a:moveTo>
                  <a:cubicBezTo>
                    <a:pt x="161" y="53"/>
                    <a:pt x="178" y="60"/>
                    <a:pt x="183" y="75"/>
                  </a:cubicBezTo>
                  <a:cubicBezTo>
                    <a:pt x="199" y="118"/>
                    <a:pt x="199" y="118"/>
                    <a:pt x="199" y="118"/>
                  </a:cubicBezTo>
                  <a:cubicBezTo>
                    <a:pt x="204" y="133"/>
                    <a:pt x="197" y="149"/>
                    <a:pt x="182" y="154"/>
                  </a:cubicBezTo>
                  <a:cubicBezTo>
                    <a:pt x="182" y="155"/>
                    <a:pt x="181" y="155"/>
                    <a:pt x="180" y="155"/>
                  </a:cubicBezTo>
                  <a:cubicBezTo>
                    <a:pt x="163" y="123"/>
                    <a:pt x="152" y="85"/>
                    <a:pt x="146" y="59"/>
                  </a:cubicBezTo>
                  <a:cubicBezTo>
                    <a:pt x="146" y="58"/>
                    <a:pt x="146" y="58"/>
                    <a:pt x="147" y="58"/>
                  </a:cubicBezTo>
                  <a:close/>
                  <a:moveTo>
                    <a:pt x="230" y="384"/>
                  </a:moveTo>
                  <a:cubicBezTo>
                    <a:pt x="182" y="357"/>
                    <a:pt x="142" y="280"/>
                    <a:pt x="138" y="274"/>
                  </a:cubicBezTo>
                  <a:cubicBezTo>
                    <a:pt x="135" y="267"/>
                    <a:pt x="92" y="192"/>
                    <a:pt x="95" y="137"/>
                  </a:cubicBezTo>
                  <a:cubicBezTo>
                    <a:pt x="97" y="93"/>
                    <a:pt x="123" y="72"/>
                    <a:pt x="136" y="63"/>
                  </a:cubicBezTo>
                  <a:cubicBezTo>
                    <a:pt x="142" y="89"/>
                    <a:pt x="153" y="124"/>
                    <a:pt x="169" y="156"/>
                  </a:cubicBezTo>
                  <a:cubicBezTo>
                    <a:pt x="168" y="156"/>
                    <a:pt x="168" y="156"/>
                    <a:pt x="167" y="156"/>
                  </a:cubicBezTo>
                  <a:cubicBezTo>
                    <a:pt x="139" y="172"/>
                    <a:pt x="178" y="240"/>
                    <a:pt x="183" y="248"/>
                  </a:cubicBezTo>
                  <a:cubicBezTo>
                    <a:pt x="183" y="248"/>
                    <a:pt x="183" y="248"/>
                    <a:pt x="183" y="248"/>
                  </a:cubicBezTo>
                  <a:cubicBezTo>
                    <a:pt x="183" y="248"/>
                    <a:pt x="184" y="249"/>
                    <a:pt x="184" y="249"/>
                  </a:cubicBezTo>
                  <a:cubicBezTo>
                    <a:pt x="184" y="249"/>
                    <a:pt x="184" y="249"/>
                    <a:pt x="184" y="249"/>
                  </a:cubicBezTo>
                  <a:cubicBezTo>
                    <a:pt x="184" y="249"/>
                    <a:pt x="184" y="249"/>
                    <a:pt x="184" y="249"/>
                  </a:cubicBezTo>
                  <a:cubicBezTo>
                    <a:pt x="188" y="258"/>
                    <a:pt x="224" y="328"/>
                    <a:pt x="253" y="313"/>
                  </a:cubicBezTo>
                  <a:cubicBezTo>
                    <a:pt x="253" y="312"/>
                    <a:pt x="254" y="312"/>
                    <a:pt x="254" y="312"/>
                  </a:cubicBezTo>
                  <a:cubicBezTo>
                    <a:pt x="272" y="343"/>
                    <a:pt x="296" y="370"/>
                    <a:pt x="314" y="389"/>
                  </a:cubicBezTo>
                  <a:cubicBezTo>
                    <a:pt x="300" y="396"/>
                    <a:pt x="268" y="406"/>
                    <a:pt x="230" y="384"/>
                  </a:cubicBezTo>
                  <a:close/>
                  <a:moveTo>
                    <a:pt x="324" y="383"/>
                  </a:moveTo>
                  <a:cubicBezTo>
                    <a:pt x="324" y="383"/>
                    <a:pt x="324" y="383"/>
                    <a:pt x="323" y="384"/>
                  </a:cubicBezTo>
                  <a:cubicBezTo>
                    <a:pt x="304" y="364"/>
                    <a:pt x="279" y="335"/>
                    <a:pt x="261" y="303"/>
                  </a:cubicBezTo>
                  <a:cubicBezTo>
                    <a:pt x="261" y="302"/>
                    <a:pt x="262" y="302"/>
                    <a:pt x="262" y="301"/>
                  </a:cubicBezTo>
                  <a:cubicBezTo>
                    <a:pt x="275" y="292"/>
                    <a:pt x="292" y="294"/>
                    <a:pt x="302" y="307"/>
                  </a:cubicBezTo>
                  <a:cubicBezTo>
                    <a:pt x="330" y="343"/>
                    <a:pt x="330" y="343"/>
                    <a:pt x="330" y="343"/>
                  </a:cubicBezTo>
                  <a:cubicBezTo>
                    <a:pt x="339" y="356"/>
                    <a:pt x="337" y="374"/>
                    <a:pt x="324" y="38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0" name="组合 1"/>
          <p:cNvGrpSpPr/>
          <p:nvPr/>
        </p:nvGrpSpPr>
        <p:grpSpPr bwMode="auto">
          <a:xfrm>
            <a:off x="1553733" y="4629970"/>
            <a:ext cx="531019" cy="541386"/>
            <a:chOff x="1444625" y="2115707"/>
            <a:chExt cx="1719263" cy="1752600"/>
          </a:xfrm>
          <a:solidFill>
            <a:schemeClr val="accent4"/>
          </a:solidFill>
        </p:grpSpPr>
        <p:sp>
          <p:nvSpPr>
            <p:cNvPr id="21" name="Freeform 14"/>
            <p:cNvSpPr>
              <a:spLocks noEditPoints="1"/>
            </p:cNvSpPr>
            <p:nvPr/>
          </p:nvSpPr>
          <p:spPr bwMode="auto">
            <a:xfrm>
              <a:off x="2032000" y="2549095"/>
              <a:ext cx="547688" cy="550862"/>
            </a:xfrm>
            <a:custGeom>
              <a:avLst/>
              <a:gdLst>
                <a:gd name="T0" fmla="*/ 2147483646 w 145"/>
                <a:gd name="T1" fmla="*/ 1281214459 h 146"/>
                <a:gd name="T2" fmla="*/ 2147483646 w 145"/>
                <a:gd name="T3" fmla="*/ 2147483646 h 146"/>
                <a:gd name="T4" fmla="*/ 2147483646 w 145"/>
                <a:gd name="T5" fmla="*/ 2147483646 h 146"/>
                <a:gd name="T6" fmla="*/ 2147483646 w 145"/>
                <a:gd name="T7" fmla="*/ 2147483646 h 146"/>
                <a:gd name="T8" fmla="*/ 2147483646 w 145"/>
                <a:gd name="T9" fmla="*/ 2147483646 h 146"/>
                <a:gd name="T10" fmla="*/ 2147483646 w 145"/>
                <a:gd name="T11" fmla="*/ 2147483646 h 146"/>
                <a:gd name="T12" fmla="*/ 2147483646 w 145"/>
                <a:gd name="T13" fmla="*/ 1010737444 h 146"/>
                <a:gd name="T14" fmla="*/ 2147483646 w 145"/>
                <a:gd name="T15" fmla="*/ 569429068 h 146"/>
                <a:gd name="T16" fmla="*/ 1226957098 w 145"/>
                <a:gd name="T17" fmla="*/ 1110386871 h 146"/>
                <a:gd name="T18" fmla="*/ 684813967 w 145"/>
                <a:gd name="T19" fmla="*/ 2147483646 h 146"/>
                <a:gd name="T20" fmla="*/ 1184154336 w 145"/>
                <a:gd name="T21" fmla="*/ 2147483646 h 146"/>
                <a:gd name="T22" fmla="*/ 2147483646 w 145"/>
                <a:gd name="T23" fmla="*/ 2147483646 h 146"/>
                <a:gd name="T24" fmla="*/ 2147483646 w 145"/>
                <a:gd name="T25" fmla="*/ 2147483646 h 146"/>
                <a:gd name="T26" fmla="*/ 2147483646 w 145"/>
                <a:gd name="T27" fmla="*/ 2147483646 h 146"/>
                <a:gd name="T28" fmla="*/ 2147483646 w 145"/>
                <a:gd name="T29" fmla="*/ 2147483646 h 146"/>
                <a:gd name="T30" fmla="*/ 713346623 w 145"/>
                <a:gd name="T31" fmla="*/ 2147483646 h 146"/>
                <a:gd name="T32" fmla="*/ 0 w 145"/>
                <a:gd name="T33" fmla="*/ 2147483646 h 146"/>
                <a:gd name="T34" fmla="*/ 741879279 w 145"/>
                <a:gd name="T35" fmla="*/ 711785392 h 146"/>
                <a:gd name="T36" fmla="*/ 2147483646 w 145"/>
                <a:gd name="T37" fmla="*/ 0 h 146"/>
                <a:gd name="T38" fmla="*/ 2147483646 w 145"/>
                <a:gd name="T39" fmla="*/ 640607230 h 146"/>
                <a:gd name="T40" fmla="*/ 2147483646 w 145"/>
                <a:gd name="T41" fmla="*/ 2135359948 h 146"/>
                <a:gd name="T42" fmla="*/ 2147483646 w 145"/>
                <a:gd name="T43" fmla="*/ 2147483646 h 146"/>
                <a:gd name="T44" fmla="*/ 2147483646 w 145"/>
                <a:gd name="T45" fmla="*/ 2147483646 h 146"/>
                <a:gd name="T46" fmla="*/ 2147483646 w 145"/>
                <a:gd name="T47" fmla="*/ 2147483646 h 146"/>
                <a:gd name="T48" fmla="*/ 2147483646 w 145"/>
                <a:gd name="T49" fmla="*/ 2147483646 h 146"/>
                <a:gd name="T50" fmla="*/ 1597896737 w 145"/>
                <a:gd name="T51" fmla="*/ 2147483646 h 146"/>
                <a:gd name="T52" fmla="*/ 1284022410 w 145"/>
                <a:gd name="T53" fmla="*/ 2147483646 h 146"/>
                <a:gd name="T54" fmla="*/ 1626429393 w 145"/>
                <a:gd name="T55" fmla="*/ 1622873409 h 146"/>
                <a:gd name="T56" fmla="*/ 2147483646 w 145"/>
                <a:gd name="T57" fmla="*/ 1252743195 h 146"/>
                <a:gd name="T58" fmla="*/ 2147483646 w 145"/>
                <a:gd name="T59" fmla="*/ 1452045821 h 146"/>
                <a:gd name="T60" fmla="*/ 2147483646 w 145"/>
                <a:gd name="T61" fmla="*/ 1281214459 h 146"/>
                <a:gd name="T62" fmla="*/ 2147483646 w 145"/>
                <a:gd name="T63" fmla="*/ 1281214459 h 146"/>
                <a:gd name="T64" fmla="*/ 2147483646 w 145"/>
                <a:gd name="T65" fmla="*/ 2147483646 h 146"/>
                <a:gd name="T66" fmla="*/ 2147483646 w 145"/>
                <a:gd name="T67" fmla="*/ 2147483646 h 146"/>
                <a:gd name="T68" fmla="*/ 2147483646 w 145"/>
                <a:gd name="T69" fmla="*/ 2147483646 h 146"/>
                <a:gd name="T70" fmla="*/ 2147483646 w 145"/>
                <a:gd name="T71" fmla="*/ 2035710521 h 146"/>
                <a:gd name="T72" fmla="*/ 2147483646 w 145"/>
                <a:gd name="T73" fmla="*/ 1893354197 h 146"/>
                <a:gd name="T74" fmla="*/ 2111503435 w 145"/>
                <a:gd name="T75" fmla="*/ 2092653050 h 146"/>
                <a:gd name="T76" fmla="*/ 1968836377 w 145"/>
                <a:gd name="T77" fmla="*/ 2147483646 h 146"/>
                <a:gd name="T78" fmla="*/ 2068704451 w 145"/>
                <a:gd name="T79" fmla="*/ 2147483646 h 146"/>
                <a:gd name="T80" fmla="*/ 2147483646 w 145"/>
                <a:gd name="T81" fmla="*/ 2147483646 h 14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145" h="146">
                  <a:moveTo>
                    <a:pt x="108" y="38"/>
                  </a:moveTo>
                  <a:cubicBezTo>
                    <a:pt x="102" y="84"/>
                    <a:pt x="102" y="84"/>
                    <a:pt x="102" y="84"/>
                  </a:cubicBezTo>
                  <a:cubicBezTo>
                    <a:pt x="102" y="87"/>
                    <a:pt x="102" y="89"/>
                    <a:pt x="102" y="92"/>
                  </a:cubicBezTo>
                  <a:cubicBezTo>
                    <a:pt x="102" y="94"/>
                    <a:pt x="103" y="96"/>
                    <a:pt x="106" y="96"/>
                  </a:cubicBezTo>
                  <a:cubicBezTo>
                    <a:pt x="110" y="96"/>
                    <a:pt x="115" y="93"/>
                    <a:pt x="120" y="87"/>
                  </a:cubicBezTo>
                  <a:cubicBezTo>
                    <a:pt x="124" y="81"/>
                    <a:pt x="126" y="73"/>
                    <a:pt x="126" y="64"/>
                  </a:cubicBezTo>
                  <a:cubicBezTo>
                    <a:pt x="126" y="50"/>
                    <a:pt x="121" y="39"/>
                    <a:pt x="112" y="30"/>
                  </a:cubicBezTo>
                  <a:cubicBezTo>
                    <a:pt x="102" y="21"/>
                    <a:pt x="90" y="17"/>
                    <a:pt x="75" y="17"/>
                  </a:cubicBezTo>
                  <a:cubicBezTo>
                    <a:pt x="60" y="17"/>
                    <a:pt x="47" y="22"/>
                    <a:pt x="36" y="33"/>
                  </a:cubicBezTo>
                  <a:cubicBezTo>
                    <a:pt x="26" y="44"/>
                    <a:pt x="20" y="57"/>
                    <a:pt x="20" y="73"/>
                  </a:cubicBezTo>
                  <a:cubicBezTo>
                    <a:pt x="20" y="88"/>
                    <a:pt x="25" y="101"/>
                    <a:pt x="35" y="112"/>
                  </a:cubicBezTo>
                  <a:cubicBezTo>
                    <a:pt x="45" y="123"/>
                    <a:pt x="59" y="129"/>
                    <a:pt x="77" y="129"/>
                  </a:cubicBezTo>
                  <a:cubicBezTo>
                    <a:pt x="91" y="129"/>
                    <a:pt x="106" y="125"/>
                    <a:pt x="121" y="117"/>
                  </a:cubicBezTo>
                  <a:cubicBezTo>
                    <a:pt x="127" y="134"/>
                    <a:pt x="127" y="134"/>
                    <a:pt x="127" y="134"/>
                  </a:cubicBezTo>
                  <a:cubicBezTo>
                    <a:pt x="111" y="142"/>
                    <a:pt x="94" y="146"/>
                    <a:pt x="77" y="146"/>
                  </a:cubicBezTo>
                  <a:cubicBezTo>
                    <a:pt x="54" y="146"/>
                    <a:pt x="35" y="139"/>
                    <a:pt x="21" y="125"/>
                  </a:cubicBezTo>
                  <a:cubicBezTo>
                    <a:pt x="7" y="110"/>
                    <a:pt x="0" y="93"/>
                    <a:pt x="0" y="73"/>
                  </a:cubicBezTo>
                  <a:cubicBezTo>
                    <a:pt x="0" y="53"/>
                    <a:pt x="7" y="35"/>
                    <a:pt x="22" y="21"/>
                  </a:cubicBezTo>
                  <a:cubicBezTo>
                    <a:pt x="37" y="7"/>
                    <a:pt x="54" y="0"/>
                    <a:pt x="75" y="0"/>
                  </a:cubicBezTo>
                  <a:cubicBezTo>
                    <a:pt x="95" y="0"/>
                    <a:pt x="112" y="6"/>
                    <a:pt x="125" y="19"/>
                  </a:cubicBezTo>
                  <a:cubicBezTo>
                    <a:pt x="138" y="31"/>
                    <a:pt x="145" y="46"/>
                    <a:pt x="145" y="63"/>
                  </a:cubicBezTo>
                  <a:cubicBezTo>
                    <a:pt x="145" y="77"/>
                    <a:pt x="141" y="89"/>
                    <a:pt x="133" y="98"/>
                  </a:cubicBezTo>
                  <a:cubicBezTo>
                    <a:pt x="125" y="108"/>
                    <a:pt x="115" y="113"/>
                    <a:pt x="104" y="113"/>
                  </a:cubicBezTo>
                  <a:cubicBezTo>
                    <a:pt x="96" y="113"/>
                    <a:pt x="90" y="110"/>
                    <a:pt x="86" y="104"/>
                  </a:cubicBezTo>
                  <a:cubicBezTo>
                    <a:pt x="81" y="110"/>
                    <a:pt x="75" y="113"/>
                    <a:pt x="68" y="113"/>
                  </a:cubicBezTo>
                  <a:cubicBezTo>
                    <a:pt x="60" y="113"/>
                    <a:pt x="53" y="110"/>
                    <a:pt x="47" y="103"/>
                  </a:cubicBezTo>
                  <a:cubicBezTo>
                    <a:pt x="41" y="96"/>
                    <a:pt x="38" y="87"/>
                    <a:pt x="38" y="76"/>
                  </a:cubicBezTo>
                  <a:cubicBezTo>
                    <a:pt x="38" y="64"/>
                    <a:pt x="41" y="55"/>
                    <a:pt x="48" y="48"/>
                  </a:cubicBezTo>
                  <a:cubicBezTo>
                    <a:pt x="54" y="40"/>
                    <a:pt x="62" y="37"/>
                    <a:pt x="71" y="37"/>
                  </a:cubicBezTo>
                  <a:cubicBezTo>
                    <a:pt x="77" y="37"/>
                    <a:pt x="83" y="39"/>
                    <a:pt x="87" y="43"/>
                  </a:cubicBezTo>
                  <a:cubicBezTo>
                    <a:pt x="89" y="38"/>
                    <a:pt x="89" y="38"/>
                    <a:pt x="89" y="38"/>
                  </a:cubicBezTo>
                  <a:lnTo>
                    <a:pt x="108" y="38"/>
                  </a:lnTo>
                  <a:close/>
                  <a:moveTo>
                    <a:pt x="69" y="94"/>
                  </a:moveTo>
                  <a:cubicBezTo>
                    <a:pt x="74" y="94"/>
                    <a:pt x="78" y="92"/>
                    <a:pt x="81" y="87"/>
                  </a:cubicBezTo>
                  <a:cubicBezTo>
                    <a:pt x="84" y="83"/>
                    <a:pt x="86" y="77"/>
                    <a:pt x="86" y="72"/>
                  </a:cubicBezTo>
                  <a:cubicBezTo>
                    <a:pt x="86" y="67"/>
                    <a:pt x="85" y="63"/>
                    <a:pt x="82" y="60"/>
                  </a:cubicBezTo>
                  <a:cubicBezTo>
                    <a:pt x="79" y="57"/>
                    <a:pt x="76" y="56"/>
                    <a:pt x="73" y="56"/>
                  </a:cubicBezTo>
                  <a:cubicBezTo>
                    <a:pt x="68" y="56"/>
                    <a:pt x="65" y="58"/>
                    <a:pt x="62" y="62"/>
                  </a:cubicBezTo>
                  <a:cubicBezTo>
                    <a:pt x="60" y="65"/>
                    <a:pt x="58" y="70"/>
                    <a:pt x="58" y="77"/>
                  </a:cubicBezTo>
                  <a:cubicBezTo>
                    <a:pt x="58" y="82"/>
                    <a:pt x="59" y="86"/>
                    <a:pt x="61" y="89"/>
                  </a:cubicBezTo>
                  <a:cubicBezTo>
                    <a:pt x="63" y="92"/>
                    <a:pt x="66" y="94"/>
                    <a:pt x="69" y="9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" name="Freeform 15"/>
            <p:cNvSpPr/>
            <p:nvPr/>
          </p:nvSpPr>
          <p:spPr bwMode="auto">
            <a:xfrm>
              <a:off x="1497013" y="2680857"/>
              <a:ext cx="98425" cy="142875"/>
            </a:xfrm>
            <a:custGeom>
              <a:avLst/>
              <a:gdLst>
                <a:gd name="T0" fmla="*/ 0 w 26"/>
                <a:gd name="T1" fmla="*/ 664421388 h 38"/>
                <a:gd name="T2" fmla="*/ 888497617 w 26"/>
                <a:gd name="T3" fmla="*/ 1272294355 h 38"/>
                <a:gd name="T4" fmla="*/ 888497617 w 26"/>
                <a:gd name="T5" fmla="*/ 0 h 38"/>
                <a:gd name="T6" fmla="*/ 0 w 26"/>
                <a:gd name="T7" fmla="*/ 664421388 h 38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6" h="38">
                  <a:moveTo>
                    <a:pt x="0" y="20"/>
                  </a:moveTo>
                  <a:cubicBezTo>
                    <a:pt x="6" y="29"/>
                    <a:pt x="15" y="36"/>
                    <a:pt x="26" y="38"/>
                  </a:cubicBezTo>
                  <a:cubicBezTo>
                    <a:pt x="26" y="0"/>
                    <a:pt x="26" y="0"/>
                    <a:pt x="26" y="0"/>
                  </a:cubicBezTo>
                  <a:lnTo>
                    <a:pt x="0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" name="Freeform 16"/>
            <p:cNvSpPr/>
            <p:nvPr/>
          </p:nvSpPr>
          <p:spPr bwMode="auto">
            <a:xfrm>
              <a:off x="2138363" y="2115707"/>
              <a:ext cx="334963" cy="115887"/>
            </a:xfrm>
            <a:custGeom>
              <a:avLst/>
              <a:gdLst>
                <a:gd name="T0" fmla="*/ 2011415179 w 89"/>
                <a:gd name="T1" fmla="*/ 223598359 h 31"/>
                <a:gd name="T2" fmla="*/ 977376870 w 89"/>
                <a:gd name="T3" fmla="*/ 223598359 h 31"/>
                <a:gd name="T4" fmla="*/ 0 w 89"/>
                <a:gd name="T5" fmla="*/ 1020160738 h 31"/>
                <a:gd name="T6" fmla="*/ 2147483646 w 89"/>
                <a:gd name="T7" fmla="*/ 1020160738 h 31"/>
                <a:gd name="T8" fmla="*/ 2011415179 w 89"/>
                <a:gd name="T9" fmla="*/ 223598359 h 3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89" h="31">
                  <a:moveTo>
                    <a:pt x="60" y="7"/>
                  </a:moveTo>
                  <a:cubicBezTo>
                    <a:pt x="52" y="0"/>
                    <a:pt x="37" y="0"/>
                    <a:pt x="29" y="7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89" y="31"/>
                    <a:pt x="89" y="31"/>
                    <a:pt x="89" y="31"/>
                  </a:cubicBezTo>
                  <a:lnTo>
                    <a:pt x="60" y="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" name="Freeform 17"/>
            <p:cNvSpPr/>
            <p:nvPr/>
          </p:nvSpPr>
          <p:spPr bwMode="auto">
            <a:xfrm>
              <a:off x="3017838" y="2680857"/>
              <a:ext cx="96838" cy="142875"/>
            </a:xfrm>
            <a:custGeom>
              <a:avLst/>
              <a:gdLst>
                <a:gd name="T0" fmla="*/ 846203965 w 26"/>
                <a:gd name="T1" fmla="*/ 664421388 h 38"/>
                <a:gd name="T2" fmla="*/ 0 w 26"/>
                <a:gd name="T3" fmla="*/ 0 h 38"/>
                <a:gd name="T4" fmla="*/ 0 w 26"/>
                <a:gd name="T5" fmla="*/ 1272294355 h 38"/>
                <a:gd name="T6" fmla="*/ 846203965 w 26"/>
                <a:gd name="T7" fmla="*/ 664421388 h 38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6" h="38">
                  <a:moveTo>
                    <a:pt x="26" y="2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11" y="36"/>
                    <a:pt x="20" y="29"/>
                    <a:pt x="26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" name="Freeform 18"/>
            <p:cNvSpPr/>
            <p:nvPr/>
          </p:nvSpPr>
          <p:spPr bwMode="auto">
            <a:xfrm>
              <a:off x="1595438" y="2231595"/>
              <a:ext cx="1422400" cy="1176337"/>
            </a:xfrm>
            <a:custGeom>
              <a:avLst/>
              <a:gdLst>
                <a:gd name="T0" fmla="*/ 711754623 w 377"/>
                <a:gd name="T1" fmla="*/ 2147483646 h 312"/>
                <a:gd name="T2" fmla="*/ 711754623 w 377"/>
                <a:gd name="T3" fmla="*/ 1691614079 h 312"/>
                <a:gd name="T4" fmla="*/ 1010692545 w 377"/>
                <a:gd name="T5" fmla="*/ 1009282065 h 312"/>
                <a:gd name="T6" fmla="*/ 1765153125 w 377"/>
                <a:gd name="T7" fmla="*/ 710763929 h 312"/>
                <a:gd name="T8" fmla="*/ 2147483646 w 377"/>
                <a:gd name="T9" fmla="*/ 710763929 h 312"/>
                <a:gd name="T10" fmla="*/ 2147483646 w 377"/>
                <a:gd name="T11" fmla="*/ 1009282065 h 312"/>
                <a:gd name="T12" fmla="*/ 2147483646 w 377"/>
                <a:gd name="T13" fmla="*/ 1691614079 h 312"/>
                <a:gd name="T14" fmla="*/ 2147483646 w 377"/>
                <a:gd name="T15" fmla="*/ 2147483646 h 312"/>
                <a:gd name="T16" fmla="*/ 2147483646 w 377"/>
                <a:gd name="T17" fmla="*/ 2147483646 h 312"/>
                <a:gd name="T18" fmla="*/ 2147483646 w 377"/>
                <a:gd name="T19" fmla="*/ 1691614079 h 312"/>
                <a:gd name="T20" fmla="*/ 2147483646 w 377"/>
                <a:gd name="T21" fmla="*/ 0 h 312"/>
                <a:gd name="T22" fmla="*/ 1765153125 w 377"/>
                <a:gd name="T23" fmla="*/ 0 h 312"/>
                <a:gd name="T24" fmla="*/ 0 w 377"/>
                <a:gd name="T25" fmla="*/ 1691614079 h 312"/>
                <a:gd name="T26" fmla="*/ 0 w 377"/>
                <a:gd name="T27" fmla="*/ 2147483646 h 312"/>
                <a:gd name="T28" fmla="*/ 711754623 w 377"/>
                <a:gd name="T29" fmla="*/ 2147483646 h 312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377" h="312">
                  <a:moveTo>
                    <a:pt x="21" y="312"/>
                  </a:moveTo>
                  <a:cubicBezTo>
                    <a:pt x="21" y="50"/>
                    <a:pt x="21" y="50"/>
                    <a:pt x="21" y="50"/>
                  </a:cubicBezTo>
                  <a:cubicBezTo>
                    <a:pt x="21" y="42"/>
                    <a:pt x="24" y="35"/>
                    <a:pt x="30" y="30"/>
                  </a:cubicBezTo>
                  <a:cubicBezTo>
                    <a:pt x="35" y="24"/>
                    <a:pt x="43" y="21"/>
                    <a:pt x="52" y="21"/>
                  </a:cubicBezTo>
                  <a:cubicBezTo>
                    <a:pt x="325" y="21"/>
                    <a:pt x="325" y="21"/>
                    <a:pt x="325" y="21"/>
                  </a:cubicBezTo>
                  <a:cubicBezTo>
                    <a:pt x="334" y="21"/>
                    <a:pt x="342" y="24"/>
                    <a:pt x="347" y="30"/>
                  </a:cubicBezTo>
                  <a:cubicBezTo>
                    <a:pt x="353" y="35"/>
                    <a:pt x="356" y="42"/>
                    <a:pt x="356" y="50"/>
                  </a:cubicBezTo>
                  <a:cubicBezTo>
                    <a:pt x="356" y="312"/>
                    <a:pt x="356" y="312"/>
                    <a:pt x="356" y="312"/>
                  </a:cubicBezTo>
                  <a:cubicBezTo>
                    <a:pt x="377" y="312"/>
                    <a:pt x="377" y="312"/>
                    <a:pt x="377" y="312"/>
                  </a:cubicBezTo>
                  <a:cubicBezTo>
                    <a:pt x="377" y="50"/>
                    <a:pt x="377" y="50"/>
                    <a:pt x="377" y="50"/>
                  </a:cubicBezTo>
                  <a:cubicBezTo>
                    <a:pt x="377" y="22"/>
                    <a:pt x="353" y="0"/>
                    <a:pt x="325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24" y="0"/>
                    <a:pt x="0" y="22"/>
                    <a:pt x="0" y="50"/>
                  </a:cubicBezTo>
                  <a:cubicBezTo>
                    <a:pt x="0" y="312"/>
                    <a:pt x="0" y="312"/>
                    <a:pt x="0" y="312"/>
                  </a:cubicBezTo>
                  <a:lnTo>
                    <a:pt x="21" y="3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" name="Freeform 19"/>
            <p:cNvSpPr>
              <a:spLocks noEditPoints="1"/>
            </p:cNvSpPr>
            <p:nvPr/>
          </p:nvSpPr>
          <p:spPr bwMode="auto">
            <a:xfrm>
              <a:off x="1444625" y="2809445"/>
              <a:ext cx="1719263" cy="1058862"/>
            </a:xfrm>
            <a:custGeom>
              <a:avLst/>
              <a:gdLst>
                <a:gd name="T0" fmla="*/ 2147483646 w 456"/>
                <a:gd name="T1" fmla="*/ 0 h 281"/>
                <a:gd name="T2" fmla="*/ 2147483646 w 456"/>
                <a:gd name="T3" fmla="*/ 2147483646 h 281"/>
                <a:gd name="T4" fmla="*/ 2147483646 w 456"/>
                <a:gd name="T5" fmla="*/ 2147483646 h 281"/>
                <a:gd name="T6" fmla="*/ 241658250 w 456"/>
                <a:gd name="T7" fmla="*/ 0 h 281"/>
                <a:gd name="T8" fmla="*/ 0 w 456"/>
                <a:gd name="T9" fmla="*/ 738362183 h 281"/>
                <a:gd name="T10" fmla="*/ 0 w 456"/>
                <a:gd name="T11" fmla="*/ 2147483646 h 281"/>
                <a:gd name="T12" fmla="*/ 1449957040 w 456"/>
                <a:gd name="T13" fmla="*/ 2147483646 h 281"/>
                <a:gd name="T14" fmla="*/ 2147483646 w 456"/>
                <a:gd name="T15" fmla="*/ 2147483646 h 281"/>
                <a:gd name="T16" fmla="*/ 2147483646 w 456"/>
                <a:gd name="T17" fmla="*/ 2147483646 h 281"/>
                <a:gd name="T18" fmla="*/ 2147483646 w 456"/>
                <a:gd name="T19" fmla="*/ 738362183 h 281"/>
                <a:gd name="T20" fmla="*/ 2147483646 w 456"/>
                <a:gd name="T21" fmla="*/ 0 h 281"/>
                <a:gd name="T22" fmla="*/ 2147483646 w 456"/>
                <a:gd name="T23" fmla="*/ 2147483646 h 281"/>
                <a:gd name="T24" fmla="*/ 1521034992 w 456"/>
                <a:gd name="T25" fmla="*/ 2147483646 h 281"/>
                <a:gd name="T26" fmla="*/ 1108788904 w 456"/>
                <a:gd name="T27" fmla="*/ 2147483646 h 281"/>
                <a:gd name="T28" fmla="*/ 1222512873 w 456"/>
                <a:gd name="T29" fmla="*/ 2147483646 h 281"/>
                <a:gd name="T30" fmla="*/ 2147483646 w 456"/>
                <a:gd name="T31" fmla="*/ 2147483646 h 281"/>
                <a:gd name="T32" fmla="*/ 2147483646 w 456"/>
                <a:gd name="T33" fmla="*/ 2147483646 h 281"/>
                <a:gd name="T34" fmla="*/ 2147483646 w 456"/>
                <a:gd name="T35" fmla="*/ 2147483646 h 281"/>
                <a:gd name="T36" fmla="*/ 2147483646 w 456"/>
                <a:gd name="T37" fmla="*/ 2147483646 h 281"/>
                <a:gd name="T38" fmla="*/ 2147483646 w 456"/>
                <a:gd name="T39" fmla="*/ 2147483646 h 281"/>
                <a:gd name="T40" fmla="*/ 2147483646 w 456"/>
                <a:gd name="T41" fmla="*/ 2147483646 h 281"/>
                <a:gd name="T42" fmla="*/ 2147483646 w 456"/>
                <a:gd name="T43" fmla="*/ 2147483646 h 281"/>
                <a:gd name="T44" fmla="*/ 2147483646 w 456"/>
                <a:gd name="T45" fmla="*/ 2147483646 h 281"/>
                <a:gd name="T46" fmla="*/ 2147483646 w 456"/>
                <a:gd name="T47" fmla="*/ 2147483646 h 281"/>
                <a:gd name="T48" fmla="*/ 2147483646 w 456"/>
                <a:gd name="T49" fmla="*/ 2147483646 h 281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456" h="281">
                  <a:moveTo>
                    <a:pt x="450" y="0"/>
                  </a:moveTo>
                  <a:cubicBezTo>
                    <a:pt x="245" y="169"/>
                    <a:pt x="245" y="169"/>
                    <a:pt x="245" y="169"/>
                  </a:cubicBezTo>
                  <a:cubicBezTo>
                    <a:pt x="236" y="176"/>
                    <a:pt x="221" y="176"/>
                    <a:pt x="212" y="169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3" y="7"/>
                    <a:pt x="0" y="14"/>
                    <a:pt x="0" y="22"/>
                  </a:cubicBezTo>
                  <a:cubicBezTo>
                    <a:pt x="0" y="239"/>
                    <a:pt x="0" y="239"/>
                    <a:pt x="0" y="239"/>
                  </a:cubicBezTo>
                  <a:cubicBezTo>
                    <a:pt x="0" y="262"/>
                    <a:pt x="19" y="281"/>
                    <a:pt x="43" y="281"/>
                  </a:cubicBezTo>
                  <a:cubicBezTo>
                    <a:pt x="414" y="281"/>
                    <a:pt x="414" y="281"/>
                    <a:pt x="414" y="281"/>
                  </a:cubicBezTo>
                  <a:cubicBezTo>
                    <a:pt x="437" y="281"/>
                    <a:pt x="456" y="262"/>
                    <a:pt x="456" y="239"/>
                  </a:cubicBezTo>
                  <a:cubicBezTo>
                    <a:pt x="456" y="22"/>
                    <a:pt x="456" y="22"/>
                    <a:pt x="456" y="22"/>
                  </a:cubicBezTo>
                  <a:cubicBezTo>
                    <a:pt x="456" y="14"/>
                    <a:pt x="454" y="7"/>
                    <a:pt x="450" y="0"/>
                  </a:cubicBezTo>
                  <a:close/>
                  <a:moveTo>
                    <a:pt x="151" y="182"/>
                  </a:moveTo>
                  <a:cubicBezTo>
                    <a:pt x="45" y="248"/>
                    <a:pt x="45" y="248"/>
                    <a:pt x="45" y="248"/>
                  </a:cubicBezTo>
                  <a:cubicBezTo>
                    <a:pt x="41" y="250"/>
                    <a:pt x="35" y="249"/>
                    <a:pt x="33" y="245"/>
                  </a:cubicBezTo>
                  <a:cubicBezTo>
                    <a:pt x="30" y="241"/>
                    <a:pt x="31" y="235"/>
                    <a:pt x="36" y="233"/>
                  </a:cubicBezTo>
                  <a:cubicBezTo>
                    <a:pt x="142" y="167"/>
                    <a:pt x="142" y="167"/>
                    <a:pt x="142" y="167"/>
                  </a:cubicBezTo>
                  <a:cubicBezTo>
                    <a:pt x="146" y="165"/>
                    <a:pt x="151" y="166"/>
                    <a:pt x="154" y="170"/>
                  </a:cubicBezTo>
                  <a:cubicBezTo>
                    <a:pt x="156" y="174"/>
                    <a:pt x="155" y="180"/>
                    <a:pt x="151" y="182"/>
                  </a:cubicBezTo>
                  <a:close/>
                  <a:moveTo>
                    <a:pt x="424" y="245"/>
                  </a:moveTo>
                  <a:cubicBezTo>
                    <a:pt x="422" y="249"/>
                    <a:pt x="416" y="250"/>
                    <a:pt x="412" y="248"/>
                  </a:cubicBezTo>
                  <a:cubicBezTo>
                    <a:pt x="306" y="182"/>
                    <a:pt x="306" y="182"/>
                    <a:pt x="306" y="182"/>
                  </a:cubicBezTo>
                  <a:cubicBezTo>
                    <a:pt x="302" y="180"/>
                    <a:pt x="301" y="174"/>
                    <a:pt x="303" y="170"/>
                  </a:cubicBezTo>
                  <a:cubicBezTo>
                    <a:pt x="306" y="166"/>
                    <a:pt x="311" y="165"/>
                    <a:pt x="315" y="167"/>
                  </a:cubicBezTo>
                  <a:cubicBezTo>
                    <a:pt x="421" y="233"/>
                    <a:pt x="421" y="233"/>
                    <a:pt x="421" y="233"/>
                  </a:cubicBezTo>
                  <a:cubicBezTo>
                    <a:pt x="426" y="235"/>
                    <a:pt x="427" y="241"/>
                    <a:pt x="424" y="2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27" name="圆角矩形 26"/>
          <p:cNvSpPr/>
          <p:nvPr/>
        </p:nvSpPr>
        <p:spPr>
          <a:xfrm>
            <a:off x="2620110" y="1549095"/>
            <a:ext cx="4137992" cy="579736"/>
          </a:xfrm>
          <a:prstGeom prst="roundRect">
            <a:avLst>
              <a:gd name="adj" fmla="val 12912"/>
            </a:avLst>
          </a:prstGeom>
          <a:solidFill>
            <a:schemeClr val="bg1">
              <a:lumMod val="85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7" tIns="45709" rIns="91417" bIns="45709"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8" name="圆角矩形 27"/>
          <p:cNvSpPr/>
          <p:nvPr/>
        </p:nvSpPr>
        <p:spPr>
          <a:xfrm>
            <a:off x="2620109" y="2565841"/>
            <a:ext cx="4136078" cy="579736"/>
          </a:xfrm>
          <a:prstGeom prst="roundRect">
            <a:avLst/>
          </a:prstGeom>
          <a:solidFill>
            <a:schemeClr val="bg1">
              <a:lumMod val="85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7" tIns="45709" rIns="91417" bIns="45709"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9" name="圆角矩形 28"/>
          <p:cNvSpPr/>
          <p:nvPr/>
        </p:nvSpPr>
        <p:spPr>
          <a:xfrm>
            <a:off x="2620110" y="3644523"/>
            <a:ext cx="4137992" cy="579736"/>
          </a:xfrm>
          <a:prstGeom prst="roundRect">
            <a:avLst/>
          </a:prstGeom>
          <a:solidFill>
            <a:schemeClr val="bg1">
              <a:lumMod val="85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7" tIns="45709" rIns="91417" bIns="45709"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0" name="圆角矩形 29"/>
          <p:cNvSpPr/>
          <p:nvPr/>
        </p:nvSpPr>
        <p:spPr>
          <a:xfrm>
            <a:off x="2620109" y="4629969"/>
            <a:ext cx="4136078" cy="579736"/>
          </a:xfrm>
          <a:prstGeom prst="roundRect">
            <a:avLst/>
          </a:prstGeom>
          <a:solidFill>
            <a:schemeClr val="bg1">
              <a:lumMod val="85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7" tIns="45709" rIns="91417" bIns="45709"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2620109" y="1549095"/>
            <a:ext cx="3605616" cy="579736"/>
            <a:chOff x="1964742" y="1376955"/>
            <a:chExt cx="2704564" cy="434936"/>
          </a:xfrm>
          <a:solidFill>
            <a:schemeClr val="accent1">
              <a:lumMod val="75000"/>
            </a:schemeClr>
          </a:solidFill>
        </p:grpSpPr>
        <p:sp>
          <p:nvSpPr>
            <p:cNvPr id="35" name="圆角矩形 34"/>
            <p:cNvSpPr/>
            <p:nvPr/>
          </p:nvSpPr>
          <p:spPr>
            <a:xfrm>
              <a:off x="1964742" y="1376955"/>
              <a:ext cx="2704564" cy="434936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4080719" y="1479146"/>
              <a:ext cx="558392" cy="236676"/>
            </a:xfrm>
            <a:prstGeom prst="rect">
              <a:avLst/>
            </a:prstGeom>
            <a:grpFill/>
          </p:spPr>
          <p:txBody>
            <a:bodyPr wrap="square" lIns="68580" tIns="34290" rIns="68580" bIns="34290" rtlCol="0">
              <a:spAutoFit/>
            </a:bodyPr>
            <a:lstStyle/>
            <a:p>
              <a:pPr algn="ctr"/>
              <a:r>
                <a:rPr lang="en-US" altLang="zh-CN" sz="1600" dirty="0">
                  <a:solidFill>
                    <a:schemeClr val="bg1"/>
                  </a:solidFill>
                  <a:cs typeface="+mn-ea"/>
                  <a:sym typeface="+mn-lt"/>
                </a:rPr>
                <a:t>95%</a:t>
              </a:r>
              <a:endParaRPr lang="zh-CN" altLang="en-US" sz="16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2620110" y="2562886"/>
            <a:ext cx="2639828" cy="579736"/>
            <a:chOff x="1964742" y="2137533"/>
            <a:chExt cx="1980129" cy="434936"/>
          </a:xfrm>
          <a:solidFill>
            <a:schemeClr val="accent2"/>
          </a:solidFill>
        </p:grpSpPr>
        <p:sp>
          <p:nvSpPr>
            <p:cNvPr id="37" name="圆角矩形 36"/>
            <p:cNvSpPr/>
            <p:nvPr/>
          </p:nvSpPr>
          <p:spPr>
            <a:xfrm>
              <a:off x="1964742" y="2137533"/>
              <a:ext cx="1980128" cy="434936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8" name="文本框 37"/>
            <p:cNvSpPr txBox="1"/>
            <p:nvPr/>
          </p:nvSpPr>
          <p:spPr>
            <a:xfrm>
              <a:off x="3386479" y="2241908"/>
              <a:ext cx="558392" cy="236676"/>
            </a:xfrm>
            <a:prstGeom prst="rect">
              <a:avLst/>
            </a:prstGeom>
            <a:grpFill/>
          </p:spPr>
          <p:txBody>
            <a:bodyPr wrap="square" lIns="68580" tIns="34290" rIns="68580" bIns="34290" rtlCol="0">
              <a:spAutoFit/>
            </a:bodyPr>
            <a:lstStyle/>
            <a:p>
              <a:pPr algn="ctr"/>
              <a:r>
                <a:rPr lang="en-US" altLang="zh-CN" sz="1600" dirty="0">
                  <a:solidFill>
                    <a:schemeClr val="bg1"/>
                  </a:solidFill>
                  <a:cs typeface="+mn-ea"/>
                  <a:sym typeface="+mn-lt"/>
                </a:rPr>
                <a:t>75%</a:t>
              </a:r>
              <a:endParaRPr lang="zh-CN" altLang="en-US" sz="16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2620110" y="3651763"/>
            <a:ext cx="2060354" cy="579736"/>
            <a:chOff x="1964742" y="2954443"/>
            <a:chExt cx="1545467" cy="434936"/>
          </a:xfrm>
          <a:solidFill>
            <a:schemeClr val="accent3"/>
          </a:solidFill>
        </p:grpSpPr>
        <p:sp>
          <p:nvSpPr>
            <p:cNvPr id="39" name="圆角矩形 38"/>
            <p:cNvSpPr/>
            <p:nvPr/>
          </p:nvSpPr>
          <p:spPr>
            <a:xfrm>
              <a:off x="1964742" y="2954443"/>
              <a:ext cx="1545467" cy="434936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0" name="文本框 39"/>
            <p:cNvSpPr txBox="1"/>
            <p:nvPr/>
          </p:nvSpPr>
          <p:spPr>
            <a:xfrm>
              <a:off x="2951817" y="3058180"/>
              <a:ext cx="558392" cy="236676"/>
            </a:xfrm>
            <a:prstGeom prst="rect">
              <a:avLst/>
            </a:prstGeom>
            <a:grpFill/>
          </p:spPr>
          <p:txBody>
            <a:bodyPr wrap="square" lIns="68580" tIns="34290" rIns="68580" bIns="34290" rtlCol="0">
              <a:spAutoFit/>
            </a:bodyPr>
            <a:lstStyle/>
            <a:p>
              <a:pPr algn="ctr"/>
              <a:r>
                <a:rPr lang="en-US" altLang="zh-CN" sz="1600" dirty="0">
                  <a:solidFill>
                    <a:schemeClr val="bg1"/>
                  </a:solidFill>
                  <a:cs typeface="+mn-ea"/>
                  <a:sym typeface="+mn-lt"/>
                </a:rPr>
                <a:t>55%</a:t>
              </a:r>
              <a:endParaRPr lang="zh-CN" altLang="en-US" sz="16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2620110" y="4637012"/>
            <a:ext cx="1438029" cy="579736"/>
            <a:chOff x="1964742" y="3693608"/>
            <a:chExt cx="1078662" cy="434936"/>
          </a:xfrm>
          <a:solidFill>
            <a:schemeClr val="accent4"/>
          </a:solidFill>
        </p:grpSpPr>
        <p:sp>
          <p:nvSpPr>
            <p:cNvPr id="41" name="圆角矩形 40"/>
            <p:cNvSpPr/>
            <p:nvPr/>
          </p:nvSpPr>
          <p:spPr>
            <a:xfrm>
              <a:off x="1964742" y="3693608"/>
              <a:ext cx="1067506" cy="434936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2" name="文本框 41"/>
            <p:cNvSpPr txBox="1"/>
            <p:nvPr/>
          </p:nvSpPr>
          <p:spPr>
            <a:xfrm>
              <a:off x="2485012" y="3788761"/>
              <a:ext cx="558392" cy="236676"/>
            </a:xfrm>
            <a:prstGeom prst="rect">
              <a:avLst/>
            </a:prstGeom>
            <a:grpFill/>
          </p:spPr>
          <p:txBody>
            <a:bodyPr wrap="square" lIns="68580" tIns="34290" rIns="68580" bIns="34290" rtlCol="0">
              <a:spAutoFit/>
            </a:bodyPr>
            <a:lstStyle/>
            <a:p>
              <a:pPr algn="ctr"/>
              <a:r>
                <a:rPr lang="en-US" altLang="zh-CN" sz="1600" dirty="0">
                  <a:solidFill>
                    <a:schemeClr val="bg1"/>
                  </a:solidFill>
                  <a:cs typeface="+mn-ea"/>
                  <a:sym typeface="+mn-lt"/>
                </a:rPr>
                <a:t>25%</a:t>
              </a:r>
              <a:endParaRPr lang="zh-CN" altLang="en-US" sz="16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47" name="Text Box 10"/>
          <p:cNvSpPr txBox="1">
            <a:spLocks noChangeArrowheads="1"/>
          </p:cNvSpPr>
          <p:nvPr/>
        </p:nvSpPr>
        <p:spPr bwMode="auto">
          <a:xfrm>
            <a:off x="7030023" y="2191812"/>
            <a:ext cx="3961884" cy="80020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0945" tIns="30472" rIns="60945" bIns="30472">
            <a:spAutoFit/>
          </a:bodyPr>
          <a:lstStyle>
            <a:lvl1pPr defTabSz="144907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defTabSz="144907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defTabSz="144907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defTabSz="144907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defTabSz="144907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144907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144907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144907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144907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+mn-ea"/>
                <a:sym typeface="+mn-lt"/>
              </a:rPr>
              <a:t>200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+mn-ea"/>
                <a:sym typeface="+mn-lt"/>
              </a:rPr>
              <a:t>5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+mn-ea"/>
                <a:sym typeface="+mn-lt"/>
              </a:rPr>
              <a:t>分钟之内。</a:t>
            </a:r>
          </a:p>
        </p:txBody>
      </p:sp>
      <p:sp>
        <p:nvSpPr>
          <p:cNvPr id="48" name="TextBox 47"/>
          <p:cNvSpPr txBox="1"/>
          <p:nvPr/>
        </p:nvSpPr>
        <p:spPr>
          <a:xfrm>
            <a:off x="7010976" y="1794936"/>
            <a:ext cx="2707922" cy="369310"/>
          </a:xfrm>
          <a:prstGeom prst="rect">
            <a:avLst/>
          </a:prstGeom>
          <a:noFill/>
        </p:spPr>
        <p:txBody>
          <a:bodyPr lIns="91417" tIns="45709" rIns="91417" bIns="45709">
            <a:spAutoFit/>
          </a:bodyPr>
          <a:lstStyle/>
          <a:p>
            <a:pPr defTabSz="913765">
              <a:defRPr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添加标题</a:t>
            </a:r>
            <a:endParaRPr lang="en-US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9" name="Text Box 10"/>
          <p:cNvSpPr txBox="1">
            <a:spLocks noChangeArrowheads="1"/>
          </p:cNvSpPr>
          <p:nvPr/>
        </p:nvSpPr>
        <p:spPr bwMode="auto">
          <a:xfrm>
            <a:off x="7030023" y="4147611"/>
            <a:ext cx="3961884" cy="80020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0945" tIns="30472" rIns="60945" bIns="30472">
            <a:spAutoFit/>
          </a:bodyPr>
          <a:lstStyle>
            <a:lvl1pPr defTabSz="144907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defTabSz="144907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defTabSz="144907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defTabSz="144907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defTabSz="144907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144907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144907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144907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144907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+mn-ea"/>
                <a:sym typeface="+mn-lt"/>
              </a:rPr>
              <a:t>200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+mn-ea"/>
                <a:sym typeface="+mn-lt"/>
              </a:rPr>
              <a:t>5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+mn-ea"/>
                <a:sym typeface="+mn-lt"/>
              </a:rPr>
              <a:t>分钟之内。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7010976" y="3750736"/>
            <a:ext cx="2707922" cy="369310"/>
          </a:xfrm>
          <a:prstGeom prst="rect">
            <a:avLst/>
          </a:prstGeom>
          <a:noFill/>
        </p:spPr>
        <p:txBody>
          <a:bodyPr lIns="91417" tIns="45709" rIns="91417" bIns="45709">
            <a:spAutoFit/>
          </a:bodyPr>
          <a:lstStyle/>
          <a:p>
            <a:pPr defTabSz="913765">
              <a:defRPr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添加标题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1" name="标题 3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单击此处添加标题文本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75"/>
          <p:cNvGrpSpPr/>
          <p:nvPr/>
        </p:nvGrpSpPr>
        <p:grpSpPr>
          <a:xfrm>
            <a:off x="929230" y="4498529"/>
            <a:ext cx="2596630" cy="942961"/>
            <a:chOff x="5603652" y="1638228"/>
            <a:chExt cx="1947726" cy="707221"/>
          </a:xfrm>
        </p:grpSpPr>
        <p:sp>
          <p:nvSpPr>
            <p:cNvPr id="64" name="Text Placeholder 3"/>
            <p:cNvSpPr txBox="1"/>
            <p:nvPr/>
          </p:nvSpPr>
          <p:spPr>
            <a:xfrm>
              <a:off x="6878029" y="1638228"/>
              <a:ext cx="673349" cy="161583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r" defTabSz="1218565">
                <a:spcBef>
                  <a:spcPct val="20000"/>
                </a:spcBef>
                <a:defRPr/>
              </a:pPr>
              <a:r>
                <a:rPr lang="zh-CN" altLang="en-US" dirty="0">
                  <a:solidFill>
                    <a:schemeClr val="accent2"/>
                  </a:solidFill>
                  <a:cs typeface="+mn-ea"/>
                  <a:sym typeface="+mn-lt"/>
                </a:rPr>
                <a:t>添加副标题</a:t>
              </a:r>
              <a:endParaRPr lang="en-US" dirty="0">
                <a:solidFill>
                  <a:schemeClr val="accent2"/>
                </a:solidFill>
                <a:cs typeface="+mn-ea"/>
                <a:sym typeface="+mn-lt"/>
              </a:endParaRPr>
            </a:p>
          </p:txBody>
        </p:sp>
        <p:sp>
          <p:nvSpPr>
            <p:cNvPr id="65" name="Text Placeholder 3"/>
            <p:cNvSpPr txBox="1"/>
            <p:nvPr/>
          </p:nvSpPr>
          <p:spPr>
            <a:xfrm>
              <a:off x="5603652" y="1883784"/>
              <a:ext cx="1947726" cy="461665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r" defTabSz="1218565">
                <a:spcBef>
                  <a:spcPct val="20000"/>
                </a:spcBef>
                <a:defRPr/>
              </a:pPr>
              <a:r>
                <a:rPr lang="zh-CN" altLang="en-US" sz="13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此处添加详细文本描述，建议与标题相关并符合整体语言风格，语言描述尽量简洁生动。</a:t>
              </a:r>
              <a:endParaRPr lang="en-US" sz="13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" name="Group 72"/>
          <p:cNvGrpSpPr/>
          <p:nvPr/>
        </p:nvGrpSpPr>
        <p:grpSpPr>
          <a:xfrm>
            <a:off x="2025636" y="2298151"/>
            <a:ext cx="2596630" cy="915868"/>
            <a:chOff x="5603652" y="1658548"/>
            <a:chExt cx="1947726" cy="686901"/>
          </a:xfrm>
        </p:grpSpPr>
        <p:sp>
          <p:nvSpPr>
            <p:cNvPr id="67" name="Text Placeholder 3"/>
            <p:cNvSpPr txBox="1"/>
            <p:nvPr/>
          </p:nvSpPr>
          <p:spPr>
            <a:xfrm>
              <a:off x="6878029" y="1658548"/>
              <a:ext cx="673349" cy="161583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r" defTabSz="1218565">
                <a:spcBef>
                  <a:spcPct val="20000"/>
                </a:spcBef>
                <a:defRPr/>
              </a:pPr>
              <a:r>
                <a:rPr lang="zh-CN" altLang="en-US" dirty="0">
                  <a:solidFill>
                    <a:schemeClr val="tx2">
                      <a:lumMod val="75000"/>
                    </a:schemeClr>
                  </a:solidFill>
                  <a:cs typeface="+mn-ea"/>
                  <a:sym typeface="+mn-lt"/>
                </a:rPr>
                <a:t>添加副标题</a:t>
              </a:r>
              <a:endParaRPr lang="en-US" dirty="0">
                <a:solidFill>
                  <a:schemeClr val="tx2">
                    <a:lumMod val="7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8" name="Text Placeholder 3"/>
            <p:cNvSpPr txBox="1"/>
            <p:nvPr/>
          </p:nvSpPr>
          <p:spPr>
            <a:xfrm>
              <a:off x="5603652" y="1883784"/>
              <a:ext cx="1947726" cy="461665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r" defTabSz="1218565">
                <a:spcBef>
                  <a:spcPct val="20000"/>
                </a:spcBef>
                <a:defRPr/>
              </a:pPr>
              <a:r>
                <a:rPr lang="zh-CN" altLang="en-US" sz="13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此处添加详细文本描述，建议与标题相关并符合整体语言风格，语言描述尽量简洁生动。</a:t>
              </a:r>
              <a:endParaRPr lang="en-US" sz="13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" name="Group 66"/>
          <p:cNvGrpSpPr/>
          <p:nvPr/>
        </p:nvGrpSpPr>
        <p:grpSpPr>
          <a:xfrm>
            <a:off x="7555188" y="2251178"/>
            <a:ext cx="2596630" cy="911661"/>
            <a:chOff x="5603652" y="1661703"/>
            <a:chExt cx="1947726" cy="683746"/>
          </a:xfrm>
        </p:grpSpPr>
        <p:sp>
          <p:nvSpPr>
            <p:cNvPr id="81" name="Text Placeholder 3"/>
            <p:cNvSpPr txBox="1"/>
            <p:nvPr/>
          </p:nvSpPr>
          <p:spPr>
            <a:xfrm>
              <a:off x="5603652" y="1661703"/>
              <a:ext cx="673349" cy="161583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218565">
                <a:spcBef>
                  <a:spcPct val="20000"/>
                </a:spcBef>
                <a:defRPr/>
              </a:pPr>
              <a:r>
                <a:rPr lang="zh-CN" altLang="en-US" dirty="0">
                  <a:solidFill>
                    <a:schemeClr val="accent3"/>
                  </a:solidFill>
                  <a:cs typeface="+mn-ea"/>
                  <a:sym typeface="+mn-lt"/>
                </a:rPr>
                <a:t>添加副标题</a:t>
              </a:r>
              <a:endParaRPr lang="en-US" dirty="0">
                <a:solidFill>
                  <a:schemeClr val="accent3"/>
                </a:solidFill>
                <a:cs typeface="+mn-ea"/>
                <a:sym typeface="+mn-lt"/>
              </a:endParaRPr>
            </a:p>
          </p:txBody>
        </p:sp>
        <p:sp>
          <p:nvSpPr>
            <p:cNvPr id="82" name="Text Placeholder 3"/>
            <p:cNvSpPr txBox="1"/>
            <p:nvPr/>
          </p:nvSpPr>
          <p:spPr>
            <a:xfrm>
              <a:off x="5603652" y="1883784"/>
              <a:ext cx="1947726" cy="461665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218565">
                <a:spcBef>
                  <a:spcPct val="20000"/>
                </a:spcBef>
                <a:defRPr/>
              </a:pPr>
              <a:r>
                <a:rPr lang="zh-CN" altLang="en-US" sz="13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此处添加详细文本描述，建议与标题相关并符合整体语言风格，语言描述尽量简洁生动。</a:t>
              </a:r>
              <a:endParaRPr lang="en-US" sz="13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7" name="Group 69"/>
          <p:cNvGrpSpPr/>
          <p:nvPr/>
        </p:nvGrpSpPr>
        <p:grpSpPr>
          <a:xfrm>
            <a:off x="8553579" y="4528236"/>
            <a:ext cx="2596630" cy="913253"/>
            <a:chOff x="5603652" y="1660509"/>
            <a:chExt cx="1947726" cy="684940"/>
          </a:xfrm>
        </p:grpSpPr>
        <p:sp>
          <p:nvSpPr>
            <p:cNvPr id="88" name="Text Placeholder 3"/>
            <p:cNvSpPr txBox="1"/>
            <p:nvPr/>
          </p:nvSpPr>
          <p:spPr>
            <a:xfrm>
              <a:off x="5603652" y="1660509"/>
              <a:ext cx="673349" cy="161583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218565">
                <a:spcBef>
                  <a:spcPct val="20000"/>
                </a:spcBef>
                <a:defRPr/>
              </a:pPr>
              <a:r>
                <a:rPr lang="zh-CN" altLang="en-US" dirty="0">
                  <a:solidFill>
                    <a:schemeClr val="accent1"/>
                  </a:solidFill>
                  <a:cs typeface="+mn-ea"/>
                  <a:sym typeface="+mn-lt"/>
                </a:rPr>
                <a:t>添加副标题</a:t>
              </a:r>
              <a:endParaRPr lang="en-US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89" name="Text Placeholder 3"/>
            <p:cNvSpPr txBox="1"/>
            <p:nvPr/>
          </p:nvSpPr>
          <p:spPr>
            <a:xfrm>
              <a:off x="5603652" y="1883784"/>
              <a:ext cx="1947726" cy="461665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218565">
                <a:spcBef>
                  <a:spcPct val="20000"/>
                </a:spcBef>
                <a:defRPr/>
              </a:pPr>
              <a:r>
                <a:rPr lang="zh-CN" altLang="en-US" sz="13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此处添加详细文本描述，建议与标题相关并符合整体语言风格，语言描述尽量简洁生动。</a:t>
              </a:r>
              <a:endParaRPr lang="en-US" sz="13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25" name="Freeform 24"/>
          <p:cNvSpPr/>
          <p:nvPr/>
        </p:nvSpPr>
        <p:spPr>
          <a:xfrm>
            <a:off x="4955537" y="1012331"/>
            <a:ext cx="2280931" cy="2281228"/>
          </a:xfrm>
          <a:custGeom>
            <a:avLst/>
            <a:gdLst>
              <a:gd name="connsiteX0" fmla="*/ 0 w 1710921"/>
              <a:gd name="connsiteY0" fmla="*/ 1710921 h 1710921"/>
              <a:gd name="connsiteX1" fmla="*/ 855461 w 1710921"/>
              <a:gd name="connsiteY1" fmla="*/ 0 h 1710921"/>
              <a:gd name="connsiteX2" fmla="*/ 1710921 w 1710921"/>
              <a:gd name="connsiteY2" fmla="*/ 1710921 h 1710921"/>
              <a:gd name="connsiteX3" fmla="*/ 0 w 1710921"/>
              <a:gd name="connsiteY3" fmla="*/ 1710921 h 17109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10921" h="1710921">
                <a:moveTo>
                  <a:pt x="0" y="1710921"/>
                </a:moveTo>
                <a:lnTo>
                  <a:pt x="855461" y="0"/>
                </a:lnTo>
                <a:lnTo>
                  <a:pt x="1710921" y="1710921"/>
                </a:lnTo>
                <a:lnTo>
                  <a:pt x="0" y="1710921"/>
                </a:lnTo>
                <a:close/>
              </a:path>
            </a:pathLst>
          </a:custGeom>
          <a:solidFill>
            <a:schemeClr val="tx2">
              <a:lumMod val="75000"/>
            </a:schemeClr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687078" tIns="1257329" rIns="687078" bIns="116828" numCol="1" spcCol="1693" anchor="ctr" anchorCtr="0">
            <a:noAutofit/>
          </a:bodyPr>
          <a:lstStyle/>
          <a:p>
            <a:pPr algn="ctr" defTabSz="136271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3100" dirty="0">
              <a:cs typeface="+mn-ea"/>
              <a:sym typeface="+mn-lt"/>
            </a:endParaRPr>
          </a:p>
        </p:txBody>
      </p:sp>
      <p:sp>
        <p:nvSpPr>
          <p:cNvPr id="26" name="Freeform 25"/>
          <p:cNvSpPr/>
          <p:nvPr/>
        </p:nvSpPr>
        <p:spPr>
          <a:xfrm>
            <a:off x="3815071" y="3293559"/>
            <a:ext cx="2280931" cy="2281228"/>
          </a:xfrm>
          <a:custGeom>
            <a:avLst/>
            <a:gdLst>
              <a:gd name="connsiteX0" fmla="*/ 0 w 1710921"/>
              <a:gd name="connsiteY0" fmla="*/ 1710921 h 1710921"/>
              <a:gd name="connsiteX1" fmla="*/ 855461 w 1710921"/>
              <a:gd name="connsiteY1" fmla="*/ 0 h 1710921"/>
              <a:gd name="connsiteX2" fmla="*/ 1710921 w 1710921"/>
              <a:gd name="connsiteY2" fmla="*/ 1710921 h 1710921"/>
              <a:gd name="connsiteX3" fmla="*/ 0 w 1710921"/>
              <a:gd name="connsiteY3" fmla="*/ 1710921 h 17109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10921" h="1710921">
                <a:moveTo>
                  <a:pt x="0" y="1710921"/>
                </a:moveTo>
                <a:lnTo>
                  <a:pt x="855461" y="0"/>
                </a:lnTo>
                <a:lnTo>
                  <a:pt x="1710921" y="1710921"/>
                </a:lnTo>
                <a:lnTo>
                  <a:pt x="0" y="1710921"/>
                </a:lnTo>
                <a:close/>
              </a:path>
            </a:pathLst>
          </a:custGeom>
          <a:solidFill>
            <a:schemeClr val="accent2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687078" tIns="1257329" rIns="687078" bIns="116828" numCol="1" spcCol="1693" anchor="ctr" anchorCtr="0">
            <a:noAutofit/>
          </a:bodyPr>
          <a:lstStyle/>
          <a:p>
            <a:pPr algn="ctr" defTabSz="136271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3100" dirty="0">
              <a:cs typeface="+mn-ea"/>
              <a:sym typeface="+mn-lt"/>
            </a:endParaRPr>
          </a:p>
        </p:txBody>
      </p:sp>
      <p:sp>
        <p:nvSpPr>
          <p:cNvPr id="27" name="Freeform 26"/>
          <p:cNvSpPr/>
          <p:nvPr/>
        </p:nvSpPr>
        <p:spPr>
          <a:xfrm>
            <a:off x="4955536" y="3293559"/>
            <a:ext cx="2280932" cy="2281229"/>
          </a:xfrm>
          <a:custGeom>
            <a:avLst/>
            <a:gdLst>
              <a:gd name="connsiteX0" fmla="*/ 0 w 1710921"/>
              <a:gd name="connsiteY0" fmla="*/ 1710921 h 1710921"/>
              <a:gd name="connsiteX1" fmla="*/ 855461 w 1710921"/>
              <a:gd name="connsiteY1" fmla="*/ 0 h 1710921"/>
              <a:gd name="connsiteX2" fmla="*/ 1710921 w 1710921"/>
              <a:gd name="connsiteY2" fmla="*/ 1710921 h 1710921"/>
              <a:gd name="connsiteX3" fmla="*/ 0 w 1710921"/>
              <a:gd name="connsiteY3" fmla="*/ 1710921 h 17109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10921" h="1710921">
                <a:moveTo>
                  <a:pt x="1710921" y="0"/>
                </a:moveTo>
                <a:lnTo>
                  <a:pt x="855460" y="1710921"/>
                </a:lnTo>
                <a:lnTo>
                  <a:pt x="0" y="0"/>
                </a:lnTo>
                <a:lnTo>
                  <a:pt x="1710921" y="0"/>
                </a:lnTo>
                <a:close/>
              </a:path>
            </a:pathLst>
          </a:custGeom>
          <a:solidFill>
            <a:schemeClr val="accent3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687078" tIns="731447" rIns="687079" bIns="1257329" numCol="1" spcCol="1693" anchor="ctr" anchorCtr="0">
            <a:noAutofit/>
          </a:bodyPr>
          <a:lstStyle/>
          <a:p>
            <a:pPr algn="ctr" defTabSz="136271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3100" dirty="0">
              <a:cs typeface="+mn-ea"/>
              <a:sym typeface="+mn-lt"/>
            </a:endParaRPr>
          </a:p>
        </p:txBody>
      </p:sp>
      <p:sp>
        <p:nvSpPr>
          <p:cNvPr id="28" name="Freeform 27"/>
          <p:cNvSpPr/>
          <p:nvPr/>
        </p:nvSpPr>
        <p:spPr>
          <a:xfrm>
            <a:off x="6096004" y="3293559"/>
            <a:ext cx="2280931" cy="2281228"/>
          </a:xfrm>
          <a:custGeom>
            <a:avLst/>
            <a:gdLst>
              <a:gd name="connsiteX0" fmla="*/ 0 w 1710921"/>
              <a:gd name="connsiteY0" fmla="*/ 1710921 h 1710921"/>
              <a:gd name="connsiteX1" fmla="*/ 855461 w 1710921"/>
              <a:gd name="connsiteY1" fmla="*/ 0 h 1710921"/>
              <a:gd name="connsiteX2" fmla="*/ 1710921 w 1710921"/>
              <a:gd name="connsiteY2" fmla="*/ 1710921 h 1710921"/>
              <a:gd name="connsiteX3" fmla="*/ 0 w 1710921"/>
              <a:gd name="connsiteY3" fmla="*/ 1710921 h 17109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10921" h="1710921">
                <a:moveTo>
                  <a:pt x="0" y="1710921"/>
                </a:moveTo>
                <a:lnTo>
                  <a:pt x="855461" y="0"/>
                </a:lnTo>
                <a:lnTo>
                  <a:pt x="1710921" y="1710921"/>
                </a:lnTo>
                <a:lnTo>
                  <a:pt x="0" y="1710921"/>
                </a:lnTo>
                <a:close/>
              </a:path>
            </a:pathLst>
          </a:custGeom>
          <a:solidFill>
            <a:schemeClr val="accent1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687078" tIns="1257329" rIns="687078" bIns="116828" numCol="1" spcCol="1693" anchor="ctr" anchorCtr="0">
            <a:noAutofit/>
          </a:bodyPr>
          <a:lstStyle/>
          <a:p>
            <a:pPr algn="ctr" defTabSz="136271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5900" dirty="0">
              <a:cs typeface="+mn-ea"/>
              <a:sym typeface="+mn-lt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单击此处添加标题文本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Text Box 10"/>
          <p:cNvSpPr txBox="1">
            <a:spLocks noChangeArrowheads="1"/>
          </p:cNvSpPr>
          <p:nvPr/>
        </p:nvSpPr>
        <p:spPr bwMode="auto">
          <a:xfrm>
            <a:off x="2003225" y="1469550"/>
            <a:ext cx="1676182" cy="124648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45709" tIns="22854" rIns="45709" bIns="22854">
            <a:spAutoFit/>
          </a:bodyPr>
          <a:lstStyle/>
          <a:p>
            <a:pPr defTabSz="1087755">
              <a:lnSpc>
                <a:spcPct val="130000"/>
              </a:lnSpc>
            </a:pPr>
            <a:r>
              <a:rPr lang="zh-CN" altLang="en-US" sz="150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单击此处添加标题</a:t>
            </a:r>
            <a:endParaRPr lang="en-US" altLang="zh-CN" sz="1500" b="1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 defTabSz="1087755">
              <a:lnSpc>
                <a:spcPct val="130000"/>
              </a:lnSpc>
            </a:pPr>
            <a:r>
              <a:rPr lang="zh-CN" altLang="en-US" sz="15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您的内容打在这里，或者通过复制您的文本。</a:t>
            </a:r>
            <a:endParaRPr lang="en-US" altLang="zh-CN" sz="15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7" name="Text Box 10"/>
          <p:cNvSpPr txBox="1">
            <a:spLocks noChangeArrowheads="1"/>
          </p:cNvSpPr>
          <p:nvPr/>
        </p:nvSpPr>
        <p:spPr bwMode="auto">
          <a:xfrm>
            <a:off x="1915783" y="3893260"/>
            <a:ext cx="1676182" cy="124648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45709" tIns="22854" rIns="45709" bIns="22854">
            <a:spAutoFit/>
          </a:bodyPr>
          <a:lstStyle/>
          <a:p>
            <a:pPr defTabSz="1087755">
              <a:lnSpc>
                <a:spcPct val="130000"/>
              </a:lnSpc>
            </a:pPr>
            <a:r>
              <a:rPr lang="zh-CN" altLang="en-US" sz="150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单击此处添加标题</a:t>
            </a:r>
            <a:endParaRPr lang="en-US" altLang="zh-CN" sz="1500" b="1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 defTabSz="1087755">
              <a:lnSpc>
                <a:spcPct val="130000"/>
              </a:lnSpc>
            </a:pPr>
            <a:r>
              <a:rPr lang="zh-CN" altLang="en-US" sz="15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您的内容打在这里，或者通过复制您的文本。</a:t>
            </a:r>
            <a:endParaRPr lang="en-US" altLang="zh-CN" sz="15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9" name="Text Box 10"/>
          <p:cNvSpPr txBox="1">
            <a:spLocks noChangeArrowheads="1"/>
          </p:cNvSpPr>
          <p:nvPr/>
        </p:nvSpPr>
        <p:spPr bwMode="auto">
          <a:xfrm>
            <a:off x="8491311" y="1669629"/>
            <a:ext cx="1676182" cy="124648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45709" tIns="22854" rIns="45709" bIns="22854">
            <a:spAutoFit/>
          </a:bodyPr>
          <a:lstStyle/>
          <a:p>
            <a:pPr defTabSz="1087755">
              <a:lnSpc>
                <a:spcPct val="130000"/>
              </a:lnSpc>
            </a:pPr>
            <a:r>
              <a:rPr lang="zh-CN" altLang="en-US" sz="150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单击此处添加标题</a:t>
            </a:r>
            <a:endParaRPr lang="en-US" altLang="zh-CN" sz="1500" b="1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 defTabSz="1087755">
              <a:lnSpc>
                <a:spcPct val="130000"/>
              </a:lnSpc>
            </a:pPr>
            <a:r>
              <a:rPr lang="zh-CN" altLang="en-US" sz="15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您的内容打在这里，或者通过复制您的文本。</a:t>
            </a:r>
            <a:endParaRPr lang="en-US" altLang="zh-CN" sz="15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4" name="Text Box 10"/>
          <p:cNvSpPr txBox="1">
            <a:spLocks noChangeArrowheads="1"/>
          </p:cNvSpPr>
          <p:nvPr/>
        </p:nvSpPr>
        <p:spPr bwMode="auto">
          <a:xfrm>
            <a:off x="8467750" y="4009550"/>
            <a:ext cx="1676182" cy="124648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45709" tIns="22854" rIns="45709" bIns="22854">
            <a:spAutoFit/>
          </a:bodyPr>
          <a:lstStyle/>
          <a:p>
            <a:pPr defTabSz="1087755">
              <a:lnSpc>
                <a:spcPct val="130000"/>
              </a:lnSpc>
            </a:pPr>
            <a:r>
              <a:rPr lang="zh-CN" altLang="en-US" sz="150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单击此处添加标题</a:t>
            </a:r>
            <a:endParaRPr lang="en-US" altLang="zh-CN" sz="1500" b="1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 defTabSz="1087755">
              <a:lnSpc>
                <a:spcPct val="130000"/>
              </a:lnSpc>
            </a:pPr>
            <a:r>
              <a:rPr lang="zh-CN" altLang="en-US" sz="15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您的内容打在这里，或者通过复制您的文本。</a:t>
            </a:r>
            <a:endParaRPr lang="en-US" altLang="zh-CN" sz="15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4288927" y="1884575"/>
            <a:ext cx="3580934" cy="2667001"/>
            <a:chOff x="4692692" y="2532274"/>
            <a:chExt cx="3581400" cy="2667000"/>
          </a:xfrm>
        </p:grpSpPr>
        <p:graphicFrame>
          <p:nvGraphicFramePr>
            <p:cNvPr id="55" name="Chart 2"/>
            <p:cNvGraphicFramePr/>
            <p:nvPr/>
          </p:nvGraphicFramePr>
          <p:xfrm>
            <a:off x="4692692" y="2676048"/>
            <a:ext cx="3581400" cy="238760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  <p:sp>
          <p:nvSpPr>
            <p:cNvPr id="56" name="Oval 3"/>
            <p:cNvSpPr/>
            <p:nvPr/>
          </p:nvSpPr>
          <p:spPr>
            <a:xfrm>
              <a:off x="5149892" y="2532274"/>
              <a:ext cx="2667000" cy="2667000"/>
            </a:xfrm>
            <a:prstGeom prst="ellipse">
              <a:avLst/>
            </a:prstGeom>
            <a:noFill/>
            <a:ln w="28575">
              <a:solidFill>
                <a:schemeClr val="bg1">
                  <a:lumMod val="75000"/>
                </a:scheme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  <p:sp>
          <p:nvSpPr>
            <p:cNvPr id="99" name="Text Box 10"/>
            <p:cNvSpPr txBox="1">
              <a:spLocks noChangeArrowheads="1"/>
            </p:cNvSpPr>
            <p:nvPr/>
          </p:nvSpPr>
          <p:spPr bwMode="auto">
            <a:xfrm>
              <a:off x="6015879" y="3524981"/>
              <a:ext cx="935028" cy="60016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45720" tIns="22860" rIns="45720" bIns="22860">
              <a:spAutoFit/>
            </a:bodyPr>
            <a:lstStyle/>
            <a:p>
              <a:pPr algn="ctr" defTabSz="1087755"/>
              <a:r>
                <a:rPr lang="zh-CN" altLang="en-US" b="1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区域</a:t>
              </a:r>
              <a:endParaRPr lang="en-US" altLang="zh-CN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  <a:p>
              <a:pPr algn="ctr" defTabSz="1087755"/>
              <a:r>
                <a:rPr lang="zh-CN" altLang="en-US" b="1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市场</a:t>
              </a:r>
              <a:endParaRPr lang="en-US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3727594" y="1621949"/>
            <a:ext cx="1386710" cy="1328784"/>
            <a:chOff x="4131285" y="2269648"/>
            <a:chExt cx="1386891" cy="1328785"/>
          </a:xfrm>
        </p:grpSpPr>
        <p:sp>
          <p:nvSpPr>
            <p:cNvPr id="57" name="Oval 4"/>
            <p:cNvSpPr/>
            <p:nvPr/>
          </p:nvSpPr>
          <p:spPr>
            <a:xfrm>
              <a:off x="4923526" y="3031361"/>
              <a:ext cx="586024" cy="567072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>
                <a:cs typeface="+mn-ea"/>
                <a:sym typeface="+mn-lt"/>
              </a:endParaRPr>
            </a:p>
          </p:txBody>
        </p:sp>
        <p:sp>
          <p:nvSpPr>
            <p:cNvPr id="62" name="Oval 9"/>
            <p:cNvSpPr/>
            <p:nvPr/>
          </p:nvSpPr>
          <p:spPr>
            <a:xfrm>
              <a:off x="4131285" y="2269648"/>
              <a:ext cx="594227" cy="597637"/>
            </a:xfrm>
            <a:prstGeom prst="ellipse">
              <a:avLst/>
            </a:prstGeom>
            <a:solidFill>
              <a:schemeClr val="accent2"/>
            </a:solidFill>
            <a:ln w="28575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grpSp>
          <p:nvGrpSpPr>
            <p:cNvPr id="63" name="Group 10"/>
            <p:cNvGrpSpPr/>
            <p:nvPr/>
          </p:nvGrpSpPr>
          <p:grpSpPr>
            <a:xfrm>
              <a:off x="4239552" y="2398666"/>
              <a:ext cx="381854" cy="310725"/>
              <a:chOff x="1550139" y="1314466"/>
              <a:chExt cx="509139" cy="414300"/>
            </a:xfrm>
            <a:solidFill>
              <a:schemeClr val="bg1"/>
            </a:solidFill>
          </p:grpSpPr>
          <p:sp>
            <p:nvSpPr>
              <p:cNvPr id="64" name="Freeform 5"/>
              <p:cNvSpPr>
                <a:spLocks noEditPoints="1"/>
              </p:cNvSpPr>
              <p:nvPr/>
            </p:nvSpPr>
            <p:spPr bwMode="auto">
              <a:xfrm>
                <a:off x="1550139" y="1314466"/>
                <a:ext cx="509139" cy="414300"/>
              </a:xfrm>
              <a:custGeom>
                <a:avLst/>
                <a:gdLst>
                  <a:gd name="T0" fmla="*/ 78 w 153"/>
                  <a:gd name="T1" fmla="*/ 0 h 125"/>
                  <a:gd name="T2" fmla="*/ 0 w 153"/>
                  <a:gd name="T3" fmla="*/ 69 h 125"/>
                  <a:gd name="T4" fmla="*/ 15 w 153"/>
                  <a:gd name="T5" fmla="*/ 69 h 125"/>
                  <a:gd name="T6" fmla="*/ 21 w 153"/>
                  <a:gd name="T7" fmla="*/ 64 h 125"/>
                  <a:gd name="T8" fmla="*/ 21 w 153"/>
                  <a:gd name="T9" fmla="*/ 121 h 125"/>
                  <a:gd name="T10" fmla="*/ 24 w 153"/>
                  <a:gd name="T11" fmla="*/ 125 h 125"/>
                  <a:gd name="T12" fmla="*/ 62 w 153"/>
                  <a:gd name="T13" fmla="*/ 125 h 125"/>
                  <a:gd name="T14" fmla="*/ 63 w 153"/>
                  <a:gd name="T15" fmla="*/ 93 h 125"/>
                  <a:gd name="T16" fmla="*/ 67 w 153"/>
                  <a:gd name="T17" fmla="*/ 88 h 125"/>
                  <a:gd name="T18" fmla="*/ 83 w 153"/>
                  <a:gd name="T19" fmla="*/ 88 h 125"/>
                  <a:gd name="T20" fmla="*/ 89 w 153"/>
                  <a:gd name="T21" fmla="*/ 93 h 125"/>
                  <a:gd name="T22" fmla="*/ 89 w 153"/>
                  <a:gd name="T23" fmla="*/ 125 h 125"/>
                  <a:gd name="T24" fmla="*/ 126 w 153"/>
                  <a:gd name="T25" fmla="*/ 125 h 125"/>
                  <a:gd name="T26" fmla="*/ 130 w 153"/>
                  <a:gd name="T27" fmla="*/ 120 h 125"/>
                  <a:gd name="T28" fmla="*/ 130 w 153"/>
                  <a:gd name="T29" fmla="*/ 63 h 125"/>
                  <a:gd name="T30" fmla="*/ 136 w 153"/>
                  <a:gd name="T31" fmla="*/ 69 h 125"/>
                  <a:gd name="T32" fmla="*/ 153 w 153"/>
                  <a:gd name="T33" fmla="*/ 69 h 125"/>
                  <a:gd name="T34" fmla="*/ 78 w 153"/>
                  <a:gd name="T35" fmla="*/ 0 h 125"/>
                  <a:gd name="T36" fmla="*/ 76 w 153"/>
                  <a:gd name="T37" fmla="*/ 76 h 125"/>
                  <a:gd name="T38" fmla="*/ 60 w 153"/>
                  <a:gd name="T39" fmla="*/ 60 h 125"/>
                  <a:gd name="T40" fmla="*/ 76 w 153"/>
                  <a:gd name="T41" fmla="*/ 43 h 125"/>
                  <a:gd name="T42" fmla="*/ 92 w 153"/>
                  <a:gd name="T43" fmla="*/ 60 h 125"/>
                  <a:gd name="T44" fmla="*/ 76 w 153"/>
                  <a:gd name="T45" fmla="*/ 76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53" h="125">
                    <a:moveTo>
                      <a:pt x="78" y="0"/>
                    </a:moveTo>
                    <a:cubicBezTo>
                      <a:pt x="0" y="69"/>
                      <a:pt x="0" y="69"/>
                      <a:pt x="0" y="69"/>
                    </a:cubicBezTo>
                    <a:cubicBezTo>
                      <a:pt x="0" y="69"/>
                      <a:pt x="5" y="78"/>
                      <a:pt x="15" y="69"/>
                    </a:cubicBezTo>
                    <a:cubicBezTo>
                      <a:pt x="21" y="64"/>
                      <a:pt x="21" y="64"/>
                      <a:pt x="21" y="64"/>
                    </a:cubicBezTo>
                    <a:cubicBezTo>
                      <a:pt x="21" y="121"/>
                      <a:pt x="21" y="121"/>
                      <a:pt x="21" y="121"/>
                    </a:cubicBezTo>
                    <a:cubicBezTo>
                      <a:pt x="21" y="121"/>
                      <a:pt x="21" y="125"/>
                      <a:pt x="24" y="125"/>
                    </a:cubicBezTo>
                    <a:cubicBezTo>
                      <a:pt x="28" y="125"/>
                      <a:pt x="62" y="125"/>
                      <a:pt x="62" y="125"/>
                    </a:cubicBezTo>
                    <a:cubicBezTo>
                      <a:pt x="63" y="93"/>
                      <a:pt x="63" y="93"/>
                      <a:pt x="63" y="93"/>
                    </a:cubicBezTo>
                    <a:cubicBezTo>
                      <a:pt x="63" y="93"/>
                      <a:pt x="62" y="88"/>
                      <a:pt x="67" y="88"/>
                    </a:cubicBezTo>
                    <a:cubicBezTo>
                      <a:pt x="83" y="88"/>
                      <a:pt x="83" y="88"/>
                      <a:pt x="83" y="88"/>
                    </a:cubicBezTo>
                    <a:cubicBezTo>
                      <a:pt x="89" y="88"/>
                      <a:pt x="89" y="93"/>
                      <a:pt x="89" y="93"/>
                    </a:cubicBezTo>
                    <a:cubicBezTo>
                      <a:pt x="89" y="125"/>
                      <a:pt x="89" y="125"/>
                      <a:pt x="89" y="125"/>
                    </a:cubicBezTo>
                    <a:cubicBezTo>
                      <a:pt x="89" y="125"/>
                      <a:pt x="121" y="125"/>
                      <a:pt x="126" y="125"/>
                    </a:cubicBezTo>
                    <a:cubicBezTo>
                      <a:pt x="131" y="125"/>
                      <a:pt x="130" y="120"/>
                      <a:pt x="130" y="120"/>
                    </a:cubicBezTo>
                    <a:cubicBezTo>
                      <a:pt x="130" y="63"/>
                      <a:pt x="130" y="63"/>
                      <a:pt x="130" y="63"/>
                    </a:cubicBezTo>
                    <a:cubicBezTo>
                      <a:pt x="136" y="69"/>
                      <a:pt x="136" y="69"/>
                      <a:pt x="136" y="69"/>
                    </a:cubicBezTo>
                    <a:cubicBezTo>
                      <a:pt x="148" y="77"/>
                      <a:pt x="153" y="69"/>
                      <a:pt x="153" y="69"/>
                    </a:cubicBezTo>
                    <a:lnTo>
                      <a:pt x="78" y="0"/>
                    </a:lnTo>
                    <a:close/>
                    <a:moveTo>
                      <a:pt x="76" y="76"/>
                    </a:moveTo>
                    <a:cubicBezTo>
                      <a:pt x="67" y="76"/>
                      <a:pt x="60" y="69"/>
                      <a:pt x="60" y="60"/>
                    </a:cubicBezTo>
                    <a:cubicBezTo>
                      <a:pt x="60" y="50"/>
                      <a:pt x="67" y="43"/>
                      <a:pt x="76" y="43"/>
                    </a:cubicBezTo>
                    <a:cubicBezTo>
                      <a:pt x="85" y="43"/>
                      <a:pt x="92" y="50"/>
                      <a:pt x="92" y="60"/>
                    </a:cubicBezTo>
                    <a:cubicBezTo>
                      <a:pt x="92" y="69"/>
                      <a:pt x="85" y="76"/>
                      <a:pt x="76" y="7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1600">
                  <a:cs typeface="+mn-ea"/>
                  <a:sym typeface="+mn-lt"/>
                </a:endParaRPr>
              </a:p>
            </p:txBody>
          </p:sp>
          <p:sp>
            <p:nvSpPr>
              <p:cNvPr id="65" name="Freeform 6"/>
              <p:cNvSpPr/>
              <p:nvPr/>
            </p:nvSpPr>
            <p:spPr bwMode="auto">
              <a:xfrm>
                <a:off x="1949464" y="1366877"/>
                <a:ext cx="49916" cy="102328"/>
              </a:xfrm>
              <a:custGeom>
                <a:avLst/>
                <a:gdLst>
                  <a:gd name="T0" fmla="*/ 20 w 20"/>
                  <a:gd name="T1" fmla="*/ 41 h 41"/>
                  <a:gd name="T2" fmla="*/ 20 w 20"/>
                  <a:gd name="T3" fmla="*/ 0 h 41"/>
                  <a:gd name="T4" fmla="*/ 0 w 20"/>
                  <a:gd name="T5" fmla="*/ 0 h 41"/>
                  <a:gd name="T6" fmla="*/ 0 w 20"/>
                  <a:gd name="T7" fmla="*/ 24 h 41"/>
                  <a:gd name="T8" fmla="*/ 20 w 20"/>
                  <a:gd name="T9" fmla="*/ 4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41">
                    <a:moveTo>
                      <a:pt x="20" y="41"/>
                    </a:moveTo>
                    <a:lnTo>
                      <a:pt x="20" y="0"/>
                    </a:lnTo>
                    <a:lnTo>
                      <a:pt x="0" y="0"/>
                    </a:lnTo>
                    <a:lnTo>
                      <a:pt x="0" y="24"/>
                    </a:lnTo>
                    <a:lnTo>
                      <a:pt x="20" y="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1600">
                  <a:cs typeface="+mn-ea"/>
                  <a:sym typeface="+mn-lt"/>
                </a:endParaRPr>
              </a:p>
            </p:txBody>
          </p:sp>
          <p:sp>
            <p:nvSpPr>
              <p:cNvPr id="66" name="Oval 7"/>
              <p:cNvSpPr>
                <a:spLocks noChangeArrowheads="1"/>
              </p:cNvSpPr>
              <p:nvPr/>
            </p:nvSpPr>
            <p:spPr bwMode="auto">
              <a:xfrm>
                <a:off x="1777255" y="1484179"/>
                <a:ext cx="52412" cy="5490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1600">
                  <a:cs typeface="+mn-ea"/>
                  <a:sym typeface="+mn-lt"/>
                </a:endParaRPr>
              </a:p>
            </p:txBody>
          </p:sp>
        </p:grpSp>
        <p:sp>
          <p:nvSpPr>
            <p:cNvPr id="83" name="Text Box 10"/>
            <p:cNvSpPr txBox="1">
              <a:spLocks noChangeArrowheads="1"/>
            </p:cNvSpPr>
            <p:nvPr/>
          </p:nvSpPr>
          <p:spPr bwMode="auto">
            <a:xfrm>
              <a:off x="4932152" y="3154995"/>
              <a:ext cx="586024" cy="29238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45720" tIns="22860" rIns="45720" bIns="22860">
              <a:spAutoFit/>
            </a:bodyPr>
            <a:lstStyle/>
            <a:p>
              <a:pPr algn="ctr" defTabSz="1087755"/>
              <a:r>
                <a:rPr lang="en-US" sz="1600" b="1" dirty="0">
                  <a:solidFill>
                    <a:schemeClr val="bg1"/>
                  </a:solidFill>
                  <a:cs typeface="+mn-ea"/>
                  <a:sym typeface="+mn-lt"/>
                </a:rPr>
                <a:t>35%</a:t>
              </a:r>
            </a:p>
          </p:txBody>
        </p:sp>
        <p:cxnSp>
          <p:nvCxnSpPr>
            <p:cNvPr id="100" name="Straight Arrow Connector 55"/>
            <p:cNvCxnSpPr>
              <a:stCxn id="57" idx="1"/>
              <a:endCxn id="62" idx="5"/>
            </p:cNvCxnSpPr>
            <p:nvPr/>
          </p:nvCxnSpPr>
          <p:spPr>
            <a:xfrm flipH="1" flipV="1">
              <a:off x="4638489" y="2779763"/>
              <a:ext cx="370858" cy="334644"/>
            </a:xfrm>
            <a:prstGeom prst="straightConnector1">
              <a:avLst/>
            </a:prstGeom>
            <a:ln w="19050">
              <a:solidFill>
                <a:schemeClr val="accent4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" name="组合 6"/>
          <p:cNvGrpSpPr/>
          <p:nvPr/>
        </p:nvGrpSpPr>
        <p:grpSpPr>
          <a:xfrm>
            <a:off x="6805435" y="1822028"/>
            <a:ext cx="1609688" cy="795330"/>
            <a:chOff x="7209526" y="2469728"/>
            <a:chExt cx="1609897" cy="795330"/>
          </a:xfrm>
        </p:grpSpPr>
        <p:sp>
          <p:nvSpPr>
            <p:cNvPr id="58" name="Oval 5"/>
            <p:cNvSpPr/>
            <p:nvPr/>
          </p:nvSpPr>
          <p:spPr>
            <a:xfrm>
              <a:off x="7209526" y="2697986"/>
              <a:ext cx="586024" cy="567072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>
                <a:cs typeface="+mn-ea"/>
                <a:sym typeface="+mn-lt"/>
              </a:endParaRPr>
            </a:p>
          </p:txBody>
        </p:sp>
        <p:sp>
          <p:nvSpPr>
            <p:cNvPr id="70" name="Oval 21"/>
            <p:cNvSpPr/>
            <p:nvPr/>
          </p:nvSpPr>
          <p:spPr>
            <a:xfrm>
              <a:off x="8225196" y="2469728"/>
              <a:ext cx="594227" cy="597637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 w="28575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grpSp>
          <p:nvGrpSpPr>
            <p:cNvPr id="71" name="Group 22"/>
            <p:cNvGrpSpPr/>
            <p:nvPr/>
          </p:nvGrpSpPr>
          <p:grpSpPr>
            <a:xfrm>
              <a:off x="8346345" y="2631940"/>
              <a:ext cx="353172" cy="262091"/>
              <a:chOff x="5129089" y="3156352"/>
              <a:chExt cx="474198" cy="351905"/>
            </a:xfrm>
            <a:solidFill>
              <a:schemeClr val="bg1"/>
            </a:solidFill>
          </p:grpSpPr>
          <p:sp>
            <p:nvSpPr>
              <p:cNvPr id="72" name="Freeform 66"/>
              <p:cNvSpPr>
                <a:spLocks noEditPoints="1"/>
              </p:cNvSpPr>
              <p:nvPr/>
            </p:nvSpPr>
            <p:spPr bwMode="auto">
              <a:xfrm>
                <a:off x="5139073" y="3156352"/>
                <a:ext cx="459224" cy="279527"/>
              </a:xfrm>
              <a:custGeom>
                <a:avLst/>
                <a:gdLst>
                  <a:gd name="T0" fmla="*/ 184 w 184"/>
                  <a:gd name="T1" fmla="*/ 0 h 112"/>
                  <a:gd name="T2" fmla="*/ 0 w 184"/>
                  <a:gd name="T3" fmla="*/ 0 h 112"/>
                  <a:gd name="T4" fmla="*/ 0 w 184"/>
                  <a:gd name="T5" fmla="*/ 112 h 112"/>
                  <a:gd name="T6" fmla="*/ 184 w 184"/>
                  <a:gd name="T7" fmla="*/ 112 h 112"/>
                  <a:gd name="T8" fmla="*/ 184 w 184"/>
                  <a:gd name="T9" fmla="*/ 0 h 112"/>
                  <a:gd name="T10" fmla="*/ 176 w 184"/>
                  <a:gd name="T11" fmla="*/ 102 h 112"/>
                  <a:gd name="T12" fmla="*/ 8 w 184"/>
                  <a:gd name="T13" fmla="*/ 102 h 112"/>
                  <a:gd name="T14" fmla="*/ 8 w 184"/>
                  <a:gd name="T15" fmla="*/ 8 h 112"/>
                  <a:gd name="T16" fmla="*/ 176 w 184"/>
                  <a:gd name="T17" fmla="*/ 8 h 112"/>
                  <a:gd name="T18" fmla="*/ 176 w 184"/>
                  <a:gd name="T19" fmla="*/ 102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84" h="112">
                    <a:moveTo>
                      <a:pt x="184" y="0"/>
                    </a:moveTo>
                    <a:lnTo>
                      <a:pt x="0" y="0"/>
                    </a:lnTo>
                    <a:lnTo>
                      <a:pt x="0" y="112"/>
                    </a:lnTo>
                    <a:lnTo>
                      <a:pt x="184" y="112"/>
                    </a:lnTo>
                    <a:lnTo>
                      <a:pt x="184" y="0"/>
                    </a:lnTo>
                    <a:close/>
                    <a:moveTo>
                      <a:pt x="176" y="102"/>
                    </a:moveTo>
                    <a:lnTo>
                      <a:pt x="8" y="102"/>
                    </a:lnTo>
                    <a:lnTo>
                      <a:pt x="8" y="8"/>
                    </a:lnTo>
                    <a:lnTo>
                      <a:pt x="176" y="8"/>
                    </a:lnTo>
                    <a:lnTo>
                      <a:pt x="176" y="102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1600">
                  <a:cs typeface="+mn-ea"/>
                  <a:sym typeface="+mn-lt"/>
                </a:endParaRPr>
              </a:p>
            </p:txBody>
          </p:sp>
          <p:sp>
            <p:nvSpPr>
              <p:cNvPr id="73" name="Freeform 67"/>
              <p:cNvSpPr/>
              <p:nvPr/>
            </p:nvSpPr>
            <p:spPr bwMode="auto">
              <a:xfrm>
                <a:off x="5129089" y="3448358"/>
                <a:ext cx="474198" cy="59899"/>
              </a:xfrm>
              <a:custGeom>
                <a:avLst/>
                <a:gdLst>
                  <a:gd name="T0" fmla="*/ 190 w 190"/>
                  <a:gd name="T1" fmla="*/ 16 h 24"/>
                  <a:gd name="T2" fmla="*/ 188 w 190"/>
                  <a:gd name="T3" fmla="*/ 0 h 24"/>
                  <a:gd name="T4" fmla="*/ 3 w 190"/>
                  <a:gd name="T5" fmla="*/ 0 h 24"/>
                  <a:gd name="T6" fmla="*/ 0 w 190"/>
                  <a:gd name="T7" fmla="*/ 16 h 24"/>
                  <a:gd name="T8" fmla="*/ 0 w 190"/>
                  <a:gd name="T9" fmla="*/ 16 h 24"/>
                  <a:gd name="T10" fmla="*/ 0 w 190"/>
                  <a:gd name="T11" fmla="*/ 24 h 24"/>
                  <a:gd name="T12" fmla="*/ 190 w 190"/>
                  <a:gd name="T13" fmla="*/ 24 h 24"/>
                  <a:gd name="T14" fmla="*/ 190 w 190"/>
                  <a:gd name="T15" fmla="*/ 16 h 24"/>
                  <a:gd name="T16" fmla="*/ 190 w 190"/>
                  <a:gd name="T17" fmla="*/ 16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0" h="24">
                    <a:moveTo>
                      <a:pt x="190" y="16"/>
                    </a:moveTo>
                    <a:lnTo>
                      <a:pt x="188" y="0"/>
                    </a:lnTo>
                    <a:lnTo>
                      <a:pt x="3" y="0"/>
                    </a:lnTo>
                    <a:lnTo>
                      <a:pt x="0" y="16"/>
                    </a:lnTo>
                    <a:lnTo>
                      <a:pt x="0" y="16"/>
                    </a:lnTo>
                    <a:lnTo>
                      <a:pt x="0" y="24"/>
                    </a:lnTo>
                    <a:lnTo>
                      <a:pt x="190" y="24"/>
                    </a:lnTo>
                    <a:lnTo>
                      <a:pt x="190" y="16"/>
                    </a:lnTo>
                    <a:lnTo>
                      <a:pt x="190" y="16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1600">
                  <a:cs typeface="+mn-ea"/>
                  <a:sym typeface="+mn-lt"/>
                </a:endParaRPr>
              </a:p>
            </p:txBody>
          </p:sp>
        </p:grpSp>
        <p:sp>
          <p:nvSpPr>
            <p:cNvPr id="84" name="Text Box 10"/>
            <p:cNvSpPr txBox="1">
              <a:spLocks noChangeArrowheads="1"/>
            </p:cNvSpPr>
            <p:nvPr/>
          </p:nvSpPr>
          <p:spPr bwMode="auto">
            <a:xfrm>
              <a:off x="7226778" y="2810979"/>
              <a:ext cx="586024" cy="29238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45720" tIns="22860" rIns="45720" bIns="22860">
              <a:spAutoFit/>
            </a:bodyPr>
            <a:lstStyle/>
            <a:p>
              <a:pPr algn="ctr" defTabSz="1087755"/>
              <a:r>
                <a:rPr lang="en-US" sz="1600" b="1" dirty="0">
                  <a:solidFill>
                    <a:schemeClr val="bg1"/>
                  </a:solidFill>
                  <a:cs typeface="+mn-ea"/>
                  <a:sym typeface="+mn-lt"/>
                </a:rPr>
                <a:t>25%</a:t>
              </a:r>
            </a:p>
          </p:txBody>
        </p:sp>
        <p:cxnSp>
          <p:nvCxnSpPr>
            <p:cNvPr id="101" name="Straight Arrow Connector 58"/>
            <p:cNvCxnSpPr>
              <a:endCxn id="70" idx="2"/>
            </p:cNvCxnSpPr>
            <p:nvPr/>
          </p:nvCxnSpPr>
          <p:spPr>
            <a:xfrm flipV="1">
              <a:off x="7740692" y="2768547"/>
              <a:ext cx="484504" cy="183726"/>
            </a:xfrm>
            <a:prstGeom prst="straightConnector1">
              <a:avLst/>
            </a:prstGeom>
            <a:ln w="19050">
              <a:solidFill>
                <a:schemeClr val="accent3">
                  <a:lumMod val="75000"/>
                </a:schemeClr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" name="组合 5"/>
          <p:cNvGrpSpPr/>
          <p:nvPr/>
        </p:nvGrpSpPr>
        <p:grpSpPr>
          <a:xfrm>
            <a:off x="6960775" y="3694114"/>
            <a:ext cx="1375877" cy="1152993"/>
            <a:chOff x="7364886" y="4341813"/>
            <a:chExt cx="1376056" cy="1152994"/>
          </a:xfrm>
        </p:grpSpPr>
        <p:sp>
          <p:nvSpPr>
            <p:cNvPr id="60" name="Oval 7"/>
            <p:cNvSpPr/>
            <p:nvPr/>
          </p:nvSpPr>
          <p:spPr>
            <a:xfrm>
              <a:off x="7365388" y="4341813"/>
              <a:ext cx="586024" cy="567072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>
                <a:cs typeface="+mn-ea"/>
                <a:sym typeface="+mn-lt"/>
              </a:endParaRPr>
            </a:p>
          </p:txBody>
        </p:sp>
        <p:sp>
          <p:nvSpPr>
            <p:cNvPr id="75" name="Oval 26"/>
            <p:cNvSpPr/>
            <p:nvPr/>
          </p:nvSpPr>
          <p:spPr>
            <a:xfrm>
              <a:off x="8146715" y="4897170"/>
              <a:ext cx="594227" cy="597637"/>
            </a:xfrm>
            <a:prstGeom prst="ellipse">
              <a:avLst/>
            </a:prstGeom>
            <a:solidFill>
              <a:schemeClr val="accent4"/>
            </a:solidFill>
            <a:ln w="28575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grpSp>
          <p:nvGrpSpPr>
            <p:cNvPr id="80" name="Group 34"/>
            <p:cNvGrpSpPr/>
            <p:nvPr/>
          </p:nvGrpSpPr>
          <p:grpSpPr>
            <a:xfrm>
              <a:off x="8268361" y="5040081"/>
              <a:ext cx="385440" cy="269394"/>
              <a:chOff x="7999238" y="1399322"/>
              <a:chExt cx="464215" cy="324452"/>
            </a:xfrm>
            <a:solidFill>
              <a:schemeClr val="bg1"/>
            </a:solidFill>
          </p:grpSpPr>
          <p:sp>
            <p:nvSpPr>
              <p:cNvPr id="81" name="Freeform 57"/>
              <p:cNvSpPr>
                <a:spLocks noEditPoints="1"/>
              </p:cNvSpPr>
              <p:nvPr/>
            </p:nvSpPr>
            <p:spPr bwMode="auto">
              <a:xfrm>
                <a:off x="7999238" y="1399322"/>
                <a:ext cx="331940" cy="324452"/>
              </a:xfrm>
              <a:custGeom>
                <a:avLst/>
                <a:gdLst>
                  <a:gd name="T0" fmla="*/ 86 w 100"/>
                  <a:gd name="T1" fmla="*/ 60 h 97"/>
                  <a:gd name="T2" fmla="*/ 100 w 100"/>
                  <a:gd name="T3" fmla="*/ 54 h 97"/>
                  <a:gd name="T4" fmla="*/ 100 w 100"/>
                  <a:gd name="T5" fmla="*/ 43 h 97"/>
                  <a:gd name="T6" fmla="*/ 86 w 100"/>
                  <a:gd name="T7" fmla="*/ 38 h 97"/>
                  <a:gd name="T8" fmla="*/ 83 w 100"/>
                  <a:gd name="T9" fmla="*/ 32 h 97"/>
                  <a:gd name="T10" fmla="*/ 89 w 100"/>
                  <a:gd name="T11" fmla="*/ 18 h 97"/>
                  <a:gd name="T12" fmla="*/ 81 w 100"/>
                  <a:gd name="T13" fmla="*/ 11 h 97"/>
                  <a:gd name="T14" fmla="*/ 67 w 100"/>
                  <a:gd name="T15" fmla="*/ 16 h 97"/>
                  <a:gd name="T16" fmla="*/ 61 w 100"/>
                  <a:gd name="T17" fmla="*/ 14 h 97"/>
                  <a:gd name="T18" fmla="*/ 55 w 100"/>
                  <a:gd name="T19" fmla="*/ 0 h 97"/>
                  <a:gd name="T20" fmla="*/ 44 w 100"/>
                  <a:gd name="T21" fmla="*/ 0 h 97"/>
                  <a:gd name="T22" fmla="*/ 39 w 100"/>
                  <a:gd name="T23" fmla="*/ 14 h 97"/>
                  <a:gd name="T24" fmla="*/ 33 w 100"/>
                  <a:gd name="T25" fmla="*/ 16 h 97"/>
                  <a:gd name="T26" fmla="*/ 19 w 100"/>
                  <a:gd name="T27" fmla="*/ 11 h 97"/>
                  <a:gd name="T28" fmla="*/ 11 w 100"/>
                  <a:gd name="T29" fmla="*/ 19 h 97"/>
                  <a:gd name="T30" fmla="*/ 17 w 100"/>
                  <a:gd name="T31" fmla="*/ 32 h 97"/>
                  <a:gd name="T32" fmla="*/ 14 w 100"/>
                  <a:gd name="T33" fmla="*/ 38 h 97"/>
                  <a:gd name="T34" fmla="*/ 0 w 100"/>
                  <a:gd name="T35" fmla="*/ 44 h 97"/>
                  <a:gd name="T36" fmla="*/ 0 w 100"/>
                  <a:gd name="T37" fmla="*/ 54 h 97"/>
                  <a:gd name="T38" fmla="*/ 14 w 100"/>
                  <a:gd name="T39" fmla="*/ 60 h 97"/>
                  <a:gd name="T40" fmla="*/ 17 w 100"/>
                  <a:gd name="T41" fmla="*/ 66 h 97"/>
                  <a:gd name="T42" fmla="*/ 11 w 100"/>
                  <a:gd name="T43" fmla="*/ 80 h 97"/>
                  <a:gd name="T44" fmla="*/ 19 w 100"/>
                  <a:gd name="T45" fmla="*/ 87 h 97"/>
                  <a:gd name="T46" fmla="*/ 33 w 100"/>
                  <a:gd name="T47" fmla="*/ 82 h 97"/>
                  <a:gd name="T48" fmla="*/ 39 w 100"/>
                  <a:gd name="T49" fmla="*/ 84 h 97"/>
                  <a:gd name="T50" fmla="*/ 45 w 100"/>
                  <a:gd name="T51" fmla="*/ 97 h 97"/>
                  <a:gd name="T52" fmla="*/ 56 w 100"/>
                  <a:gd name="T53" fmla="*/ 97 h 97"/>
                  <a:gd name="T54" fmla="*/ 61 w 100"/>
                  <a:gd name="T55" fmla="*/ 84 h 97"/>
                  <a:gd name="T56" fmla="*/ 67 w 100"/>
                  <a:gd name="T57" fmla="*/ 82 h 97"/>
                  <a:gd name="T58" fmla="*/ 81 w 100"/>
                  <a:gd name="T59" fmla="*/ 87 h 97"/>
                  <a:gd name="T60" fmla="*/ 89 w 100"/>
                  <a:gd name="T61" fmla="*/ 79 h 97"/>
                  <a:gd name="T62" fmla="*/ 83 w 100"/>
                  <a:gd name="T63" fmla="*/ 66 h 97"/>
                  <a:gd name="T64" fmla="*/ 86 w 100"/>
                  <a:gd name="T65" fmla="*/ 60 h 97"/>
                  <a:gd name="T66" fmla="*/ 50 w 100"/>
                  <a:gd name="T67" fmla="*/ 64 h 97"/>
                  <a:gd name="T68" fmla="*/ 34 w 100"/>
                  <a:gd name="T69" fmla="*/ 49 h 97"/>
                  <a:gd name="T70" fmla="*/ 50 w 100"/>
                  <a:gd name="T71" fmla="*/ 33 h 97"/>
                  <a:gd name="T72" fmla="*/ 66 w 100"/>
                  <a:gd name="T73" fmla="*/ 49 h 97"/>
                  <a:gd name="T74" fmla="*/ 50 w 100"/>
                  <a:gd name="T75" fmla="*/ 64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00" h="97">
                    <a:moveTo>
                      <a:pt x="86" y="60"/>
                    </a:moveTo>
                    <a:cubicBezTo>
                      <a:pt x="86" y="60"/>
                      <a:pt x="100" y="55"/>
                      <a:pt x="100" y="54"/>
                    </a:cubicBezTo>
                    <a:cubicBezTo>
                      <a:pt x="100" y="43"/>
                      <a:pt x="100" y="43"/>
                      <a:pt x="100" y="43"/>
                    </a:cubicBezTo>
                    <a:cubicBezTo>
                      <a:pt x="100" y="43"/>
                      <a:pt x="86" y="38"/>
                      <a:pt x="86" y="38"/>
                    </a:cubicBezTo>
                    <a:cubicBezTo>
                      <a:pt x="83" y="32"/>
                      <a:pt x="83" y="32"/>
                      <a:pt x="83" y="32"/>
                    </a:cubicBezTo>
                    <a:cubicBezTo>
                      <a:pt x="83" y="32"/>
                      <a:pt x="89" y="19"/>
                      <a:pt x="89" y="18"/>
                    </a:cubicBezTo>
                    <a:cubicBezTo>
                      <a:pt x="81" y="11"/>
                      <a:pt x="81" y="11"/>
                      <a:pt x="81" y="11"/>
                    </a:cubicBezTo>
                    <a:cubicBezTo>
                      <a:pt x="80" y="10"/>
                      <a:pt x="67" y="16"/>
                      <a:pt x="67" y="16"/>
                    </a:cubicBezTo>
                    <a:cubicBezTo>
                      <a:pt x="61" y="14"/>
                      <a:pt x="61" y="14"/>
                      <a:pt x="61" y="14"/>
                    </a:cubicBezTo>
                    <a:cubicBezTo>
                      <a:pt x="61" y="14"/>
                      <a:pt x="56" y="0"/>
                      <a:pt x="55" y="0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44" y="0"/>
                      <a:pt x="39" y="14"/>
                      <a:pt x="39" y="14"/>
                    </a:cubicBezTo>
                    <a:cubicBezTo>
                      <a:pt x="33" y="16"/>
                      <a:pt x="33" y="16"/>
                      <a:pt x="33" y="16"/>
                    </a:cubicBezTo>
                    <a:cubicBezTo>
                      <a:pt x="33" y="16"/>
                      <a:pt x="19" y="10"/>
                      <a:pt x="19" y="11"/>
                    </a:cubicBezTo>
                    <a:cubicBezTo>
                      <a:pt x="11" y="19"/>
                      <a:pt x="11" y="19"/>
                      <a:pt x="11" y="19"/>
                    </a:cubicBezTo>
                    <a:cubicBezTo>
                      <a:pt x="10" y="19"/>
                      <a:pt x="17" y="32"/>
                      <a:pt x="17" y="32"/>
                    </a:cubicBezTo>
                    <a:cubicBezTo>
                      <a:pt x="14" y="38"/>
                      <a:pt x="14" y="38"/>
                      <a:pt x="14" y="38"/>
                    </a:cubicBezTo>
                    <a:cubicBezTo>
                      <a:pt x="14" y="38"/>
                      <a:pt x="0" y="43"/>
                      <a:pt x="0" y="44"/>
                    </a:cubicBezTo>
                    <a:cubicBezTo>
                      <a:pt x="0" y="54"/>
                      <a:pt x="0" y="54"/>
                      <a:pt x="0" y="54"/>
                    </a:cubicBezTo>
                    <a:cubicBezTo>
                      <a:pt x="0" y="55"/>
                      <a:pt x="14" y="60"/>
                      <a:pt x="14" y="60"/>
                    </a:cubicBezTo>
                    <a:cubicBezTo>
                      <a:pt x="17" y="66"/>
                      <a:pt x="17" y="66"/>
                      <a:pt x="17" y="66"/>
                    </a:cubicBezTo>
                    <a:cubicBezTo>
                      <a:pt x="17" y="66"/>
                      <a:pt x="11" y="79"/>
                      <a:pt x="11" y="80"/>
                    </a:cubicBezTo>
                    <a:cubicBezTo>
                      <a:pt x="19" y="87"/>
                      <a:pt x="19" y="87"/>
                      <a:pt x="19" y="87"/>
                    </a:cubicBezTo>
                    <a:cubicBezTo>
                      <a:pt x="20" y="88"/>
                      <a:pt x="33" y="82"/>
                      <a:pt x="33" y="82"/>
                    </a:cubicBezTo>
                    <a:cubicBezTo>
                      <a:pt x="39" y="84"/>
                      <a:pt x="39" y="84"/>
                      <a:pt x="39" y="84"/>
                    </a:cubicBezTo>
                    <a:cubicBezTo>
                      <a:pt x="39" y="84"/>
                      <a:pt x="44" y="97"/>
                      <a:pt x="45" y="97"/>
                    </a:cubicBezTo>
                    <a:cubicBezTo>
                      <a:pt x="56" y="97"/>
                      <a:pt x="56" y="97"/>
                      <a:pt x="56" y="97"/>
                    </a:cubicBezTo>
                    <a:cubicBezTo>
                      <a:pt x="56" y="97"/>
                      <a:pt x="61" y="84"/>
                      <a:pt x="61" y="84"/>
                    </a:cubicBezTo>
                    <a:cubicBezTo>
                      <a:pt x="67" y="82"/>
                      <a:pt x="67" y="82"/>
                      <a:pt x="67" y="82"/>
                    </a:cubicBezTo>
                    <a:cubicBezTo>
                      <a:pt x="67" y="82"/>
                      <a:pt x="81" y="87"/>
                      <a:pt x="81" y="87"/>
                    </a:cubicBezTo>
                    <a:cubicBezTo>
                      <a:pt x="89" y="79"/>
                      <a:pt x="89" y="79"/>
                      <a:pt x="89" y="79"/>
                    </a:cubicBezTo>
                    <a:cubicBezTo>
                      <a:pt x="90" y="79"/>
                      <a:pt x="83" y="66"/>
                      <a:pt x="83" y="66"/>
                    </a:cubicBezTo>
                    <a:lnTo>
                      <a:pt x="86" y="60"/>
                    </a:lnTo>
                    <a:close/>
                    <a:moveTo>
                      <a:pt x="50" y="64"/>
                    </a:moveTo>
                    <a:cubicBezTo>
                      <a:pt x="41" y="64"/>
                      <a:pt x="34" y="57"/>
                      <a:pt x="34" y="49"/>
                    </a:cubicBezTo>
                    <a:cubicBezTo>
                      <a:pt x="34" y="40"/>
                      <a:pt x="41" y="33"/>
                      <a:pt x="50" y="33"/>
                    </a:cubicBezTo>
                    <a:cubicBezTo>
                      <a:pt x="59" y="33"/>
                      <a:pt x="66" y="40"/>
                      <a:pt x="66" y="49"/>
                    </a:cubicBezTo>
                    <a:cubicBezTo>
                      <a:pt x="66" y="57"/>
                      <a:pt x="59" y="64"/>
                      <a:pt x="50" y="6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1600">
                  <a:cs typeface="+mn-ea"/>
                  <a:sym typeface="+mn-lt"/>
                </a:endParaRPr>
              </a:p>
            </p:txBody>
          </p:sp>
          <p:sp>
            <p:nvSpPr>
              <p:cNvPr id="82" name="Freeform 58"/>
              <p:cNvSpPr>
                <a:spLocks noEditPoints="1"/>
              </p:cNvSpPr>
              <p:nvPr/>
            </p:nvSpPr>
            <p:spPr bwMode="auto">
              <a:xfrm>
                <a:off x="8308715" y="1564044"/>
                <a:ext cx="154738" cy="154738"/>
              </a:xfrm>
              <a:custGeom>
                <a:avLst/>
                <a:gdLst>
                  <a:gd name="T0" fmla="*/ 41 w 47"/>
                  <a:gd name="T1" fmla="*/ 22 h 47"/>
                  <a:gd name="T2" fmla="*/ 41 w 47"/>
                  <a:gd name="T3" fmla="*/ 19 h 47"/>
                  <a:gd name="T4" fmla="*/ 45 w 47"/>
                  <a:gd name="T5" fmla="*/ 13 h 47"/>
                  <a:gd name="T6" fmla="*/ 42 w 47"/>
                  <a:gd name="T7" fmla="*/ 9 h 47"/>
                  <a:gd name="T8" fmla="*/ 35 w 47"/>
                  <a:gd name="T9" fmla="*/ 10 h 47"/>
                  <a:gd name="T10" fmla="*/ 33 w 47"/>
                  <a:gd name="T11" fmla="*/ 8 h 47"/>
                  <a:gd name="T12" fmla="*/ 32 w 47"/>
                  <a:gd name="T13" fmla="*/ 1 h 47"/>
                  <a:gd name="T14" fmla="*/ 27 w 47"/>
                  <a:gd name="T15" fmla="*/ 0 h 47"/>
                  <a:gd name="T16" fmla="*/ 23 w 47"/>
                  <a:gd name="T17" fmla="*/ 6 h 47"/>
                  <a:gd name="T18" fmla="*/ 20 w 47"/>
                  <a:gd name="T19" fmla="*/ 6 h 47"/>
                  <a:gd name="T20" fmla="*/ 14 w 47"/>
                  <a:gd name="T21" fmla="*/ 2 h 47"/>
                  <a:gd name="T22" fmla="*/ 9 w 47"/>
                  <a:gd name="T23" fmla="*/ 5 h 47"/>
                  <a:gd name="T24" fmla="*/ 10 w 47"/>
                  <a:gd name="T25" fmla="*/ 12 h 47"/>
                  <a:gd name="T26" fmla="*/ 9 w 47"/>
                  <a:gd name="T27" fmla="*/ 14 h 47"/>
                  <a:gd name="T28" fmla="*/ 2 w 47"/>
                  <a:gd name="T29" fmla="*/ 16 h 47"/>
                  <a:gd name="T30" fmla="*/ 1 w 47"/>
                  <a:gd name="T31" fmla="*/ 21 h 47"/>
                  <a:gd name="T32" fmla="*/ 6 w 47"/>
                  <a:gd name="T33" fmla="*/ 25 h 47"/>
                  <a:gd name="T34" fmla="*/ 7 w 47"/>
                  <a:gd name="T35" fmla="*/ 28 h 47"/>
                  <a:gd name="T36" fmla="*/ 3 w 47"/>
                  <a:gd name="T37" fmla="*/ 34 h 47"/>
                  <a:gd name="T38" fmla="*/ 5 w 47"/>
                  <a:gd name="T39" fmla="*/ 38 h 47"/>
                  <a:gd name="T40" fmla="*/ 12 w 47"/>
                  <a:gd name="T41" fmla="*/ 37 h 47"/>
                  <a:gd name="T42" fmla="*/ 14 w 47"/>
                  <a:gd name="T43" fmla="*/ 39 h 47"/>
                  <a:gd name="T44" fmla="*/ 16 w 47"/>
                  <a:gd name="T45" fmla="*/ 46 h 47"/>
                  <a:gd name="T46" fmla="*/ 21 w 47"/>
                  <a:gd name="T47" fmla="*/ 47 h 47"/>
                  <a:gd name="T48" fmla="*/ 25 w 47"/>
                  <a:gd name="T49" fmla="*/ 41 h 47"/>
                  <a:gd name="T50" fmla="*/ 28 w 47"/>
                  <a:gd name="T51" fmla="*/ 41 h 47"/>
                  <a:gd name="T52" fmla="*/ 33 w 47"/>
                  <a:gd name="T53" fmla="*/ 45 h 47"/>
                  <a:gd name="T54" fmla="*/ 38 w 47"/>
                  <a:gd name="T55" fmla="*/ 42 h 47"/>
                  <a:gd name="T56" fmla="*/ 37 w 47"/>
                  <a:gd name="T57" fmla="*/ 35 h 47"/>
                  <a:gd name="T58" fmla="*/ 39 w 47"/>
                  <a:gd name="T59" fmla="*/ 33 h 47"/>
                  <a:gd name="T60" fmla="*/ 46 w 47"/>
                  <a:gd name="T61" fmla="*/ 31 h 47"/>
                  <a:gd name="T62" fmla="*/ 47 w 47"/>
                  <a:gd name="T63" fmla="*/ 26 h 47"/>
                  <a:gd name="T64" fmla="*/ 41 w 47"/>
                  <a:gd name="T65" fmla="*/ 22 h 47"/>
                  <a:gd name="T66" fmla="*/ 31 w 47"/>
                  <a:gd name="T67" fmla="*/ 25 h 47"/>
                  <a:gd name="T68" fmla="*/ 22 w 47"/>
                  <a:gd name="T69" fmla="*/ 31 h 47"/>
                  <a:gd name="T70" fmla="*/ 16 w 47"/>
                  <a:gd name="T71" fmla="*/ 22 h 47"/>
                  <a:gd name="T72" fmla="*/ 25 w 47"/>
                  <a:gd name="T73" fmla="*/ 16 h 47"/>
                  <a:gd name="T74" fmla="*/ 31 w 47"/>
                  <a:gd name="T75" fmla="*/ 25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47" h="47">
                    <a:moveTo>
                      <a:pt x="41" y="22"/>
                    </a:moveTo>
                    <a:cubicBezTo>
                      <a:pt x="41" y="19"/>
                      <a:pt x="41" y="19"/>
                      <a:pt x="41" y="19"/>
                    </a:cubicBezTo>
                    <a:cubicBezTo>
                      <a:pt x="41" y="19"/>
                      <a:pt x="45" y="14"/>
                      <a:pt x="45" y="13"/>
                    </a:cubicBezTo>
                    <a:cubicBezTo>
                      <a:pt x="42" y="9"/>
                      <a:pt x="42" y="9"/>
                      <a:pt x="42" y="9"/>
                    </a:cubicBezTo>
                    <a:cubicBezTo>
                      <a:pt x="42" y="9"/>
                      <a:pt x="35" y="10"/>
                      <a:pt x="35" y="10"/>
                    </a:cubicBezTo>
                    <a:cubicBezTo>
                      <a:pt x="33" y="8"/>
                      <a:pt x="33" y="8"/>
                      <a:pt x="33" y="8"/>
                    </a:cubicBezTo>
                    <a:cubicBezTo>
                      <a:pt x="33" y="8"/>
                      <a:pt x="32" y="1"/>
                      <a:pt x="32" y="1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6" y="0"/>
                      <a:pt x="23" y="6"/>
                      <a:pt x="23" y="6"/>
                    </a:cubicBezTo>
                    <a:cubicBezTo>
                      <a:pt x="20" y="6"/>
                      <a:pt x="20" y="6"/>
                      <a:pt x="20" y="6"/>
                    </a:cubicBezTo>
                    <a:cubicBezTo>
                      <a:pt x="20" y="6"/>
                      <a:pt x="14" y="2"/>
                      <a:pt x="14" y="2"/>
                    </a:cubicBezTo>
                    <a:cubicBezTo>
                      <a:pt x="9" y="5"/>
                      <a:pt x="9" y="5"/>
                      <a:pt x="9" y="5"/>
                    </a:cubicBezTo>
                    <a:cubicBezTo>
                      <a:pt x="9" y="5"/>
                      <a:pt x="10" y="12"/>
                      <a:pt x="10" y="12"/>
                    </a:cubicBezTo>
                    <a:cubicBezTo>
                      <a:pt x="9" y="14"/>
                      <a:pt x="9" y="14"/>
                      <a:pt x="9" y="14"/>
                    </a:cubicBezTo>
                    <a:cubicBezTo>
                      <a:pt x="9" y="14"/>
                      <a:pt x="2" y="15"/>
                      <a:pt x="2" y="16"/>
                    </a:cubicBezTo>
                    <a:cubicBezTo>
                      <a:pt x="1" y="21"/>
                      <a:pt x="1" y="21"/>
                      <a:pt x="1" y="21"/>
                    </a:cubicBezTo>
                    <a:cubicBezTo>
                      <a:pt x="0" y="21"/>
                      <a:pt x="6" y="25"/>
                      <a:pt x="6" y="25"/>
                    </a:cubicBezTo>
                    <a:cubicBezTo>
                      <a:pt x="7" y="28"/>
                      <a:pt x="7" y="28"/>
                      <a:pt x="7" y="28"/>
                    </a:cubicBezTo>
                    <a:cubicBezTo>
                      <a:pt x="7" y="28"/>
                      <a:pt x="2" y="33"/>
                      <a:pt x="3" y="34"/>
                    </a:cubicBezTo>
                    <a:cubicBezTo>
                      <a:pt x="5" y="38"/>
                      <a:pt x="5" y="38"/>
                      <a:pt x="5" y="38"/>
                    </a:cubicBezTo>
                    <a:cubicBezTo>
                      <a:pt x="5" y="38"/>
                      <a:pt x="12" y="37"/>
                      <a:pt x="12" y="37"/>
                    </a:cubicBezTo>
                    <a:cubicBezTo>
                      <a:pt x="14" y="39"/>
                      <a:pt x="14" y="39"/>
                      <a:pt x="14" y="39"/>
                    </a:cubicBezTo>
                    <a:cubicBezTo>
                      <a:pt x="14" y="39"/>
                      <a:pt x="15" y="46"/>
                      <a:pt x="16" y="46"/>
                    </a:cubicBezTo>
                    <a:cubicBezTo>
                      <a:pt x="21" y="47"/>
                      <a:pt x="21" y="47"/>
                      <a:pt x="21" y="47"/>
                    </a:cubicBezTo>
                    <a:cubicBezTo>
                      <a:pt x="21" y="47"/>
                      <a:pt x="25" y="41"/>
                      <a:pt x="25" y="41"/>
                    </a:cubicBezTo>
                    <a:cubicBezTo>
                      <a:pt x="28" y="41"/>
                      <a:pt x="28" y="41"/>
                      <a:pt x="28" y="41"/>
                    </a:cubicBezTo>
                    <a:cubicBezTo>
                      <a:pt x="28" y="41"/>
                      <a:pt x="33" y="45"/>
                      <a:pt x="33" y="45"/>
                    </a:cubicBezTo>
                    <a:cubicBezTo>
                      <a:pt x="38" y="42"/>
                      <a:pt x="38" y="42"/>
                      <a:pt x="38" y="42"/>
                    </a:cubicBezTo>
                    <a:cubicBezTo>
                      <a:pt x="38" y="42"/>
                      <a:pt x="37" y="35"/>
                      <a:pt x="37" y="35"/>
                    </a:cubicBezTo>
                    <a:cubicBezTo>
                      <a:pt x="39" y="33"/>
                      <a:pt x="39" y="33"/>
                      <a:pt x="39" y="33"/>
                    </a:cubicBezTo>
                    <a:cubicBezTo>
                      <a:pt x="39" y="33"/>
                      <a:pt x="45" y="32"/>
                      <a:pt x="46" y="31"/>
                    </a:cubicBezTo>
                    <a:cubicBezTo>
                      <a:pt x="47" y="26"/>
                      <a:pt x="47" y="26"/>
                      <a:pt x="47" y="26"/>
                    </a:cubicBezTo>
                    <a:cubicBezTo>
                      <a:pt x="47" y="26"/>
                      <a:pt x="41" y="22"/>
                      <a:pt x="41" y="22"/>
                    </a:cubicBezTo>
                    <a:close/>
                    <a:moveTo>
                      <a:pt x="31" y="25"/>
                    </a:moveTo>
                    <a:cubicBezTo>
                      <a:pt x="30" y="29"/>
                      <a:pt x="26" y="32"/>
                      <a:pt x="22" y="31"/>
                    </a:cubicBezTo>
                    <a:cubicBezTo>
                      <a:pt x="18" y="30"/>
                      <a:pt x="15" y="26"/>
                      <a:pt x="16" y="22"/>
                    </a:cubicBezTo>
                    <a:cubicBezTo>
                      <a:pt x="17" y="18"/>
                      <a:pt x="22" y="15"/>
                      <a:pt x="25" y="16"/>
                    </a:cubicBezTo>
                    <a:cubicBezTo>
                      <a:pt x="29" y="17"/>
                      <a:pt x="32" y="21"/>
                      <a:pt x="31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1600">
                  <a:cs typeface="+mn-ea"/>
                  <a:sym typeface="+mn-lt"/>
                </a:endParaRPr>
              </a:p>
            </p:txBody>
          </p:sp>
        </p:grpSp>
        <p:sp>
          <p:nvSpPr>
            <p:cNvPr id="86" name="Text Box 10"/>
            <p:cNvSpPr txBox="1">
              <a:spLocks noChangeArrowheads="1"/>
            </p:cNvSpPr>
            <p:nvPr/>
          </p:nvSpPr>
          <p:spPr bwMode="auto">
            <a:xfrm>
              <a:off x="7364886" y="4468590"/>
              <a:ext cx="586023" cy="29238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45720" tIns="22860" rIns="45720" bIns="22860">
              <a:spAutoFit/>
            </a:bodyPr>
            <a:lstStyle/>
            <a:p>
              <a:pPr algn="ctr" defTabSz="1087755"/>
              <a:r>
                <a:rPr lang="en-US" sz="1600" b="1" dirty="0">
                  <a:solidFill>
                    <a:schemeClr val="bg1"/>
                  </a:solidFill>
                  <a:cs typeface="+mn-ea"/>
                  <a:sym typeface="+mn-lt"/>
                </a:rPr>
                <a:t>10%</a:t>
              </a:r>
            </a:p>
          </p:txBody>
        </p:sp>
        <p:cxnSp>
          <p:nvCxnSpPr>
            <p:cNvPr id="102" name="Straight Arrow Connector 60"/>
            <p:cNvCxnSpPr>
              <a:stCxn id="60" idx="5"/>
              <a:endCxn id="75" idx="1"/>
            </p:cNvCxnSpPr>
            <p:nvPr/>
          </p:nvCxnSpPr>
          <p:spPr>
            <a:xfrm>
              <a:off x="7865591" y="4825839"/>
              <a:ext cx="368147" cy="158853"/>
            </a:xfrm>
            <a:prstGeom prst="straightConnector1">
              <a:avLst/>
            </a:prstGeom>
            <a:ln w="19050">
              <a:solidFill>
                <a:schemeClr val="accent4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" name="组合 4"/>
          <p:cNvGrpSpPr/>
          <p:nvPr/>
        </p:nvGrpSpPr>
        <p:grpSpPr>
          <a:xfrm>
            <a:off x="3777578" y="4288662"/>
            <a:ext cx="2356668" cy="734069"/>
            <a:chOff x="4181276" y="4936361"/>
            <a:chExt cx="2356974" cy="734069"/>
          </a:xfrm>
        </p:grpSpPr>
        <p:sp>
          <p:nvSpPr>
            <p:cNvPr id="59" name="Oval 6"/>
            <p:cNvSpPr/>
            <p:nvPr/>
          </p:nvSpPr>
          <p:spPr>
            <a:xfrm>
              <a:off x="5952226" y="4936361"/>
              <a:ext cx="586024" cy="567072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>
                <a:cs typeface="+mn-ea"/>
                <a:sym typeface="+mn-lt"/>
              </a:endParaRPr>
            </a:p>
          </p:txBody>
        </p:sp>
        <p:sp>
          <p:nvSpPr>
            <p:cNvPr id="68" name="Oval 15"/>
            <p:cNvSpPr/>
            <p:nvPr/>
          </p:nvSpPr>
          <p:spPr>
            <a:xfrm>
              <a:off x="4181276" y="5072793"/>
              <a:ext cx="594227" cy="597637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 w="28575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grpSp>
          <p:nvGrpSpPr>
            <p:cNvPr id="76" name="Group 30"/>
            <p:cNvGrpSpPr/>
            <p:nvPr/>
          </p:nvGrpSpPr>
          <p:grpSpPr>
            <a:xfrm>
              <a:off x="4315369" y="5231695"/>
              <a:ext cx="341924" cy="312911"/>
              <a:chOff x="6726389" y="1486674"/>
              <a:chExt cx="411805" cy="376863"/>
            </a:xfrm>
            <a:solidFill>
              <a:schemeClr val="bg1"/>
            </a:solidFill>
          </p:grpSpPr>
          <p:sp>
            <p:nvSpPr>
              <p:cNvPr id="77" name="Oval 52"/>
              <p:cNvSpPr>
                <a:spLocks noChangeArrowheads="1"/>
              </p:cNvSpPr>
              <p:nvPr/>
            </p:nvSpPr>
            <p:spPr bwMode="auto">
              <a:xfrm>
                <a:off x="6773808" y="1786168"/>
                <a:ext cx="44924" cy="4242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1600">
                  <a:cs typeface="+mn-ea"/>
                  <a:sym typeface="+mn-lt"/>
                </a:endParaRPr>
              </a:p>
            </p:txBody>
          </p:sp>
          <p:sp>
            <p:nvSpPr>
              <p:cNvPr id="78" name="Oval 53"/>
              <p:cNvSpPr>
                <a:spLocks noChangeArrowheads="1"/>
              </p:cNvSpPr>
              <p:nvPr/>
            </p:nvSpPr>
            <p:spPr bwMode="auto">
              <a:xfrm>
                <a:off x="6748851" y="1836083"/>
                <a:ext cx="24958" cy="2745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1600">
                  <a:cs typeface="+mn-ea"/>
                  <a:sym typeface="+mn-lt"/>
                </a:endParaRPr>
              </a:p>
            </p:txBody>
          </p:sp>
          <p:sp>
            <p:nvSpPr>
              <p:cNvPr id="79" name="Freeform 54"/>
              <p:cNvSpPr/>
              <p:nvPr/>
            </p:nvSpPr>
            <p:spPr bwMode="auto">
              <a:xfrm>
                <a:off x="6726389" y="1486674"/>
                <a:ext cx="411805" cy="292007"/>
              </a:xfrm>
              <a:custGeom>
                <a:avLst/>
                <a:gdLst>
                  <a:gd name="T0" fmla="*/ 124 w 124"/>
                  <a:gd name="T1" fmla="*/ 34 h 88"/>
                  <a:gd name="T2" fmla="*/ 99 w 124"/>
                  <a:gd name="T3" fmla="*/ 9 h 88"/>
                  <a:gd name="T4" fmla="*/ 93 w 124"/>
                  <a:gd name="T5" fmla="*/ 10 h 88"/>
                  <a:gd name="T6" fmla="*/ 74 w 124"/>
                  <a:gd name="T7" fmla="*/ 0 h 88"/>
                  <a:gd name="T8" fmla="*/ 60 w 124"/>
                  <a:gd name="T9" fmla="*/ 5 h 88"/>
                  <a:gd name="T10" fmla="*/ 46 w 124"/>
                  <a:gd name="T11" fmla="*/ 0 h 88"/>
                  <a:gd name="T12" fmla="*/ 31 w 124"/>
                  <a:gd name="T13" fmla="*/ 5 h 88"/>
                  <a:gd name="T14" fmla="*/ 25 w 124"/>
                  <a:gd name="T15" fmla="*/ 5 h 88"/>
                  <a:gd name="T16" fmla="*/ 0 w 124"/>
                  <a:gd name="T17" fmla="*/ 30 h 88"/>
                  <a:gd name="T18" fmla="*/ 3 w 124"/>
                  <a:gd name="T19" fmla="*/ 43 h 88"/>
                  <a:gd name="T20" fmla="*/ 0 w 124"/>
                  <a:gd name="T21" fmla="*/ 55 h 88"/>
                  <a:gd name="T22" fmla="*/ 25 w 124"/>
                  <a:gd name="T23" fmla="*/ 80 h 88"/>
                  <a:gd name="T24" fmla="*/ 28 w 124"/>
                  <a:gd name="T25" fmla="*/ 80 h 88"/>
                  <a:gd name="T26" fmla="*/ 46 w 124"/>
                  <a:gd name="T27" fmla="*/ 88 h 88"/>
                  <a:gd name="T28" fmla="*/ 64 w 124"/>
                  <a:gd name="T29" fmla="*/ 80 h 88"/>
                  <a:gd name="T30" fmla="*/ 79 w 124"/>
                  <a:gd name="T31" fmla="*/ 85 h 88"/>
                  <a:gd name="T32" fmla="*/ 104 w 124"/>
                  <a:gd name="T33" fmla="*/ 60 h 88"/>
                  <a:gd name="T34" fmla="*/ 104 w 124"/>
                  <a:gd name="T35" fmla="*/ 59 h 88"/>
                  <a:gd name="T36" fmla="*/ 124 w 124"/>
                  <a:gd name="T37" fmla="*/ 34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24" h="88">
                    <a:moveTo>
                      <a:pt x="124" y="34"/>
                    </a:moveTo>
                    <a:cubicBezTo>
                      <a:pt x="124" y="21"/>
                      <a:pt x="113" y="9"/>
                      <a:pt x="99" y="9"/>
                    </a:cubicBezTo>
                    <a:cubicBezTo>
                      <a:pt x="97" y="9"/>
                      <a:pt x="95" y="10"/>
                      <a:pt x="93" y="10"/>
                    </a:cubicBezTo>
                    <a:cubicBezTo>
                      <a:pt x="89" y="4"/>
                      <a:pt x="82" y="0"/>
                      <a:pt x="74" y="0"/>
                    </a:cubicBezTo>
                    <a:cubicBezTo>
                      <a:pt x="69" y="0"/>
                      <a:pt x="64" y="2"/>
                      <a:pt x="60" y="5"/>
                    </a:cubicBezTo>
                    <a:cubicBezTo>
                      <a:pt x="56" y="2"/>
                      <a:pt x="51" y="0"/>
                      <a:pt x="46" y="0"/>
                    </a:cubicBezTo>
                    <a:cubicBezTo>
                      <a:pt x="40" y="0"/>
                      <a:pt x="35" y="2"/>
                      <a:pt x="31" y="5"/>
                    </a:cubicBezTo>
                    <a:cubicBezTo>
                      <a:pt x="29" y="5"/>
                      <a:pt x="27" y="5"/>
                      <a:pt x="25" y="5"/>
                    </a:cubicBezTo>
                    <a:cubicBezTo>
                      <a:pt x="11" y="5"/>
                      <a:pt x="0" y="16"/>
                      <a:pt x="0" y="30"/>
                    </a:cubicBezTo>
                    <a:cubicBezTo>
                      <a:pt x="0" y="35"/>
                      <a:pt x="1" y="39"/>
                      <a:pt x="3" y="43"/>
                    </a:cubicBezTo>
                    <a:cubicBezTo>
                      <a:pt x="1" y="46"/>
                      <a:pt x="0" y="51"/>
                      <a:pt x="0" y="55"/>
                    </a:cubicBezTo>
                    <a:cubicBezTo>
                      <a:pt x="0" y="69"/>
                      <a:pt x="11" y="80"/>
                      <a:pt x="25" y="80"/>
                    </a:cubicBezTo>
                    <a:cubicBezTo>
                      <a:pt x="26" y="80"/>
                      <a:pt x="27" y="80"/>
                      <a:pt x="28" y="80"/>
                    </a:cubicBezTo>
                    <a:cubicBezTo>
                      <a:pt x="32" y="85"/>
                      <a:pt x="39" y="88"/>
                      <a:pt x="46" y="88"/>
                    </a:cubicBezTo>
                    <a:cubicBezTo>
                      <a:pt x="53" y="88"/>
                      <a:pt x="59" y="85"/>
                      <a:pt x="64" y="80"/>
                    </a:cubicBezTo>
                    <a:cubicBezTo>
                      <a:pt x="68" y="83"/>
                      <a:pt x="73" y="85"/>
                      <a:pt x="79" y="85"/>
                    </a:cubicBezTo>
                    <a:cubicBezTo>
                      <a:pt x="92" y="85"/>
                      <a:pt x="104" y="74"/>
                      <a:pt x="104" y="60"/>
                    </a:cubicBezTo>
                    <a:cubicBezTo>
                      <a:pt x="104" y="60"/>
                      <a:pt x="104" y="59"/>
                      <a:pt x="104" y="59"/>
                    </a:cubicBezTo>
                    <a:cubicBezTo>
                      <a:pt x="115" y="57"/>
                      <a:pt x="124" y="47"/>
                      <a:pt x="124" y="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1600">
                  <a:cs typeface="+mn-ea"/>
                  <a:sym typeface="+mn-lt"/>
                </a:endParaRPr>
              </a:p>
            </p:txBody>
          </p:sp>
        </p:grpSp>
        <p:sp>
          <p:nvSpPr>
            <p:cNvPr id="85" name="Text Box 10"/>
            <p:cNvSpPr txBox="1">
              <a:spLocks noChangeArrowheads="1"/>
            </p:cNvSpPr>
            <p:nvPr/>
          </p:nvSpPr>
          <p:spPr bwMode="auto">
            <a:xfrm>
              <a:off x="5960851" y="5055494"/>
              <a:ext cx="573991" cy="29238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45720" tIns="22860" rIns="45720" bIns="22860">
              <a:spAutoFit/>
            </a:bodyPr>
            <a:lstStyle/>
            <a:p>
              <a:pPr algn="ctr" defTabSz="1087755"/>
              <a:r>
                <a:rPr lang="en-US" sz="1600" b="1" dirty="0">
                  <a:solidFill>
                    <a:schemeClr val="bg1"/>
                  </a:solidFill>
                  <a:cs typeface="+mn-ea"/>
                  <a:sym typeface="+mn-lt"/>
                </a:rPr>
                <a:t>20%</a:t>
              </a:r>
            </a:p>
          </p:txBody>
        </p:sp>
        <p:cxnSp>
          <p:nvCxnSpPr>
            <p:cNvPr id="103" name="Straight Arrow Connector 62"/>
            <p:cNvCxnSpPr>
              <a:stCxn id="59" idx="3"/>
              <a:endCxn id="68" idx="6"/>
            </p:cNvCxnSpPr>
            <p:nvPr/>
          </p:nvCxnSpPr>
          <p:spPr>
            <a:xfrm flipH="1" flipV="1">
              <a:off x="4775503" y="5371612"/>
              <a:ext cx="1262544" cy="48775"/>
            </a:xfrm>
            <a:prstGeom prst="straightConnector1">
              <a:avLst/>
            </a:prstGeom>
            <a:ln w="19050">
              <a:solidFill>
                <a:schemeClr val="accent3">
                  <a:lumMod val="75000"/>
                </a:schemeClr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单击此处添加标题文本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Freeform 21"/>
          <p:cNvSpPr/>
          <p:nvPr/>
        </p:nvSpPr>
        <p:spPr bwMode="auto">
          <a:xfrm>
            <a:off x="-7143" y="2214564"/>
            <a:ext cx="9793601" cy="3582987"/>
          </a:xfrm>
          <a:custGeom>
            <a:avLst/>
            <a:gdLst>
              <a:gd name="T0" fmla="*/ 0 w 2828"/>
              <a:gd name="T1" fmla="*/ 856 h 1032"/>
              <a:gd name="T2" fmla="*/ 660 w 2828"/>
              <a:gd name="T3" fmla="*/ 540 h 1032"/>
              <a:gd name="T4" fmla="*/ 1232 w 2828"/>
              <a:gd name="T5" fmla="*/ 720 h 1032"/>
              <a:gd name="T6" fmla="*/ 1772 w 2828"/>
              <a:gd name="T7" fmla="*/ 320 h 1032"/>
              <a:gd name="T8" fmla="*/ 2315 w 2828"/>
              <a:gd name="T9" fmla="*/ 479 h 1032"/>
              <a:gd name="T10" fmla="*/ 2828 w 2828"/>
              <a:gd name="T11" fmla="*/ 0 h 10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828" h="1032">
                <a:moveTo>
                  <a:pt x="0" y="856"/>
                </a:moveTo>
                <a:cubicBezTo>
                  <a:pt x="420" y="1032"/>
                  <a:pt x="464" y="536"/>
                  <a:pt x="660" y="540"/>
                </a:cubicBezTo>
                <a:cubicBezTo>
                  <a:pt x="856" y="544"/>
                  <a:pt x="976" y="736"/>
                  <a:pt x="1232" y="720"/>
                </a:cubicBezTo>
                <a:cubicBezTo>
                  <a:pt x="1488" y="704"/>
                  <a:pt x="1508" y="352"/>
                  <a:pt x="1772" y="320"/>
                </a:cubicBezTo>
                <a:cubicBezTo>
                  <a:pt x="2036" y="288"/>
                  <a:pt x="2063" y="491"/>
                  <a:pt x="2315" y="479"/>
                </a:cubicBezTo>
                <a:cubicBezTo>
                  <a:pt x="2567" y="467"/>
                  <a:pt x="2572" y="84"/>
                  <a:pt x="2828" y="0"/>
                </a:cubicBezTo>
              </a:path>
            </a:pathLst>
          </a:custGeom>
          <a:noFill/>
          <a:ln w="15875" cap="flat">
            <a:solidFill>
              <a:srgbClr val="ADBACA"/>
            </a:solidFill>
            <a:prstDash val="dash"/>
            <a:miter lim="800000"/>
          </a:ln>
        </p:spPr>
        <p:txBody>
          <a:bodyPr/>
          <a:lstStyle/>
          <a:p>
            <a:pPr>
              <a:defRPr/>
            </a:pPr>
            <a:endParaRPr lang="en-US">
              <a:solidFill>
                <a:prstClr val="black"/>
              </a:solidFill>
              <a:cs typeface="+mn-ea"/>
              <a:sym typeface="+mn-lt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9730903" y="1631949"/>
            <a:ext cx="1315867" cy="790576"/>
            <a:chOff x="9730108" y="2063749"/>
            <a:chExt cx="1315867" cy="790576"/>
          </a:xfrm>
        </p:grpSpPr>
        <p:sp>
          <p:nvSpPr>
            <p:cNvPr id="21" name="Freeform 22"/>
            <p:cNvSpPr/>
            <p:nvPr/>
          </p:nvSpPr>
          <p:spPr bwMode="auto">
            <a:xfrm>
              <a:off x="10084075" y="2498724"/>
              <a:ext cx="406347" cy="355600"/>
            </a:xfrm>
            <a:custGeom>
              <a:avLst/>
              <a:gdLst>
                <a:gd name="T0" fmla="*/ 71 w 71"/>
                <a:gd name="T1" fmla="*/ 3 h 62"/>
                <a:gd name="T2" fmla="*/ 0 w 71"/>
                <a:gd name="T3" fmla="*/ 62 h 62"/>
                <a:gd name="T4" fmla="*/ 14 w 71"/>
                <a:gd name="T5" fmla="*/ 0 h 62"/>
                <a:gd name="T6" fmla="*/ 71 w 71"/>
                <a:gd name="T7" fmla="*/ 3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1" h="62">
                  <a:moveTo>
                    <a:pt x="71" y="3"/>
                  </a:moveTo>
                  <a:lnTo>
                    <a:pt x="0" y="62"/>
                  </a:lnTo>
                  <a:lnTo>
                    <a:pt x="14" y="0"/>
                  </a:lnTo>
                  <a:lnTo>
                    <a:pt x="71" y="3"/>
                  </a:lnTo>
                  <a:close/>
                </a:path>
              </a:pathLst>
            </a:custGeom>
            <a:solidFill>
              <a:srgbClr val="566172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2" name="Freeform 23"/>
            <p:cNvSpPr/>
            <p:nvPr/>
          </p:nvSpPr>
          <p:spPr bwMode="auto">
            <a:xfrm>
              <a:off x="9730108" y="2063749"/>
              <a:ext cx="1315867" cy="681038"/>
            </a:xfrm>
            <a:custGeom>
              <a:avLst/>
              <a:gdLst>
                <a:gd name="T0" fmla="*/ 230 w 230"/>
                <a:gd name="T1" fmla="*/ 0 h 119"/>
                <a:gd name="T2" fmla="*/ 0 w 230"/>
                <a:gd name="T3" fmla="*/ 26 h 119"/>
                <a:gd name="T4" fmla="*/ 140 w 230"/>
                <a:gd name="T5" fmla="*/ 119 h 119"/>
                <a:gd name="T6" fmla="*/ 230 w 230"/>
                <a:gd name="T7" fmla="*/ 0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0" h="119">
                  <a:moveTo>
                    <a:pt x="230" y="0"/>
                  </a:moveTo>
                  <a:lnTo>
                    <a:pt x="0" y="26"/>
                  </a:lnTo>
                  <a:lnTo>
                    <a:pt x="140" y="119"/>
                  </a:lnTo>
                  <a:lnTo>
                    <a:pt x="230" y="0"/>
                  </a:lnTo>
                  <a:close/>
                </a:path>
              </a:pathLst>
            </a:custGeom>
            <a:solidFill>
              <a:srgbClr val="C1C7D0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3" name="Freeform 24"/>
            <p:cNvSpPr/>
            <p:nvPr/>
          </p:nvSpPr>
          <p:spPr bwMode="auto">
            <a:xfrm>
              <a:off x="10015821" y="2109788"/>
              <a:ext cx="933328" cy="744537"/>
            </a:xfrm>
            <a:custGeom>
              <a:avLst/>
              <a:gdLst>
                <a:gd name="T0" fmla="*/ 163 w 163"/>
                <a:gd name="T1" fmla="*/ 0 h 130"/>
                <a:gd name="T2" fmla="*/ 0 w 163"/>
                <a:gd name="T3" fmla="*/ 52 h 130"/>
                <a:gd name="T4" fmla="*/ 12 w 163"/>
                <a:gd name="T5" fmla="*/ 130 h 130"/>
                <a:gd name="T6" fmla="*/ 26 w 163"/>
                <a:gd name="T7" fmla="*/ 68 h 130"/>
                <a:gd name="T8" fmla="*/ 163 w 163"/>
                <a:gd name="T9" fmla="*/ 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3" h="130">
                  <a:moveTo>
                    <a:pt x="163" y="0"/>
                  </a:moveTo>
                  <a:lnTo>
                    <a:pt x="0" y="52"/>
                  </a:lnTo>
                  <a:lnTo>
                    <a:pt x="12" y="130"/>
                  </a:lnTo>
                  <a:lnTo>
                    <a:pt x="26" y="68"/>
                  </a:lnTo>
                  <a:lnTo>
                    <a:pt x="163" y="0"/>
                  </a:lnTo>
                  <a:close/>
                </a:path>
              </a:pathLst>
            </a:custGeom>
            <a:solidFill>
              <a:srgbClr val="8893A5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1553168" y="1603376"/>
            <a:ext cx="1573008" cy="1025525"/>
            <a:chOff x="1552374" y="2035175"/>
            <a:chExt cx="1573008" cy="1025525"/>
          </a:xfrm>
        </p:grpSpPr>
        <p:sp>
          <p:nvSpPr>
            <p:cNvPr id="25" name="TextBox 73"/>
            <p:cNvSpPr txBox="1"/>
            <p:nvPr/>
          </p:nvSpPr>
          <p:spPr>
            <a:xfrm flipH="1">
              <a:off x="1552374" y="2035175"/>
              <a:ext cx="1573008" cy="492125"/>
            </a:xfrm>
            <a:prstGeom prst="rect">
              <a:avLst/>
            </a:prstGeom>
            <a:noFill/>
          </p:spPr>
          <p:txBody>
            <a:bodyPr lIns="0" tIns="0" rIns="0" bIns="0" anchor="ctr">
              <a:spAutoFit/>
            </a:bodyPr>
            <a:lstStyle>
              <a:defPPr>
                <a:defRPr lang="zh-CN"/>
              </a:defPPr>
              <a:lvl1pPr algn="ctr" eaLnBrk="1" fontAlgn="auto" hangingPunct="1">
                <a:spcBef>
                  <a:spcPts val="0"/>
                </a:spcBef>
                <a:spcAft>
                  <a:spcPts val="0"/>
                </a:spcAft>
                <a:defRPr sz="3200" b="1">
                  <a:solidFill>
                    <a:srgbClr val="445469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1pPr>
            </a:lstStyle>
            <a:p>
              <a:r>
                <a:rPr lang="en-AU" dirty="0">
                  <a:latin typeface="+mn-lt"/>
                  <a:ea typeface="+mn-ea"/>
                  <a:sym typeface="+mn-lt"/>
                </a:rPr>
                <a:t>12%</a:t>
              </a:r>
            </a:p>
          </p:txBody>
        </p:sp>
        <p:sp>
          <p:nvSpPr>
            <p:cNvPr id="28" name="TextBox 13"/>
            <p:cNvSpPr txBox="1"/>
            <p:nvPr/>
          </p:nvSpPr>
          <p:spPr>
            <a:xfrm>
              <a:off x="1638087" y="2589212"/>
              <a:ext cx="1377771" cy="246062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algn="ctr" defTabSz="1216660">
                <a:spcBef>
                  <a:spcPct val="20000"/>
                </a:spcBef>
                <a:defRPr/>
              </a:pPr>
              <a:r>
                <a:rPr lang="zh-CN" altLang="en-US" sz="1600" b="1">
                  <a:solidFill>
                    <a:srgbClr val="445469"/>
                  </a:solidFill>
                  <a:cs typeface="+mn-ea"/>
                  <a:sym typeface="+mn-lt"/>
                </a:rPr>
                <a:t>单击编辑标题</a:t>
              </a:r>
              <a:endParaRPr lang="en-US" sz="1600" b="1" dirty="0">
                <a:solidFill>
                  <a:srgbClr val="445469"/>
                </a:solidFill>
                <a:cs typeface="+mn-ea"/>
                <a:sym typeface="+mn-lt"/>
              </a:endParaRPr>
            </a:p>
          </p:txBody>
        </p:sp>
        <p:sp>
          <p:nvSpPr>
            <p:cNvPr id="29" name="TextBox 13"/>
            <p:cNvSpPr txBox="1"/>
            <p:nvPr/>
          </p:nvSpPr>
          <p:spPr>
            <a:xfrm>
              <a:off x="1642850" y="2874963"/>
              <a:ext cx="1380945" cy="185737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defTabSz="1216660">
                <a:spcBef>
                  <a:spcPct val="20000"/>
                </a:spcBef>
                <a:defRPr/>
              </a:pPr>
              <a:r>
                <a:rPr lang="zh-CN" altLang="en-US" sz="1200">
                  <a:solidFill>
                    <a:srgbClr val="445469"/>
                  </a:solidFill>
                  <a:cs typeface="+mn-ea"/>
                  <a:sym typeface="+mn-lt"/>
                </a:rPr>
                <a:t>单击此处可编辑内容</a:t>
              </a:r>
              <a:endParaRPr lang="en-US" altLang="zh-CN" sz="1200">
                <a:solidFill>
                  <a:srgbClr val="445469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3473792" y="2084389"/>
            <a:ext cx="1573008" cy="984249"/>
            <a:chOff x="3472998" y="2516188"/>
            <a:chExt cx="1573008" cy="984249"/>
          </a:xfrm>
        </p:grpSpPr>
        <p:sp>
          <p:nvSpPr>
            <p:cNvPr id="24" name="TextBox 72"/>
            <p:cNvSpPr txBox="1"/>
            <p:nvPr/>
          </p:nvSpPr>
          <p:spPr>
            <a:xfrm flipH="1">
              <a:off x="3472998" y="2516188"/>
              <a:ext cx="1573008" cy="492125"/>
            </a:xfrm>
            <a:prstGeom prst="rect">
              <a:avLst/>
            </a:prstGeom>
            <a:noFill/>
          </p:spPr>
          <p:txBody>
            <a:bodyPr lIns="0" tIns="0" rIns="0" bIns="0" anchor="ctr">
              <a:spAutoFit/>
            </a:bodyPr>
            <a:lstStyle>
              <a:defPPr>
                <a:defRPr lang="zh-CN"/>
              </a:defPPr>
              <a:lvl1pPr algn="ctr" eaLnBrk="1" fontAlgn="auto" hangingPunct="1">
                <a:spcBef>
                  <a:spcPts val="0"/>
                </a:spcBef>
                <a:spcAft>
                  <a:spcPts val="0"/>
                </a:spcAft>
                <a:defRPr sz="3200" b="1">
                  <a:solidFill>
                    <a:srgbClr val="445469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1pPr>
            </a:lstStyle>
            <a:p>
              <a:r>
                <a:rPr lang="en-AU" dirty="0">
                  <a:latin typeface="+mn-lt"/>
                  <a:ea typeface="+mn-ea"/>
                  <a:sym typeface="+mn-lt"/>
                </a:rPr>
                <a:t>37%</a:t>
              </a:r>
            </a:p>
          </p:txBody>
        </p:sp>
        <p:sp>
          <p:nvSpPr>
            <p:cNvPr id="30" name="TextBox 13"/>
            <p:cNvSpPr txBox="1"/>
            <p:nvPr/>
          </p:nvSpPr>
          <p:spPr>
            <a:xfrm>
              <a:off x="3507918" y="3030537"/>
              <a:ext cx="1377771" cy="246062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algn="ctr" defTabSz="1216660">
                <a:spcBef>
                  <a:spcPct val="20000"/>
                </a:spcBef>
                <a:defRPr/>
              </a:pPr>
              <a:r>
                <a:rPr lang="zh-CN" altLang="en-US" sz="1600" b="1">
                  <a:solidFill>
                    <a:srgbClr val="445469"/>
                  </a:solidFill>
                  <a:cs typeface="+mn-ea"/>
                  <a:sym typeface="+mn-lt"/>
                </a:rPr>
                <a:t>单击编辑标题</a:t>
              </a:r>
              <a:endParaRPr lang="en-US" sz="1600" b="1" dirty="0">
                <a:solidFill>
                  <a:srgbClr val="445469"/>
                </a:solidFill>
                <a:cs typeface="+mn-ea"/>
                <a:sym typeface="+mn-lt"/>
              </a:endParaRPr>
            </a:p>
          </p:txBody>
        </p:sp>
        <p:sp>
          <p:nvSpPr>
            <p:cNvPr id="31" name="TextBox 13"/>
            <p:cNvSpPr txBox="1"/>
            <p:nvPr/>
          </p:nvSpPr>
          <p:spPr>
            <a:xfrm>
              <a:off x="3512681" y="3316287"/>
              <a:ext cx="1380945" cy="184150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defTabSz="1216660">
                <a:spcBef>
                  <a:spcPct val="20000"/>
                </a:spcBef>
                <a:defRPr/>
              </a:pPr>
              <a:r>
                <a:rPr lang="zh-CN" altLang="en-US" sz="1200">
                  <a:solidFill>
                    <a:srgbClr val="445469"/>
                  </a:solidFill>
                  <a:cs typeface="+mn-ea"/>
                  <a:sym typeface="+mn-lt"/>
                </a:rPr>
                <a:t>单击此处可编辑内容</a:t>
              </a:r>
              <a:endParaRPr lang="en-US" altLang="zh-CN" sz="1200">
                <a:solidFill>
                  <a:srgbClr val="445469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5357911" y="4430714"/>
            <a:ext cx="1573007" cy="1015999"/>
            <a:chOff x="5357116" y="4862513"/>
            <a:chExt cx="1573007" cy="1015999"/>
          </a:xfrm>
        </p:grpSpPr>
        <p:sp>
          <p:nvSpPr>
            <p:cNvPr id="26" name="TextBox 76"/>
            <p:cNvSpPr txBox="1"/>
            <p:nvPr/>
          </p:nvSpPr>
          <p:spPr>
            <a:xfrm flipH="1">
              <a:off x="5357116" y="4862513"/>
              <a:ext cx="1573007" cy="492125"/>
            </a:xfrm>
            <a:prstGeom prst="rect">
              <a:avLst/>
            </a:prstGeom>
            <a:noFill/>
          </p:spPr>
          <p:txBody>
            <a:bodyPr lIns="0" tIns="0" rIns="0" bIns="0" anchor="ctr">
              <a:spAutoFit/>
            </a:bodyPr>
            <a:lstStyle/>
            <a:p>
              <a:pPr algn="ctr">
                <a:defRPr/>
              </a:pPr>
              <a:r>
                <a:rPr lang="en-AU" sz="3200" b="1" dirty="0">
                  <a:solidFill>
                    <a:srgbClr val="445469"/>
                  </a:solidFill>
                  <a:cs typeface="+mn-ea"/>
                  <a:sym typeface="+mn-lt"/>
                </a:rPr>
                <a:t>25%</a:t>
              </a:r>
            </a:p>
          </p:txBody>
        </p:sp>
        <p:sp>
          <p:nvSpPr>
            <p:cNvPr id="32" name="TextBox 13"/>
            <p:cNvSpPr txBox="1"/>
            <p:nvPr/>
          </p:nvSpPr>
          <p:spPr>
            <a:xfrm>
              <a:off x="5425369" y="5408612"/>
              <a:ext cx="1377771" cy="246062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algn="ctr" defTabSz="1216660">
                <a:spcBef>
                  <a:spcPct val="20000"/>
                </a:spcBef>
                <a:defRPr/>
              </a:pPr>
              <a:r>
                <a:rPr lang="zh-CN" altLang="en-US" sz="1600" b="1">
                  <a:solidFill>
                    <a:srgbClr val="445469"/>
                  </a:solidFill>
                  <a:cs typeface="+mn-ea"/>
                  <a:sym typeface="+mn-lt"/>
                </a:rPr>
                <a:t>单击编辑标题</a:t>
              </a:r>
              <a:endParaRPr lang="en-US" sz="1600" b="1" dirty="0">
                <a:solidFill>
                  <a:srgbClr val="445469"/>
                </a:solidFill>
                <a:cs typeface="+mn-ea"/>
                <a:sym typeface="+mn-lt"/>
              </a:endParaRPr>
            </a:p>
          </p:txBody>
        </p:sp>
        <p:sp>
          <p:nvSpPr>
            <p:cNvPr id="33" name="TextBox 13"/>
            <p:cNvSpPr txBox="1"/>
            <p:nvPr/>
          </p:nvSpPr>
          <p:spPr>
            <a:xfrm>
              <a:off x="5430132" y="5694362"/>
              <a:ext cx="1380945" cy="184150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defTabSz="1216660">
                <a:spcBef>
                  <a:spcPct val="20000"/>
                </a:spcBef>
                <a:defRPr/>
              </a:pPr>
              <a:r>
                <a:rPr lang="zh-CN" altLang="en-US" sz="1200">
                  <a:solidFill>
                    <a:srgbClr val="445469"/>
                  </a:solidFill>
                  <a:cs typeface="+mn-ea"/>
                  <a:sym typeface="+mn-lt"/>
                </a:rPr>
                <a:t>单击此处可编辑内容</a:t>
              </a:r>
              <a:endParaRPr lang="en-US" altLang="zh-CN" sz="1200">
                <a:solidFill>
                  <a:srgbClr val="445469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7227742" y="1552575"/>
            <a:ext cx="1573007" cy="1003300"/>
            <a:chOff x="7226947" y="1984375"/>
            <a:chExt cx="1573007" cy="1003300"/>
          </a:xfrm>
        </p:grpSpPr>
        <p:sp>
          <p:nvSpPr>
            <p:cNvPr id="27" name="TextBox 79"/>
            <p:cNvSpPr txBox="1"/>
            <p:nvPr/>
          </p:nvSpPr>
          <p:spPr>
            <a:xfrm flipH="1">
              <a:off x="7226947" y="1984375"/>
              <a:ext cx="1573007" cy="492125"/>
            </a:xfrm>
            <a:prstGeom prst="rect">
              <a:avLst/>
            </a:prstGeom>
            <a:noFill/>
          </p:spPr>
          <p:txBody>
            <a:bodyPr lIns="0" tIns="0" rIns="0" bIns="0" anchor="ctr">
              <a:spAutoFit/>
            </a:bodyPr>
            <a:lstStyle>
              <a:defPPr>
                <a:defRPr lang="zh-CN"/>
              </a:defPPr>
              <a:lvl1pPr algn="ctr" eaLnBrk="1" fontAlgn="auto" hangingPunct="1">
                <a:spcBef>
                  <a:spcPts val="0"/>
                </a:spcBef>
                <a:spcAft>
                  <a:spcPts val="0"/>
                </a:spcAft>
                <a:defRPr sz="3200" b="1">
                  <a:solidFill>
                    <a:srgbClr val="445469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1pPr>
            </a:lstStyle>
            <a:p>
              <a:r>
                <a:rPr lang="en-AU" dirty="0">
                  <a:latin typeface="+mn-lt"/>
                  <a:ea typeface="+mn-ea"/>
                  <a:sym typeface="+mn-lt"/>
                </a:rPr>
                <a:t>9%</a:t>
              </a:r>
            </a:p>
          </p:txBody>
        </p:sp>
        <p:sp>
          <p:nvSpPr>
            <p:cNvPr id="34" name="TextBox 13"/>
            <p:cNvSpPr txBox="1"/>
            <p:nvPr/>
          </p:nvSpPr>
          <p:spPr>
            <a:xfrm>
              <a:off x="7325359" y="2516187"/>
              <a:ext cx="1376183" cy="246062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algn="ctr" defTabSz="1216660">
                <a:spcBef>
                  <a:spcPct val="20000"/>
                </a:spcBef>
                <a:defRPr/>
              </a:pPr>
              <a:r>
                <a:rPr lang="zh-CN" altLang="en-US" sz="1600" b="1">
                  <a:solidFill>
                    <a:srgbClr val="445469"/>
                  </a:solidFill>
                  <a:cs typeface="+mn-ea"/>
                  <a:sym typeface="+mn-lt"/>
                </a:rPr>
                <a:t>单击编辑标题</a:t>
              </a:r>
              <a:endParaRPr lang="en-US" sz="1600" b="1" dirty="0">
                <a:solidFill>
                  <a:srgbClr val="445469"/>
                </a:solidFill>
                <a:cs typeface="+mn-ea"/>
                <a:sym typeface="+mn-lt"/>
              </a:endParaRPr>
            </a:p>
          </p:txBody>
        </p:sp>
        <p:sp>
          <p:nvSpPr>
            <p:cNvPr id="35" name="TextBox 13"/>
            <p:cNvSpPr txBox="1"/>
            <p:nvPr/>
          </p:nvSpPr>
          <p:spPr>
            <a:xfrm>
              <a:off x="7330121" y="2801938"/>
              <a:ext cx="1380945" cy="185737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defTabSz="1216660">
                <a:spcBef>
                  <a:spcPct val="20000"/>
                </a:spcBef>
                <a:defRPr/>
              </a:pPr>
              <a:r>
                <a:rPr lang="zh-CN" altLang="en-US" sz="1200">
                  <a:solidFill>
                    <a:srgbClr val="445469"/>
                  </a:solidFill>
                  <a:cs typeface="+mn-ea"/>
                  <a:sym typeface="+mn-lt"/>
                </a:rPr>
                <a:t>单击此处可编辑内容</a:t>
              </a:r>
              <a:endParaRPr lang="en-US" altLang="zh-CN" sz="1200">
                <a:solidFill>
                  <a:srgbClr val="445469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1837293" y="3300413"/>
            <a:ext cx="995232" cy="1301751"/>
            <a:chOff x="1836499" y="3732212"/>
            <a:chExt cx="995232" cy="1301751"/>
          </a:xfrm>
        </p:grpSpPr>
        <p:cxnSp>
          <p:nvCxnSpPr>
            <p:cNvPr id="15" name="Straight Connector 60"/>
            <p:cNvCxnSpPr/>
            <p:nvPr/>
          </p:nvCxnSpPr>
          <p:spPr>
            <a:xfrm flipV="1">
              <a:off x="2338084" y="3732212"/>
              <a:ext cx="0" cy="860425"/>
            </a:xfrm>
            <a:prstGeom prst="line">
              <a:avLst/>
            </a:prstGeom>
            <a:ln>
              <a:solidFill>
                <a:srgbClr val="ADBACA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Oval 19"/>
            <p:cNvSpPr>
              <a:spLocks noChangeArrowheads="1"/>
            </p:cNvSpPr>
            <p:nvPr/>
          </p:nvSpPr>
          <p:spPr bwMode="auto">
            <a:xfrm>
              <a:off x="1836499" y="4040188"/>
              <a:ext cx="995232" cy="99377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txBody>
            <a:bodyPr anchor="ctr"/>
            <a:lstStyle/>
            <a:p>
              <a:pPr algn="ctr">
                <a:defRPr/>
              </a:pPr>
              <a:endParaRPr lang="en-US" sz="2400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36" name="Freeform 170"/>
            <p:cNvSpPr>
              <a:spLocks noEditPoints="1"/>
            </p:cNvSpPr>
            <p:nvPr/>
          </p:nvSpPr>
          <p:spPr bwMode="auto">
            <a:xfrm>
              <a:off x="2152370" y="4279900"/>
              <a:ext cx="419045" cy="354013"/>
            </a:xfrm>
            <a:custGeom>
              <a:avLst/>
              <a:gdLst/>
              <a:ahLst/>
              <a:cxnLst>
                <a:cxn ang="0">
                  <a:pos x="244" y="216"/>
                </a:cxn>
                <a:cxn ang="0">
                  <a:pos x="12" y="216"/>
                </a:cxn>
                <a:cxn ang="0">
                  <a:pos x="0" y="204"/>
                </a:cxn>
                <a:cxn ang="0">
                  <a:pos x="0" y="12"/>
                </a:cxn>
                <a:cxn ang="0">
                  <a:pos x="12" y="0"/>
                </a:cxn>
                <a:cxn ang="0">
                  <a:pos x="24" y="12"/>
                </a:cxn>
                <a:cxn ang="0">
                  <a:pos x="24" y="164"/>
                </a:cxn>
                <a:cxn ang="0">
                  <a:pos x="24" y="192"/>
                </a:cxn>
                <a:cxn ang="0">
                  <a:pos x="244" y="192"/>
                </a:cxn>
                <a:cxn ang="0">
                  <a:pos x="256" y="204"/>
                </a:cxn>
                <a:cxn ang="0">
                  <a:pos x="244" y="216"/>
                </a:cxn>
                <a:cxn ang="0">
                  <a:pos x="216" y="180"/>
                </a:cxn>
                <a:cxn ang="0">
                  <a:pos x="192" y="180"/>
                </a:cxn>
                <a:cxn ang="0">
                  <a:pos x="180" y="168"/>
                </a:cxn>
                <a:cxn ang="0">
                  <a:pos x="180" y="84"/>
                </a:cxn>
                <a:cxn ang="0">
                  <a:pos x="192" y="72"/>
                </a:cxn>
                <a:cxn ang="0">
                  <a:pos x="216" y="72"/>
                </a:cxn>
                <a:cxn ang="0">
                  <a:pos x="228" y="84"/>
                </a:cxn>
                <a:cxn ang="0">
                  <a:pos x="228" y="168"/>
                </a:cxn>
                <a:cxn ang="0">
                  <a:pos x="216" y="180"/>
                </a:cxn>
                <a:cxn ang="0">
                  <a:pos x="148" y="180"/>
                </a:cxn>
                <a:cxn ang="0">
                  <a:pos x="124" y="180"/>
                </a:cxn>
                <a:cxn ang="0">
                  <a:pos x="112" y="168"/>
                </a:cxn>
                <a:cxn ang="0">
                  <a:pos x="112" y="36"/>
                </a:cxn>
                <a:cxn ang="0">
                  <a:pos x="124" y="24"/>
                </a:cxn>
                <a:cxn ang="0">
                  <a:pos x="148" y="24"/>
                </a:cxn>
                <a:cxn ang="0">
                  <a:pos x="160" y="36"/>
                </a:cxn>
                <a:cxn ang="0">
                  <a:pos x="160" y="168"/>
                </a:cxn>
                <a:cxn ang="0">
                  <a:pos x="148" y="180"/>
                </a:cxn>
                <a:cxn ang="0">
                  <a:pos x="80" y="180"/>
                </a:cxn>
                <a:cxn ang="0">
                  <a:pos x="56" y="180"/>
                </a:cxn>
                <a:cxn ang="0">
                  <a:pos x="44" y="168"/>
                </a:cxn>
                <a:cxn ang="0">
                  <a:pos x="44" y="144"/>
                </a:cxn>
                <a:cxn ang="0">
                  <a:pos x="56" y="132"/>
                </a:cxn>
                <a:cxn ang="0">
                  <a:pos x="80" y="132"/>
                </a:cxn>
                <a:cxn ang="0">
                  <a:pos x="92" y="144"/>
                </a:cxn>
                <a:cxn ang="0">
                  <a:pos x="92" y="168"/>
                </a:cxn>
                <a:cxn ang="0">
                  <a:pos x="80" y="180"/>
                </a:cxn>
              </a:cxnLst>
              <a:rect l="0" t="0" r="r" b="b"/>
              <a:pathLst>
                <a:path w="256" h="216">
                  <a:moveTo>
                    <a:pt x="244" y="216"/>
                  </a:moveTo>
                  <a:cubicBezTo>
                    <a:pt x="12" y="216"/>
                    <a:pt x="12" y="216"/>
                    <a:pt x="12" y="216"/>
                  </a:cubicBezTo>
                  <a:cubicBezTo>
                    <a:pt x="5" y="216"/>
                    <a:pt x="0" y="211"/>
                    <a:pt x="0" y="204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9" y="0"/>
                    <a:pt x="24" y="5"/>
                    <a:pt x="24" y="12"/>
                  </a:cubicBezTo>
                  <a:cubicBezTo>
                    <a:pt x="24" y="164"/>
                    <a:pt x="24" y="164"/>
                    <a:pt x="24" y="164"/>
                  </a:cubicBezTo>
                  <a:cubicBezTo>
                    <a:pt x="24" y="192"/>
                    <a:pt x="24" y="192"/>
                    <a:pt x="24" y="192"/>
                  </a:cubicBezTo>
                  <a:cubicBezTo>
                    <a:pt x="244" y="192"/>
                    <a:pt x="244" y="192"/>
                    <a:pt x="244" y="192"/>
                  </a:cubicBezTo>
                  <a:cubicBezTo>
                    <a:pt x="251" y="192"/>
                    <a:pt x="256" y="197"/>
                    <a:pt x="256" y="204"/>
                  </a:cubicBezTo>
                  <a:cubicBezTo>
                    <a:pt x="256" y="211"/>
                    <a:pt x="251" y="216"/>
                    <a:pt x="244" y="216"/>
                  </a:cubicBezTo>
                  <a:moveTo>
                    <a:pt x="216" y="180"/>
                  </a:moveTo>
                  <a:cubicBezTo>
                    <a:pt x="192" y="180"/>
                    <a:pt x="192" y="180"/>
                    <a:pt x="192" y="180"/>
                  </a:cubicBezTo>
                  <a:cubicBezTo>
                    <a:pt x="185" y="180"/>
                    <a:pt x="180" y="175"/>
                    <a:pt x="180" y="168"/>
                  </a:cubicBezTo>
                  <a:cubicBezTo>
                    <a:pt x="180" y="84"/>
                    <a:pt x="180" y="84"/>
                    <a:pt x="180" y="84"/>
                  </a:cubicBezTo>
                  <a:cubicBezTo>
                    <a:pt x="180" y="77"/>
                    <a:pt x="185" y="72"/>
                    <a:pt x="192" y="72"/>
                  </a:cubicBezTo>
                  <a:cubicBezTo>
                    <a:pt x="216" y="72"/>
                    <a:pt x="216" y="72"/>
                    <a:pt x="216" y="72"/>
                  </a:cubicBezTo>
                  <a:cubicBezTo>
                    <a:pt x="223" y="72"/>
                    <a:pt x="228" y="77"/>
                    <a:pt x="228" y="84"/>
                  </a:cubicBezTo>
                  <a:cubicBezTo>
                    <a:pt x="228" y="168"/>
                    <a:pt x="228" y="168"/>
                    <a:pt x="228" y="168"/>
                  </a:cubicBezTo>
                  <a:cubicBezTo>
                    <a:pt x="228" y="175"/>
                    <a:pt x="223" y="180"/>
                    <a:pt x="216" y="180"/>
                  </a:cubicBezTo>
                  <a:moveTo>
                    <a:pt x="148" y="180"/>
                  </a:moveTo>
                  <a:cubicBezTo>
                    <a:pt x="124" y="180"/>
                    <a:pt x="124" y="180"/>
                    <a:pt x="124" y="180"/>
                  </a:cubicBezTo>
                  <a:cubicBezTo>
                    <a:pt x="117" y="180"/>
                    <a:pt x="112" y="175"/>
                    <a:pt x="112" y="168"/>
                  </a:cubicBezTo>
                  <a:cubicBezTo>
                    <a:pt x="112" y="36"/>
                    <a:pt x="112" y="36"/>
                    <a:pt x="112" y="36"/>
                  </a:cubicBezTo>
                  <a:cubicBezTo>
                    <a:pt x="112" y="29"/>
                    <a:pt x="117" y="24"/>
                    <a:pt x="124" y="24"/>
                  </a:cubicBezTo>
                  <a:cubicBezTo>
                    <a:pt x="148" y="24"/>
                    <a:pt x="148" y="24"/>
                    <a:pt x="148" y="24"/>
                  </a:cubicBezTo>
                  <a:cubicBezTo>
                    <a:pt x="155" y="24"/>
                    <a:pt x="160" y="29"/>
                    <a:pt x="160" y="36"/>
                  </a:cubicBezTo>
                  <a:cubicBezTo>
                    <a:pt x="160" y="168"/>
                    <a:pt x="160" y="168"/>
                    <a:pt x="160" y="168"/>
                  </a:cubicBezTo>
                  <a:cubicBezTo>
                    <a:pt x="160" y="175"/>
                    <a:pt x="155" y="180"/>
                    <a:pt x="148" y="180"/>
                  </a:cubicBezTo>
                  <a:moveTo>
                    <a:pt x="80" y="180"/>
                  </a:moveTo>
                  <a:cubicBezTo>
                    <a:pt x="56" y="180"/>
                    <a:pt x="56" y="180"/>
                    <a:pt x="56" y="180"/>
                  </a:cubicBezTo>
                  <a:cubicBezTo>
                    <a:pt x="49" y="180"/>
                    <a:pt x="44" y="175"/>
                    <a:pt x="44" y="168"/>
                  </a:cubicBezTo>
                  <a:cubicBezTo>
                    <a:pt x="44" y="144"/>
                    <a:pt x="44" y="144"/>
                    <a:pt x="44" y="144"/>
                  </a:cubicBezTo>
                  <a:cubicBezTo>
                    <a:pt x="44" y="137"/>
                    <a:pt x="49" y="132"/>
                    <a:pt x="56" y="132"/>
                  </a:cubicBezTo>
                  <a:cubicBezTo>
                    <a:pt x="80" y="132"/>
                    <a:pt x="80" y="132"/>
                    <a:pt x="80" y="132"/>
                  </a:cubicBezTo>
                  <a:cubicBezTo>
                    <a:pt x="87" y="132"/>
                    <a:pt x="92" y="137"/>
                    <a:pt x="92" y="144"/>
                  </a:cubicBezTo>
                  <a:cubicBezTo>
                    <a:pt x="92" y="168"/>
                    <a:pt x="92" y="168"/>
                    <a:pt x="92" y="168"/>
                  </a:cubicBezTo>
                  <a:cubicBezTo>
                    <a:pt x="92" y="175"/>
                    <a:pt x="87" y="180"/>
                    <a:pt x="80" y="180"/>
                  </a:cubicBezTo>
                </a:path>
              </a:pathLst>
            </a:custGeom>
            <a:solidFill>
              <a:sysClr val="window" lastClr="FFFFFF"/>
            </a:solidFill>
            <a:ln w="9525">
              <a:noFill/>
              <a:round/>
            </a:ln>
          </p:spPr>
          <p:txBody>
            <a:bodyPr lIns="121682" tIns="60841" rIns="121682" bIns="60841"/>
            <a:lstStyle/>
            <a:p>
              <a:pPr defTabSz="1217295">
                <a:defRPr/>
              </a:pPr>
              <a:endParaRPr lang="en-US" sz="3190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5632511" y="2873376"/>
            <a:ext cx="996820" cy="1355725"/>
            <a:chOff x="5631717" y="3305175"/>
            <a:chExt cx="996820" cy="1355725"/>
          </a:xfrm>
        </p:grpSpPr>
        <p:cxnSp>
          <p:nvCxnSpPr>
            <p:cNvPr id="13" name="Straight Connector 56"/>
            <p:cNvCxnSpPr/>
            <p:nvPr/>
          </p:nvCxnSpPr>
          <p:spPr>
            <a:xfrm>
              <a:off x="6130127" y="3802063"/>
              <a:ext cx="0" cy="858837"/>
            </a:xfrm>
            <a:prstGeom prst="line">
              <a:avLst/>
            </a:prstGeom>
            <a:ln>
              <a:solidFill>
                <a:srgbClr val="ADBACA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Oval 19"/>
            <p:cNvSpPr>
              <a:spLocks noChangeArrowheads="1"/>
            </p:cNvSpPr>
            <p:nvPr/>
          </p:nvSpPr>
          <p:spPr bwMode="auto">
            <a:xfrm>
              <a:off x="5631717" y="3305175"/>
              <a:ext cx="996820" cy="99377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="ctr"/>
            <a:lstStyle/>
            <a:p>
              <a:pPr algn="ctr">
                <a:defRPr/>
              </a:pPr>
              <a:r>
                <a:rPr lang="en-AU" sz="2400" dirty="0">
                  <a:solidFill>
                    <a:srgbClr val="1C8EE4"/>
                  </a:solidFill>
                  <a:cs typeface="+mn-ea"/>
                  <a:sym typeface="+mn-lt"/>
                </a:rPr>
                <a:t></a:t>
              </a:r>
              <a:endParaRPr lang="en-US" sz="2400" dirty="0">
                <a:solidFill>
                  <a:srgbClr val="1C8EE4"/>
                </a:solidFill>
                <a:cs typeface="+mn-ea"/>
                <a:sym typeface="+mn-lt"/>
              </a:endParaRPr>
            </a:p>
          </p:txBody>
        </p:sp>
        <p:sp>
          <p:nvSpPr>
            <p:cNvPr id="37" name="Freeform 5"/>
            <p:cNvSpPr>
              <a:spLocks noEditPoints="1"/>
            </p:cNvSpPr>
            <p:nvPr/>
          </p:nvSpPr>
          <p:spPr bwMode="auto">
            <a:xfrm>
              <a:off x="5925367" y="3649662"/>
              <a:ext cx="436505" cy="423862"/>
            </a:xfrm>
            <a:custGeom>
              <a:avLst/>
              <a:gdLst/>
              <a:ahLst/>
              <a:cxnLst>
                <a:cxn ang="0">
                  <a:pos x="671" y="73"/>
                </a:cxn>
                <a:cxn ang="0">
                  <a:pos x="569" y="25"/>
                </a:cxn>
                <a:cxn ang="0">
                  <a:pos x="576" y="4"/>
                </a:cxn>
                <a:cxn ang="0">
                  <a:pos x="567" y="0"/>
                </a:cxn>
                <a:cxn ang="0">
                  <a:pos x="111" y="1"/>
                </a:cxn>
                <a:cxn ang="0">
                  <a:pos x="107" y="18"/>
                </a:cxn>
                <a:cxn ang="0">
                  <a:pos x="103" y="73"/>
                </a:cxn>
                <a:cxn ang="0">
                  <a:pos x="4" y="77"/>
                </a:cxn>
                <a:cxn ang="0">
                  <a:pos x="67" y="254"/>
                </a:cxn>
                <a:cxn ang="0">
                  <a:pos x="241" y="392"/>
                </a:cxn>
                <a:cxn ang="0">
                  <a:pos x="271" y="444"/>
                </a:cxn>
                <a:cxn ang="0">
                  <a:pos x="292" y="590"/>
                </a:cxn>
                <a:cxn ang="0">
                  <a:pos x="254" y="594"/>
                </a:cxn>
                <a:cxn ang="0">
                  <a:pos x="204" y="629"/>
                </a:cxn>
                <a:cxn ang="0">
                  <a:pos x="213" y="662"/>
                </a:cxn>
                <a:cxn ang="0">
                  <a:pos x="479" y="654"/>
                </a:cxn>
                <a:cxn ang="0">
                  <a:pos x="472" y="617"/>
                </a:cxn>
                <a:cxn ang="0">
                  <a:pos x="414" y="590"/>
                </a:cxn>
                <a:cxn ang="0">
                  <a:pos x="416" y="455"/>
                </a:cxn>
                <a:cxn ang="0">
                  <a:pos x="406" y="437"/>
                </a:cxn>
                <a:cxn ang="0">
                  <a:pos x="431" y="397"/>
                </a:cxn>
                <a:cxn ang="0">
                  <a:pos x="455" y="357"/>
                </a:cxn>
                <a:cxn ang="0">
                  <a:pos x="683" y="85"/>
                </a:cxn>
                <a:cxn ang="0">
                  <a:pos x="146" y="288"/>
                </a:cxn>
                <a:cxn ang="0">
                  <a:pos x="95" y="244"/>
                </a:cxn>
                <a:cxn ang="0">
                  <a:pos x="81" y="229"/>
                </a:cxn>
                <a:cxn ang="0">
                  <a:pos x="78" y="224"/>
                </a:cxn>
                <a:cxn ang="0">
                  <a:pos x="43" y="166"/>
                </a:cxn>
                <a:cxn ang="0">
                  <a:pos x="41" y="161"/>
                </a:cxn>
                <a:cxn ang="0">
                  <a:pos x="30" y="130"/>
                </a:cxn>
                <a:cxn ang="0">
                  <a:pos x="23" y="97"/>
                </a:cxn>
                <a:cxn ang="0">
                  <a:pos x="180" y="307"/>
                </a:cxn>
                <a:cxn ang="0">
                  <a:pos x="453" y="141"/>
                </a:cxn>
                <a:cxn ang="0">
                  <a:pos x="413" y="266"/>
                </a:cxn>
                <a:cxn ang="0">
                  <a:pos x="342" y="222"/>
                </a:cxn>
                <a:cxn ang="0">
                  <a:pos x="271" y="266"/>
                </a:cxn>
                <a:cxn ang="0">
                  <a:pos x="230" y="141"/>
                </a:cxn>
                <a:cxn ang="0">
                  <a:pos x="314" y="135"/>
                </a:cxn>
                <a:cxn ang="0">
                  <a:pos x="345" y="57"/>
                </a:cxn>
                <a:cxn ang="0">
                  <a:pos x="452" y="135"/>
                </a:cxn>
                <a:cxn ang="0">
                  <a:pos x="653" y="103"/>
                </a:cxn>
                <a:cxn ang="0">
                  <a:pos x="638" y="156"/>
                </a:cxn>
                <a:cxn ang="0">
                  <a:pos x="635" y="163"/>
                </a:cxn>
                <a:cxn ang="0">
                  <a:pos x="627" y="179"/>
                </a:cxn>
                <a:cxn ang="0">
                  <a:pos x="598" y="226"/>
                </a:cxn>
                <a:cxn ang="0">
                  <a:pos x="591" y="234"/>
                </a:cxn>
                <a:cxn ang="0">
                  <a:pos x="563" y="263"/>
                </a:cxn>
                <a:cxn ang="0">
                  <a:pos x="497" y="307"/>
                </a:cxn>
                <a:cxn ang="0">
                  <a:pos x="654" y="97"/>
                </a:cxn>
                <a:cxn ang="0">
                  <a:pos x="653" y="103"/>
                </a:cxn>
              </a:cxnLst>
              <a:rect l="0" t="0" r="r" b="b"/>
              <a:pathLst>
                <a:path w="683" h="662">
                  <a:moveTo>
                    <a:pt x="680" y="78"/>
                  </a:moveTo>
                  <a:cubicBezTo>
                    <a:pt x="678" y="75"/>
                    <a:pt x="675" y="73"/>
                    <a:pt x="671" y="73"/>
                  </a:cubicBezTo>
                  <a:cubicBezTo>
                    <a:pt x="580" y="73"/>
                    <a:pt x="580" y="73"/>
                    <a:pt x="580" y="73"/>
                  </a:cubicBezTo>
                  <a:cubicBezTo>
                    <a:pt x="577" y="49"/>
                    <a:pt x="571" y="32"/>
                    <a:pt x="569" y="25"/>
                  </a:cubicBezTo>
                  <a:cubicBezTo>
                    <a:pt x="572" y="23"/>
                    <a:pt x="574" y="20"/>
                    <a:pt x="576" y="18"/>
                  </a:cubicBezTo>
                  <a:cubicBezTo>
                    <a:pt x="580" y="14"/>
                    <a:pt x="580" y="8"/>
                    <a:pt x="576" y="4"/>
                  </a:cubicBezTo>
                  <a:cubicBezTo>
                    <a:pt x="575" y="3"/>
                    <a:pt x="574" y="2"/>
                    <a:pt x="572" y="1"/>
                  </a:cubicBezTo>
                  <a:cubicBezTo>
                    <a:pt x="571" y="1"/>
                    <a:pt x="569" y="0"/>
                    <a:pt x="567" y="0"/>
                  </a:cubicBezTo>
                  <a:cubicBezTo>
                    <a:pt x="116" y="0"/>
                    <a:pt x="116" y="0"/>
                    <a:pt x="116" y="0"/>
                  </a:cubicBezTo>
                  <a:cubicBezTo>
                    <a:pt x="114" y="0"/>
                    <a:pt x="112" y="1"/>
                    <a:pt x="111" y="1"/>
                  </a:cubicBezTo>
                  <a:cubicBezTo>
                    <a:pt x="109" y="2"/>
                    <a:pt x="108" y="3"/>
                    <a:pt x="107" y="4"/>
                  </a:cubicBezTo>
                  <a:cubicBezTo>
                    <a:pt x="103" y="8"/>
                    <a:pt x="103" y="14"/>
                    <a:pt x="107" y="18"/>
                  </a:cubicBezTo>
                  <a:cubicBezTo>
                    <a:pt x="109" y="20"/>
                    <a:pt x="111" y="23"/>
                    <a:pt x="114" y="25"/>
                  </a:cubicBezTo>
                  <a:cubicBezTo>
                    <a:pt x="112" y="32"/>
                    <a:pt x="107" y="49"/>
                    <a:pt x="103" y="73"/>
                  </a:cubicBezTo>
                  <a:cubicBezTo>
                    <a:pt x="13" y="73"/>
                    <a:pt x="13" y="73"/>
                    <a:pt x="13" y="73"/>
                  </a:cubicBezTo>
                  <a:cubicBezTo>
                    <a:pt x="8" y="73"/>
                    <a:pt x="6" y="75"/>
                    <a:pt x="4" y="77"/>
                  </a:cubicBezTo>
                  <a:cubicBezTo>
                    <a:pt x="1" y="79"/>
                    <a:pt x="0" y="82"/>
                    <a:pt x="0" y="85"/>
                  </a:cubicBezTo>
                  <a:cubicBezTo>
                    <a:pt x="5" y="147"/>
                    <a:pt x="28" y="206"/>
                    <a:pt x="67" y="254"/>
                  </a:cubicBezTo>
                  <a:cubicBezTo>
                    <a:pt x="108" y="304"/>
                    <a:pt x="165" y="341"/>
                    <a:pt x="228" y="357"/>
                  </a:cubicBezTo>
                  <a:cubicBezTo>
                    <a:pt x="225" y="368"/>
                    <a:pt x="224" y="385"/>
                    <a:pt x="241" y="392"/>
                  </a:cubicBezTo>
                  <a:cubicBezTo>
                    <a:pt x="253" y="397"/>
                    <a:pt x="266" y="403"/>
                    <a:pt x="275" y="413"/>
                  </a:cubicBezTo>
                  <a:cubicBezTo>
                    <a:pt x="284" y="423"/>
                    <a:pt x="281" y="435"/>
                    <a:pt x="271" y="444"/>
                  </a:cubicBezTo>
                  <a:cubicBezTo>
                    <a:pt x="268" y="447"/>
                    <a:pt x="267" y="450"/>
                    <a:pt x="268" y="455"/>
                  </a:cubicBezTo>
                  <a:cubicBezTo>
                    <a:pt x="292" y="590"/>
                    <a:pt x="292" y="590"/>
                    <a:pt x="292" y="590"/>
                  </a:cubicBezTo>
                  <a:cubicBezTo>
                    <a:pt x="269" y="590"/>
                    <a:pt x="269" y="590"/>
                    <a:pt x="269" y="590"/>
                  </a:cubicBezTo>
                  <a:cubicBezTo>
                    <a:pt x="264" y="590"/>
                    <a:pt x="258" y="591"/>
                    <a:pt x="254" y="594"/>
                  </a:cubicBezTo>
                  <a:cubicBezTo>
                    <a:pt x="212" y="617"/>
                    <a:pt x="212" y="617"/>
                    <a:pt x="212" y="617"/>
                  </a:cubicBezTo>
                  <a:cubicBezTo>
                    <a:pt x="208" y="619"/>
                    <a:pt x="204" y="624"/>
                    <a:pt x="204" y="629"/>
                  </a:cubicBezTo>
                  <a:cubicBezTo>
                    <a:pt x="204" y="654"/>
                    <a:pt x="204" y="654"/>
                    <a:pt x="204" y="654"/>
                  </a:cubicBezTo>
                  <a:cubicBezTo>
                    <a:pt x="204" y="659"/>
                    <a:pt x="208" y="662"/>
                    <a:pt x="213" y="662"/>
                  </a:cubicBezTo>
                  <a:cubicBezTo>
                    <a:pt x="471" y="662"/>
                    <a:pt x="471" y="662"/>
                    <a:pt x="471" y="662"/>
                  </a:cubicBezTo>
                  <a:cubicBezTo>
                    <a:pt x="475" y="662"/>
                    <a:pt x="479" y="659"/>
                    <a:pt x="479" y="654"/>
                  </a:cubicBezTo>
                  <a:cubicBezTo>
                    <a:pt x="479" y="628"/>
                    <a:pt x="479" y="628"/>
                    <a:pt x="479" y="628"/>
                  </a:cubicBezTo>
                  <a:cubicBezTo>
                    <a:pt x="479" y="624"/>
                    <a:pt x="476" y="619"/>
                    <a:pt x="472" y="617"/>
                  </a:cubicBezTo>
                  <a:cubicBezTo>
                    <a:pt x="461" y="611"/>
                    <a:pt x="440" y="600"/>
                    <a:pt x="429" y="594"/>
                  </a:cubicBezTo>
                  <a:cubicBezTo>
                    <a:pt x="426" y="591"/>
                    <a:pt x="419" y="590"/>
                    <a:pt x="414" y="590"/>
                  </a:cubicBezTo>
                  <a:cubicBezTo>
                    <a:pt x="392" y="590"/>
                    <a:pt x="392" y="590"/>
                    <a:pt x="392" y="590"/>
                  </a:cubicBezTo>
                  <a:cubicBezTo>
                    <a:pt x="392" y="590"/>
                    <a:pt x="415" y="456"/>
                    <a:pt x="416" y="455"/>
                  </a:cubicBezTo>
                  <a:cubicBezTo>
                    <a:pt x="416" y="452"/>
                    <a:pt x="416" y="448"/>
                    <a:pt x="414" y="446"/>
                  </a:cubicBezTo>
                  <a:cubicBezTo>
                    <a:pt x="411" y="443"/>
                    <a:pt x="408" y="440"/>
                    <a:pt x="406" y="437"/>
                  </a:cubicBezTo>
                  <a:cubicBezTo>
                    <a:pt x="403" y="432"/>
                    <a:pt x="402" y="427"/>
                    <a:pt x="403" y="421"/>
                  </a:cubicBezTo>
                  <a:cubicBezTo>
                    <a:pt x="407" y="409"/>
                    <a:pt x="421" y="402"/>
                    <a:pt x="431" y="397"/>
                  </a:cubicBezTo>
                  <a:cubicBezTo>
                    <a:pt x="435" y="395"/>
                    <a:pt x="438" y="394"/>
                    <a:pt x="442" y="392"/>
                  </a:cubicBezTo>
                  <a:cubicBezTo>
                    <a:pt x="460" y="385"/>
                    <a:pt x="458" y="368"/>
                    <a:pt x="455" y="357"/>
                  </a:cubicBezTo>
                  <a:cubicBezTo>
                    <a:pt x="518" y="340"/>
                    <a:pt x="575" y="304"/>
                    <a:pt x="616" y="254"/>
                  </a:cubicBezTo>
                  <a:cubicBezTo>
                    <a:pt x="655" y="206"/>
                    <a:pt x="679" y="147"/>
                    <a:pt x="683" y="85"/>
                  </a:cubicBezTo>
                  <a:cubicBezTo>
                    <a:pt x="683" y="83"/>
                    <a:pt x="682" y="80"/>
                    <a:pt x="680" y="78"/>
                  </a:cubicBezTo>
                  <a:close/>
                  <a:moveTo>
                    <a:pt x="146" y="288"/>
                  </a:moveTo>
                  <a:cubicBezTo>
                    <a:pt x="133" y="279"/>
                    <a:pt x="125" y="273"/>
                    <a:pt x="114" y="263"/>
                  </a:cubicBezTo>
                  <a:cubicBezTo>
                    <a:pt x="108" y="257"/>
                    <a:pt x="101" y="251"/>
                    <a:pt x="95" y="244"/>
                  </a:cubicBezTo>
                  <a:cubicBezTo>
                    <a:pt x="91" y="241"/>
                    <a:pt x="88" y="237"/>
                    <a:pt x="85" y="234"/>
                  </a:cubicBezTo>
                  <a:cubicBezTo>
                    <a:pt x="84" y="232"/>
                    <a:pt x="82" y="230"/>
                    <a:pt x="81" y="229"/>
                  </a:cubicBezTo>
                  <a:cubicBezTo>
                    <a:pt x="80" y="228"/>
                    <a:pt x="80" y="227"/>
                    <a:pt x="79" y="226"/>
                  </a:cubicBezTo>
                  <a:cubicBezTo>
                    <a:pt x="79" y="226"/>
                    <a:pt x="78" y="225"/>
                    <a:pt x="78" y="224"/>
                  </a:cubicBezTo>
                  <a:cubicBezTo>
                    <a:pt x="67" y="210"/>
                    <a:pt x="57" y="195"/>
                    <a:pt x="49" y="179"/>
                  </a:cubicBezTo>
                  <a:cubicBezTo>
                    <a:pt x="47" y="175"/>
                    <a:pt x="45" y="171"/>
                    <a:pt x="43" y="166"/>
                  </a:cubicBezTo>
                  <a:cubicBezTo>
                    <a:pt x="42" y="163"/>
                    <a:pt x="42" y="163"/>
                    <a:pt x="42" y="163"/>
                  </a:cubicBezTo>
                  <a:cubicBezTo>
                    <a:pt x="42" y="163"/>
                    <a:pt x="41" y="161"/>
                    <a:pt x="41" y="161"/>
                  </a:cubicBezTo>
                  <a:cubicBezTo>
                    <a:pt x="40" y="159"/>
                    <a:pt x="40" y="158"/>
                    <a:pt x="39" y="156"/>
                  </a:cubicBezTo>
                  <a:cubicBezTo>
                    <a:pt x="36" y="147"/>
                    <a:pt x="33" y="139"/>
                    <a:pt x="30" y="130"/>
                  </a:cubicBezTo>
                  <a:cubicBezTo>
                    <a:pt x="28" y="121"/>
                    <a:pt x="26" y="112"/>
                    <a:pt x="24" y="103"/>
                  </a:cubicBezTo>
                  <a:cubicBezTo>
                    <a:pt x="24" y="101"/>
                    <a:pt x="23" y="99"/>
                    <a:pt x="23" y="97"/>
                  </a:cubicBezTo>
                  <a:cubicBezTo>
                    <a:pt x="97" y="97"/>
                    <a:pt x="97" y="97"/>
                    <a:pt x="97" y="97"/>
                  </a:cubicBezTo>
                  <a:cubicBezTo>
                    <a:pt x="93" y="159"/>
                    <a:pt x="105" y="244"/>
                    <a:pt x="180" y="307"/>
                  </a:cubicBezTo>
                  <a:cubicBezTo>
                    <a:pt x="168" y="301"/>
                    <a:pt x="156" y="295"/>
                    <a:pt x="146" y="288"/>
                  </a:cubicBezTo>
                  <a:close/>
                  <a:moveTo>
                    <a:pt x="453" y="141"/>
                  </a:moveTo>
                  <a:cubicBezTo>
                    <a:pt x="388" y="188"/>
                    <a:pt x="388" y="188"/>
                    <a:pt x="388" y="188"/>
                  </a:cubicBezTo>
                  <a:cubicBezTo>
                    <a:pt x="413" y="266"/>
                    <a:pt x="413" y="266"/>
                    <a:pt x="413" y="266"/>
                  </a:cubicBezTo>
                  <a:cubicBezTo>
                    <a:pt x="415" y="271"/>
                    <a:pt x="412" y="273"/>
                    <a:pt x="408" y="270"/>
                  </a:cubicBezTo>
                  <a:cubicBezTo>
                    <a:pt x="342" y="222"/>
                    <a:pt x="342" y="222"/>
                    <a:pt x="342" y="222"/>
                  </a:cubicBezTo>
                  <a:cubicBezTo>
                    <a:pt x="276" y="270"/>
                    <a:pt x="276" y="270"/>
                    <a:pt x="276" y="270"/>
                  </a:cubicBezTo>
                  <a:cubicBezTo>
                    <a:pt x="271" y="273"/>
                    <a:pt x="269" y="271"/>
                    <a:pt x="271" y="266"/>
                  </a:cubicBezTo>
                  <a:cubicBezTo>
                    <a:pt x="296" y="188"/>
                    <a:pt x="296" y="188"/>
                    <a:pt x="296" y="188"/>
                  </a:cubicBezTo>
                  <a:cubicBezTo>
                    <a:pt x="230" y="141"/>
                    <a:pt x="230" y="141"/>
                    <a:pt x="230" y="141"/>
                  </a:cubicBezTo>
                  <a:cubicBezTo>
                    <a:pt x="225" y="137"/>
                    <a:pt x="226" y="135"/>
                    <a:pt x="232" y="135"/>
                  </a:cubicBezTo>
                  <a:cubicBezTo>
                    <a:pt x="314" y="135"/>
                    <a:pt x="314" y="135"/>
                    <a:pt x="314" y="135"/>
                  </a:cubicBezTo>
                  <a:cubicBezTo>
                    <a:pt x="339" y="57"/>
                    <a:pt x="339" y="57"/>
                    <a:pt x="339" y="57"/>
                  </a:cubicBezTo>
                  <a:cubicBezTo>
                    <a:pt x="340" y="52"/>
                    <a:pt x="343" y="52"/>
                    <a:pt x="345" y="57"/>
                  </a:cubicBezTo>
                  <a:cubicBezTo>
                    <a:pt x="370" y="135"/>
                    <a:pt x="370" y="135"/>
                    <a:pt x="370" y="135"/>
                  </a:cubicBezTo>
                  <a:cubicBezTo>
                    <a:pt x="452" y="135"/>
                    <a:pt x="452" y="135"/>
                    <a:pt x="452" y="135"/>
                  </a:cubicBezTo>
                  <a:cubicBezTo>
                    <a:pt x="457" y="134"/>
                    <a:pt x="458" y="137"/>
                    <a:pt x="453" y="141"/>
                  </a:cubicBezTo>
                  <a:close/>
                  <a:moveTo>
                    <a:pt x="653" y="103"/>
                  </a:moveTo>
                  <a:cubicBezTo>
                    <a:pt x="651" y="112"/>
                    <a:pt x="649" y="121"/>
                    <a:pt x="647" y="130"/>
                  </a:cubicBezTo>
                  <a:cubicBezTo>
                    <a:pt x="644" y="139"/>
                    <a:pt x="641" y="147"/>
                    <a:pt x="638" y="156"/>
                  </a:cubicBezTo>
                  <a:cubicBezTo>
                    <a:pt x="637" y="158"/>
                    <a:pt x="636" y="159"/>
                    <a:pt x="636" y="161"/>
                  </a:cubicBezTo>
                  <a:cubicBezTo>
                    <a:pt x="636" y="161"/>
                    <a:pt x="635" y="163"/>
                    <a:pt x="635" y="163"/>
                  </a:cubicBezTo>
                  <a:cubicBezTo>
                    <a:pt x="634" y="166"/>
                    <a:pt x="634" y="166"/>
                    <a:pt x="634" y="166"/>
                  </a:cubicBezTo>
                  <a:cubicBezTo>
                    <a:pt x="632" y="171"/>
                    <a:pt x="630" y="175"/>
                    <a:pt x="627" y="179"/>
                  </a:cubicBezTo>
                  <a:cubicBezTo>
                    <a:pt x="619" y="195"/>
                    <a:pt x="610" y="210"/>
                    <a:pt x="599" y="224"/>
                  </a:cubicBezTo>
                  <a:cubicBezTo>
                    <a:pt x="599" y="225"/>
                    <a:pt x="598" y="226"/>
                    <a:pt x="598" y="226"/>
                  </a:cubicBezTo>
                  <a:cubicBezTo>
                    <a:pt x="597" y="227"/>
                    <a:pt x="596" y="228"/>
                    <a:pt x="596" y="229"/>
                  </a:cubicBezTo>
                  <a:cubicBezTo>
                    <a:pt x="594" y="230"/>
                    <a:pt x="593" y="232"/>
                    <a:pt x="591" y="234"/>
                  </a:cubicBezTo>
                  <a:cubicBezTo>
                    <a:pt x="588" y="237"/>
                    <a:pt x="585" y="241"/>
                    <a:pt x="582" y="244"/>
                  </a:cubicBezTo>
                  <a:cubicBezTo>
                    <a:pt x="576" y="251"/>
                    <a:pt x="569" y="257"/>
                    <a:pt x="563" y="263"/>
                  </a:cubicBezTo>
                  <a:cubicBezTo>
                    <a:pt x="551" y="273"/>
                    <a:pt x="544" y="279"/>
                    <a:pt x="531" y="288"/>
                  </a:cubicBezTo>
                  <a:cubicBezTo>
                    <a:pt x="520" y="295"/>
                    <a:pt x="509" y="301"/>
                    <a:pt x="497" y="307"/>
                  </a:cubicBezTo>
                  <a:cubicBezTo>
                    <a:pt x="571" y="244"/>
                    <a:pt x="584" y="159"/>
                    <a:pt x="580" y="97"/>
                  </a:cubicBezTo>
                  <a:cubicBezTo>
                    <a:pt x="654" y="97"/>
                    <a:pt x="654" y="97"/>
                    <a:pt x="654" y="97"/>
                  </a:cubicBezTo>
                  <a:cubicBezTo>
                    <a:pt x="653" y="99"/>
                    <a:pt x="653" y="101"/>
                    <a:pt x="653" y="103"/>
                  </a:cubicBezTo>
                  <a:close/>
                  <a:moveTo>
                    <a:pt x="653" y="103"/>
                  </a:moveTo>
                  <a:cubicBezTo>
                    <a:pt x="653" y="103"/>
                    <a:pt x="653" y="103"/>
                    <a:pt x="653" y="103"/>
                  </a:cubicBezTo>
                </a:path>
              </a:pathLst>
            </a:custGeom>
            <a:solidFill>
              <a:sysClr val="window" lastClr="FFFFFF"/>
            </a:solidFill>
            <a:ln w="9525">
              <a:noFill/>
              <a:round/>
            </a:ln>
          </p:spPr>
          <p:txBody>
            <a:bodyPr lIns="121682" tIns="60841" rIns="121682" bIns="60841"/>
            <a:lstStyle/>
            <a:p>
              <a:pPr defTabSz="1217295">
                <a:defRPr/>
              </a:pPr>
              <a:endParaRPr lang="en-US" sz="3190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3734108" y="3800475"/>
            <a:ext cx="996820" cy="1422401"/>
            <a:chOff x="3733314" y="4232274"/>
            <a:chExt cx="996820" cy="1422401"/>
          </a:xfrm>
        </p:grpSpPr>
        <p:cxnSp>
          <p:nvCxnSpPr>
            <p:cNvPr id="12" name="Straight Connector 55"/>
            <p:cNvCxnSpPr/>
            <p:nvPr/>
          </p:nvCxnSpPr>
          <p:spPr>
            <a:xfrm flipV="1">
              <a:off x="4246010" y="4232274"/>
              <a:ext cx="0" cy="858838"/>
            </a:xfrm>
            <a:prstGeom prst="line">
              <a:avLst/>
            </a:prstGeom>
            <a:ln>
              <a:solidFill>
                <a:srgbClr val="ADBACA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Oval 19"/>
            <p:cNvSpPr>
              <a:spLocks noChangeArrowheads="1"/>
            </p:cNvSpPr>
            <p:nvPr/>
          </p:nvSpPr>
          <p:spPr bwMode="auto">
            <a:xfrm>
              <a:off x="3733314" y="4660900"/>
              <a:ext cx="996820" cy="993775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anchor="ctr"/>
            <a:lstStyle/>
            <a:p>
              <a:pPr algn="ctr">
                <a:defRPr/>
              </a:pPr>
              <a:endParaRPr lang="en-US" sz="2400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38" name="Freeform 45"/>
            <p:cNvSpPr>
              <a:spLocks noEditPoints="1"/>
            </p:cNvSpPr>
            <p:nvPr/>
          </p:nvSpPr>
          <p:spPr bwMode="auto">
            <a:xfrm>
              <a:off x="4014266" y="4808537"/>
              <a:ext cx="490473" cy="531812"/>
            </a:xfrm>
            <a:custGeom>
              <a:avLst/>
              <a:gdLst/>
              <a:ahLst/>
              <a:cxnLst>
                <a:cxn ang="0">
                  <a:pos x="783" y="812"/>
                </a:cxn>
                <a:cxn ang="0">
                  <a:pos x="684" y="703"/>
                </a:cxn>
                <a:cxn ang="0">
                  <a:pos x="698" y="592"/>
                </a:cxn>
                <a:cxn ang="0">
                  <a:pos x="674" y="483"/>
                </a:cxn>
                <a:cxn ang="0">
                  <a:pos x="617" y="387"/>
                </a:cxn>
                <a:cxn ang="0">
                  <a:pos x="532" y="315"/>
                </a:cxn>
                <a:cxn ang="0">
                  <a:pos x="428" y="275"/>
                </a:cxn>
                <a:cxn ang="0">
                  <a:pos x="316" y="270"/>
                </a:cxn>
                <a:cxn ang="0">
                  <a:pos x="209" y="303"/>
                </a:cxn>
                <a:cxn ang="0">
                  <a:pos x="119" y="367"/>
                </a:cxn>
                <a:cxn ang="0">
                  <a:pos x="54" y="458"/>
                </a:cxn>
                <a:cxn ang="0">
                  <a:pos x="22" y="565"/>
                </a:cxn>
                <a:cxn ang="0">
                  <a:pos x="27" y="677"/>
                </a:cxn>
                <a:cxn ang="0">
                  <a:pos x="68" y="781"/>
                </a:cxn>
                <a:cxn ang="0">
                  <a:pos x="140" y="866"/>
                </a:cxn>
                <a:cxn ang="0">
                  <a:pos x="236" y="923"/>
                </a:cxn>
                <a:cxn ang="0">
                  <a:pos x="345" y="945"/>
                </a:cxn>
                <a:cxn ang="0">
                  <a:pos x="456" y="931"/>
                </a:cxn>
                <a:cxn ang="0">
                  <a:pos x="556" y="882"/>
                </a:cxn>
                <a:cxn ang="0">
                  <a:pos x="605" y="817"/>
                </a:cxn>
                <a:cxn ang="0">
                  <a:pos x="769" y="943"/>
                </a:cxn>
                <a:cxn ang="0">
                  <a:pos x="843" y="818"/>
                </a:cxn>
                <a:cxn ang="0">
                  <a:pos x="456" y="618"/>
                </a:cxn>
                <a:cxn ang="0">
                  <a:pos x="317" y="545"/>
                </a:cxn>
                <a:cxn ang="0">
                  <a:pos x="381" y="630"/>
                </a:cxn>
                <a:cxn ang="0">
                  <a:pos x="276" y="614"/>
                </a:cxn>
                <a:cxn ang="0">
                  <a:pos x="407" y="700"/>
                </a:cxn>
                <a:cxn ang="0">
                  <a:pos x="408" y="804"/>
                </a:cxn>
                <a:cxn ang="0">
                  <a:pos x="307" y="409"/>
                </a:cxn>
                <a:cxn ang="0">
                  <a:pos x="550" y="674"/>
                </a:cxn>
                <a:cxn ang="0">
                  <a:pos x="576" y="689"/>
                </a:cxn>
                <a:cxn ang="0">
                  <a:pos x="299" y="379"/>
                </a:cxn>
                <a:cxn ang="0">
                  <a:pos x="415" y="833"/>
                </a:cxn>
                <a:cxn ang="0">
                  <a:pos x="544" y="781"/>
                </a:cxn>
                <a:cxn ang="0">
                  <a:pos x="109" y="670"/>
                </a:cxn>
                <a:cxn ang="0">
                  <a:pos x="605" y="543"/>
                </a:cxn>
                <a:cxn ang="0">
                  <a:pos x="839" y="900"/>
                </a:cxn>
                <a:cxn ang="0">
                  <a:pos x="773" y="900"/>
                </a:cxn>
                <a:cxn ang="0">
                  <a:pos x="807" y="842"/>
                </a:cxn>
                <a:cxn ang="0">
                  <a:pos x="839" y="900"/>
                </a:cxn>
                <a:cxn ang="0">
                  <a:pos x="543" y="226"/>
                </a:cxn>
                <a:cxn ang="0">
                  <a:pos x="570" y="293"/>
                </a:cxn>
                <a:cxn ang="0">
                  <a:pos x="620" y="312"/>
                </a:cxn>
                <a:cxn ang="0">
                  <a:pos x="687" y="340"/>
                </a:cxn>
                <a:cxn ang="0">
                  <a:pos x="736" y="318"/>
                </a:cxn>
                <a:cxn ang="0">
                  <a:pos x="802" y="290"/>
                </a:cxn>
                <a:cxn ang="0">
                  <a:pos x="821" y="240"/>
                </a:cxn>
                <a:cxn ang="0">
                  <a:pos x="849" y="173"/>
                </a:cxn>
                <a:cxn ang="0">
                  <a:pos x="827" y="124"/>
                </a:cxn>
                <a:cxn ang="0">
                  <a:pos x="800" y="58"/>
                </a:cxn>
                <a:cxn ang="0">
                  <a:pos x="749" y="39"/>
                </a:cxn>
                <a:cxn ang="0">
                  <a:pos x="683" y="11"/>
                </a:cxn>
                <a:cxn ang="0">
                  <a:pos x="634" y="33"/>
                </a:cxn>
                <a:cxn ang="0">
                  <a:pos x="567" y="60"/>
                </a:cxn>
                <a:cxn ang="0">
                  <a:pos x="548" y="111"/>
                </a:cxn>
                <a:cxn ang="0">
                  <a:pos x="521" y="177"/>
                </a:cxn>
                <a:cxn ang="0">
                  <a:pos x="685" y="93"/>
                </a:cxn>
                <a:cxn ang="0">
                  <a:pos x="685" y="258"/>
                </a:cxn>
                <a:cxn ang="0">
                  <a:pos x="685" y="93"/>
                </a:cxn>
                <a:cxn ang="0">
                  <a:pos x="685" y="93"/>
                </a:cxn>
              </a:cxnLst>
              <a:rect l="0" t="0" r="r" b="b"/>
              <a:pathLst>
                <a:path w="889" h="965">
                  <a:moveTo>
                    <a:pt x="843" y="818"/>
                  </a:moveTo>
                  <a:cubicBezTo>
                    <a:pt x="824" y="807"/>
                    <a:pt x="803" y="806"/>
                    <a:pt x="783" y="812"/>
                  </a:cubicBezTo>
                  <a:cubicBezTo>
                    <a:pt x="657" y="737"/>
                    <a:pt x="657" y="737"/>
                    <a:pt x="657" y="737"/>
                  </a:cubicBezTo>
                  <a:cubicBezTo>
                    <a:pt x="659" y="722"/>
                    <a:pt x="669" y="709"/>
                    <a:pt x="684" y="703"/>
                  </a:cubicBezTo>
                  <a:cubicBezTo>
                    <a:pt x="707" y="694"/>
                    <a:pt x="712" y="672"/>
                    <a:pt x="694" y="654"/>
                  </a:cubicBezTo>
                  <a:cubicBezTo>
                    <a:pt x="677" y="636"/>
                    <a:pt x="679" y="608"/>
                    <a:pt x="698" y="592"/>
                  </a:cubicBezTo>
                  <a:cubicBezTo>
                    <a:pt x="716" y="576"/>
                    <a:pt x="714" y="554"/>
                    <a:pt x="691" y="542"/>
                  </a:cubicBezTo>
                  <a:cubicBezTo>
                    <a:pt x="670" y="531"/>
                    <a:pt x="662" y="504"/>
                    <a:pt x="674" y="483"/>
                  </a:cubicBezTo>
                  <a:cubicBezTo>
                    <a:pt x="687" y="462"/>
                    <a:pt x="677" y="441"/>
                    <a:pt x="653" y="438"/>
                  </a:cubicBezTo>
                  <a:cubicBezTo>
                    <a:pt x="628" y="434"/>
                    <a:pt x="612" y="412"/>
                    <a:pt x="617" y="387"/>
                  </a:cubicBezTo>
                  <a:cubicBezTo>
                    <a:pt x="622" y="363"/>
                    <a:pt x="606" y="347"/>
                    <a:pt x="582" y="352"/>
                  </a:cubicBezTo>
                  <a:cubicBezTo>
                    <a:pt x="557" y="356"/>
                    <a:pt x="535" y="340"/>
                    <a:pt x="532" y="315"/>
                  </a:cubicBezTo>
                  <a:cubicBezTo>
                    <a:pt x="529" y="291"/>
                    <a:pt x="508" y="281"/>
                    <a:pt x="487" y="293"/>
                  </a:cubicBezTo>
                  <a:cubicBezTo>
                    <a:pt x="465" y="305"/>
                    <a:pt x="439" y="297"/>
                    <a:pt x="428" y="275"/>
                  </a:cubicBezTo>
                  <a:cubicBezTo>
                    <a:pt x="417" y="253"/>
                    <a:pt x="395" y="250"/>
                    <a:pt x="378" y="268"/>
                  </a:cubicBezTo>
                  <a:cubicBezTo>
                    <a:pt x="362" y="287"/>
                    <a:pt x="334" y="288"/>
                    <a:pt x="316" y="270"/>
                  </a:cubicBezTo>
                  <a:cubicBezTo>
                    <a:pt x="299" y="253"/>
                    <a:pt x="277" y="258"/>
                    <a:pt x="267" y="280"/>
                  </a:cubicBezTo>
                  <a:cubicBezTo>
                    <a:pt x="258" y="303"/>
                    <a:pt x="232" y="313"/>
                    <a:pt x="209" y="303"/>
                  </a:cubicBezTo>
                  <a:cubicBezTo>
                    <a:pt x="187" y="292"/>
                    <a:pt x="168" y="303"/>
                    <a:pt x="166" y="328"/>
                  </a:cubicBezTo>
                  <a:cubicBezTo>
                    <a:pt x="165" y="353"/>
                    <a:pt x="143" y="370"/>
                    <a:pt x="119" y="367"/>
                  </a:cubicBezTo>
                  <a:cubicBezTo>
                    <a:pt x="94" y="365"/>
                    <a:pt x="80" y="382"/>
                    <a:pt x="86" y="405"/>
                  </a:cubicBezTo>
                  <a:cubicBezTo>
                    <a:pt x="93" y="429"/>
                    <a:pt x="78" y="453"/>
                    <a:pt x="54" y="458"/>
                  </a:cubicBezTo>
                  <a:cubicBezTo>
                    <a:pt x="30" y="464"/>
                    <a:pt x="21" y="485"/>
                    <a:pt x="35" y="505"/>
                  </a:cubicBezTo>
                  <a:cubicBezTo>
                    <a:pt x="50" y="525"/>
                    <a:pt x="44" y="553"/>
                    <a:pt x="22" y="565"/>
                  </a:cubicBezTo>
                  <a:cubicBezTo>
                    <a:pt x="1" y="578"/>
                    <a:pt x="0" y="601"/>
                    <a:pt x="20" y="616"/>
                  </a:cubicBezTo>
                  <a:cubicBezTo>
                    <a:pt x="40" y="630"/>
                    <a:pt x="43" y="658"/>
                    <a:pt x="27" y="677"/>
                  </a:cubicBezTo>
                  <a:cubicBezTo>
                    <a:pt x="11" y="696"/>
                    <a:pt x="18" y="718"/>
                    <a:pt x="41" y="725"/>
                  </a:cubicBezTo>
                  <a:cubicBezTo>
                    <a:pt x="65" y="733"/>
                    <a:pt x="77" y="758"/>
                    <a:pt x="68" y="781"/>
                  </a:cubicBezTo>
                  <a:cubicBezTo>
                    <a:pt x="59" y="804"/>
                    <a:pt x="72" y="822"/>
                    <a:pt x="97" y="822"/>
                  </a:cubicBezTo>
                  <a:cubicBezTo>
                    <a:pt x="122" y="821"/>
                    <a:pt x="141" y="841"/>
                    <a:pt x="140" y="866"/>
                  </a:cubicBezTo>
                  <a:cubicBezTo>
                    <a:pt x="139" y="891"/>
                    <a:pt x="158" y="904"/>
                    <a:pt x="181" y="895"/>
                  </a:cubicBezTo>
                  <a:cubicBezTo>
                    <a:pt x="204" y="887"/>
                    <a:pt x="229" y="899"/>
                    <a:pt x="236" y="923"/>
                  </a:cubicBezTo>
                  <a:cubicBezTo>
                    <a:pt x="243" y="946"/>
                    <a:pt x="265" y="953"/>
                    <a:pt x="284" y="937"/>
                  </a:cubicBezTo>
                  <a:cubicBezTo>
                    <a:pt x="303" y="922"/>
                    <a:pt x="331" y="925"/>
                    <a:pt x="345" y="945"/>
                  </a:cubicBezTo>
                  <a:cubicBezTo>
                    <a:pt x="360" y="965"/>
                    <a:pt x="383" y="965"/>
                    <a:pt x="395" y="944"/>
                  </a:cubicBezTo>
                  <a:cubicBezTo>
                    <a:pt x="409" y="923"/>
                    <a:pt x="436" y="917"/>
                    <a:pt x="456" y="931"/>
                  </a:cubicBezTo>
                  <a:cubicBezTo>
                    <a:pt x="476" y="946"/>
                    <a:pt x="497" y="938"/>
                    <a:pt x="503" y="914"/>
                  </a:cubicBezTo>
                  <a:cubicBezTo>
                    <a:pt x="509" y="889"/>
                    <a:pt x="533" y="875"/>
                    <a:pt x="556" y="882"/>
                  </a:cubicBezTo>
                  <a:cubicBezTo>
                    <a:pt x="580" y="889"/>
                    <a:pt x="597" y="875"/>
                    <a:pt x="595" y="850"/>
                  </a:cubicBezTo>
                  <a:cubicBezTo>
                    <a:pt x="593" y="838"/>
                    <a:pt x="598" y="826"/>
                    <a:pt x="605" y="817"/>
                  </a:cubicBezTo>
                  <a:cubicBezTo>
                    <a:pt x="735" y="894"/>
                    <a:pt x="735" y="894"/>
                    <a:pt x="735" y="894"/>
                  </a:cubicBezTo>
                  <a:cubicBezTo>
                    <a:pt x="739" y="914"/>
                    <a:pt x="750" y="932"/>
                    <a:pt x="769" y="943"/>
                  </a:cubicBezTo>
                  <a:cubicBezTo>
                    <a:pt x="804" y="964"/>
                    <a:pt x="848" y="952"/>
                    <a:pt x="869" y="918"/>
                  </a:cubicBezTo>
                  <a:cubicBezTo>
                    <a:pt x="889" y="883"/>
                    <a:pt x="878" y="839"/>
                    <a:pt x="843" y="818"/>
                  </a:cubicBezTo>
                  <a:close/>
                  <a:moveTo>
                    <a:pt x="550" y="674"/>
                  </a:moveTo>
                  <a:cubicBezTo>
                    <a:pt x="456" y="618"/>
                    <a:pt x="456" y="618"/>
                    <a:pt x="456" y="618"/>
                  </a:cubicBezTo>
                  <a:cubicBezTo>
                    <a:pt x="455" y="588"/>
                    <a:pt x="440" y="559"/>
                    <a:pt x="412" y="543"/>
                  </a:cubicBezTo>
                  <a:cubicBezTo>
                    <a:pt x="381" y="525"/>
                    <a:pt x="345" y="527"/>
                    <a:pt x="317" y="545"/>
                  </a:cubicBezTo>
                  <a:cubicBezTo>
                    <a:pt x="368" y="575"/>
                    <a:pt x="368" y="575"/>
                    <a:pt x="368" y="575"/>
                  </a:cubicBezTo>
                  <a:cubicBezTo>
                    <a:pt x="387" y="586"/>
                    <a:pt x="392" y="610"/>
                    <a:pt x="381" y="630"/>
                  </a:cubicBezTo>
                  <a:cubicBezTo>
                    <a:pt x="370" y="649"/>
                    <a:pt x="346" y="655"/>
                    <a:pt x="328" y="644"/>
                  </a:cubicBezTo>
                  <a:cubicBezTo>
                    <a:pt x="276" y="614"/>
                    <a:pt x="276" y="614"/>
                    <a:pt x="276" y="614"/>
                  </a:cubicBezTo>
                  <a:cubicBezTo>
                    <a:pt x="273" y="647"/>
                    <a:pt x="289" y="680"/>
                    <a:pt x="320" y="698"/>
                  </a:cubicBezTo>
                  <a:cubicBezTo>
                    <a:pt x="348" y="715"/>
                    <a:pt x="380" y="714"/>
                    <a:pt x="407" y="700"/>
                  </a:cubicBezTo>
                  <a:cubicBezTo>
                    <a:pt x="498" y="754"/>
                    <a:pt x="498" y="754"/>
                    <a:pt x="498" y="754"/>
                  </a:cubicBezTo>
                  <a:cubicBezTo>
                    <a:pt x="473" y="777"/>
                    <a:pt x="443" y="795"/>
                    <a:pt x="408" y="804"/>
                  </a:cubicBezTo>
                  <a:cubicBezTo>
                    <a:pt x="299" y="832"/>
                    <a:pt x="188" y="766"/>
                    <a:pt x="160" y="657"/>
                  </a:cubicBezTo>
                  <a:cubicBezTo>
                    <a:pt x="132" y="548"/>
                    <a:pt x="198" y="437"/>
                    <a:pt x="307" y="409"/>
                  </a:cubicBezTo>
                  <a:cubicBezTo>
                    <a:pt x="415" y="381"/>
                    <a:pt x="527" y="447"/>
                    <a:pt x="555" y="556"/>
                  </a:cubicBezTo>
                  <a:cubicBezTo>
                    <a:pt x="565" y="596"/>
                    <a:pt x="562" y="637"/>
                    <a:pt x="550" y="674"/>
                  </a:cubicBezTo>
                  <a:close/>
                  <a:moveTo>
                    <a:pt x="595" y="700"/>
                  </a:moveTo>
                  <a:cubicBezTo>
                    <a:pt x="576" y="689"/>
                    <a:pt x="576" y="689"/>
                    <a:pt x="576" y="689"/>
                  </a:cubicBezTo>
                  <a:cubicBezTo>
                    <a:pt x="592" y="646"/>
                    <a:pt x="597" y="597"/>
                    <a:pt x="584" y="548"/>
                  </a:cubicBezTo>
                  <a:cubicBezTo>
                    <a:pt x="552" y="423"/>
                    <a:pt x="424" y="347"/>
                    <a:pt x="299" y="379"/>
                  </a:cubicBezTo>
                  <a:cubicBezTo>
                    <a:pt x="174" y="412"/>
                    <a:pt x="98" y="539"/>
                    <a:pt x="130" y="665"/>
                  </a:cubicBezTo>
                  <a:cubicBezTo>
                    <a:pt x="163" y="790"/>
                    <a:pt x="290" y="865"/>
                    <a:pt x="415" y="833"/>
                  </a:cubicBezTo>
                  <a:cubicBezTo>
                    <a:pt x="459" y="822"/>
                    <a:pt x="496" y="799"/>
                    <a:pt x="524" y="770"/>
                  </a:cubicBezTo>
                  <a:cubicBezTo>
                    <a:pt x="544" y="781"/>
                    <a:pt x="544" y="781"/>
                    <a:pt x="544" y="781"/>
                  </a:cubicBezTo>
                  <a:cubicBezTo>
                    <a:pt x="512" y="815"/>
                    <a:pt x="470" y="841"/>
                    <a:pt x="421" y="854"/>
                  </a:cubicBezTo>
                  <a:cubicBezTo>
                    <a:pt x="284" y="889"/>
                    <a:pt x="145" y="807"/>
                    <a:pt x="109" y="670"/>
                  </a:cubicBezTo>
                  <a:cubicBezTo>
                    <a:pt x="74" y="533"/>
                    <a:pt x="157" y="394"/>
                    <a:pt x="294" y="359"/>
                  </a:cubicBezTo>
                  <a:cubicBezTo>
                    <a:pt x="430" y="323"/>
                    <a:pt x="570" y="406"/>
                    <a:pt x="605" y="543"/>
                  </a:cubicBezTo>
                  <a:cubicBezTo>
                    <a:pt x="619" y="597"/>
                    <a:pt x="614" y="652"/>
                    <a:pt x="595" y="700"/>
                  </a:cubicBezTo>
                  <a:close/>
                  <a:moveTo>
                    <a:pt x="839" y="900"/>
                  </a:moveTo>
                  <a:cubicBezTo>
                    <a:pt x="806" y="919"/>
                    <a:pt x="806" y="919"/>
                    <a:pt x="806" y="919"/>
                  </a:cubicBezTo>
                  <a:cubicBezTo>
                    <a:pt x="773" y="900"/>
                    <a:pt x="773" y="900"/>
                    <a:pt x="773" y="900"/>
                  </a:cubicBezTo>
                  <a:cubicBezTo>
                    <a:pt x="773" y="861"/>
                    <a:pt x="773" y="861"/>
                    <a:pt x="773" y="861"/>
                  </a:cubicBezTo>
                  <a:cubicBezTo>
                    <a:pt x="807" y="842"/>
                    <a:pt x="807" y="842"/>
                    <a:pt x="807" y="842"/>
                  </a:cubicBezTo>
                  <a:cubicBezTo>
                    <a:pt x="840" y="862"/>
                    <a:pt x="840" y="862"/>
                    <a:pt x="840" y="862"/>
                  </a:cubicBezTo>
                  <a:lnTo>
                    <a:pt x="839" y="900"/>
                  </a:lnTo>
                  <a:close/>
                  <a:moveTo>
                    <a:pt x="526" y="216"/>
                  </a:moveTo>
                  <a:cubicBezTo>
                    <a:pt x="543" y="226"/>
                    <a:pt x="543" y="226"/>
                    <a:pt x="543" y="226"/>
                  </a:cubicBezTo>
                  <a:cubicBezTo>
                    <a:pt x="557" y="235"/>
                    <a:pt x="569" y="256"/>
                    <a:pt x="569" y="273"/>
                  </a:cubicBezTo>
                  <a:cubicBezTo>
                    <a:pt x="570" y="293"/>
                    <a:pt x="570" y="293"/>
                    <a:pt x="570" y="293"/>
                  </a:cubicBezTo>
                  <a:cubicBezTo>
                    <a:pt x="571" y="309"/>
                    <a:pt x="585" y="320"/>
                    <a:pt x="601" y="316"/>
                  </a:cubicBezTo>
                  <a:cubicBezTo>
                    <a:pt x="620" y="312"/>
                    <a:pt x="620" y="312"/>
                    <a:pt x="620" y="312"/>
                  </a:cubicBezTo>
                  <a:cubicBezTo>
                    <a:pt x="637" y="308"/>
                    <a:pt x="660" y="315"/>
                    <a:pt x="672" y="326"/>
                  </a:cubicBezTo>
                  <a:cubicBezTo>
                    <a:pt x="687" y="340"/>
                    <a:pt x="687" y="340"/>
                    <a:pt x="687" y="340"/>
                  </a:cubicBezTo>
                  <a:cubicBezTo>
                    <a:pt x="699" y="351"/>
                    <a:pt x="716" y="349"/>
                    <a:pt x="725" y="335"/>
                  </a:cubicBezTo>
                  <a:cubicBezTo>
                    <a:pt x="736" y="318"/>
                    <a:pt x="736" y="318"/>
                    <a:pt x="736" y="318"/>
                  </a:cubicBezTo>
                  <a:cubicBezTo>
                    <a:pt x="745" y="304"/>
                    <a:pt x="766" y="291"/>
                    <a:pt x="782" y="291"/>
                  </a:cubicBezTo>
                  <a:cubicBezTo>
                    <a:pt x="802" y="290"/>
                    <a:pt x="802" y="290"/>
                    <a:pt x="802" y="290"/>
                  </a:cubicBezTo>
                  <a:cubicBezTo>
                    <a:pt x="819" y="290"/>
                    <a:pt x="830" y="276"/>
                    <a:pt x="826" y="259"/>
                  </a:cubicBezTo>
                  <a:cubicBezTo>
                    <a:pt x="821" y="240"/>
                    <a:pt x="821" y="240"/>
                    <a:pt x="821" y="240"/>
                  </a:cubicBezTo>
                  <a:cubicBezTo>
                    <a:pt x="818" y="224"/>
                    <a:pt x="824" y="200"/>
                    <a:pt x="835" y="188"/>
                  </a:cubicBezTo>
                  <a:cubicBezTo>
                    <a:pt x="849" y="173"/>
                    <a:pt x="849" y="173"/>
                    <a:pt x="849" y="173"/>
                  </a:cubicBezTo>
                  <a:cubicBezTo>
                    <a:pt x="860" y="161"/>
                    <a:pt x="858" y="144"/>
                    <a:pt x="844" y="135"/>
                  </a:cubicBezTo>
                  <a:cubicBezTo>
                    <a:pt x="827" y="124"/>
                    <a:pt x="827" y="124"/>
                    <a:pt x="827" y="124"/>
                  </a:cubicBezTo>
                  <a:cubicBezTo>
                    <a:pt x="813" y="115"/>
                    <a:pt x="801" y="95"/>
                    <a:pt x="800" y="78"/>
                  </a:cubicBezTo>
                  <a:cubicBezTo>
                    <a:pt x="800" y="58"/>
                    <a:pt x="800" y="58"/>
                    <a:pt x="800" y="58"/>
                  </a:cubicBezTo>
                  <a:cubicBezTo>
                    <a:pt x="799" y="41"/>
                    <a:pt x="785" y="31"/>
                    <a:pt x="769" y="34"/>
                  </a:cubicBezTo>
                  <a:cubicBezTo>
                    <a:pt x="749" y="39"/>
                    <a:pt x="749" y="39"/>
                    <a:pt x="749" y="39"/>
                  </a:cubicBezTo>
                  <a:cubicBezTo>
                    <a:pt x="733" y="42"/>
                    <a:pt x="710" y="36"/>
                    <a:pt x="698" y="25"/>
                  </a:cubicBezTo>
                  <a:cubicBezTo>
                    <a:pt x="683" y="11"/>
                    <a:pt x="683" y="11"/>
                    <a:pt x="683" y="11"/>
                  </a:cubicBezTo>
                  <a:cubicBezTo>
                    <a:pt x="671" y="0"/>
                    <a:pt x="653" y="2"/>
                    <a:pt x="645" y="16"/>
                  </a:cubicBezTo>
                  <a:cubicBezTo>
                    <a:pt x="634" y="33"/>
                    <a:pt x="634" y="33"/>
                    <a:pt x="634" y="33"/>
                  </a:cubicBezTo>
                  <a:cubicBezTo>
                    <a:pt x="625" y="47"/>
                    <a:pt x="604" y="59"/>
                    <a:pt x="587" y="60"/>
                  </a:cubicBezTo>
                  <a:cubicBezTo>
                    <a:pt x="567" y="60"/>
                    <a:pt x="567" y="60"/>
                    <a:pt x="567" y="60"/>
                  </a:cubicBezTo>
                  <a:cubicBezTo>
                    <a:pt x="551" y="61"/>
                    <a:pt x="540" y="75"/>
                    <a:pt x="544" y="91"/>
                  </a:cubicBezTo>
                  <a:cubicBezTo>
                    <a:pt x="548" y="111"/>
                    <a:pt x="548" y="111"/>
                    <a:pt x="548" y="111"/>
                  </a:cubicBezTo>
                  <a:cubicBezTo>
                    <a:pt x="552" y="127"/>
                    <a:pt x="546" y="150"/>
                    <a:pt x="534" y="163"/>
                  </a:cubicBezTo>
                  <a:cubicBezTo>
                    <a:pt x="521" y="177"/>
                    <a:pt x="521" y="177"/>
                    <a:pt x="521" y="177"/>
                  </a:cubicBezTo>
                  <a:cubicBezTo>
                    <a:pt x="509" y="189"/>
                    <a:pt x="512" y="207"/>
                    <a:pt x="526" y="216"/>
                  </a:cubicBezTo>
                  <a:close/>
                  <a:moveTo>
                    <a:pt x="685" y="93"/>
                  </a:moveTo>
                  <a:cubicBezTo>
                    <a:pt x="730" y="93"/>
                    <a:pt x="767" y="130"/>
                    <a:pt x="767" y="175"/>
                  </a:cubicBezTo>
                  <a:cubicBezTo>
                    <a:pt x="767" y="221"/>
                    <a:pt x="730" y="258"/>
                    <a:pt x="685" y="258"/>
                  </a:cubicBezTo>
                  <a:cubicBezTo>
                    <a:pt x="639" y="258"/>
                    <a:pt x="603" y="221"/>
                    <a:pt x="603" y="175"/>
                  </a:cubicBezTo>
                  <a:cubicBezTo>
                    <a:pt x="603" y="130"/>
                    <a:pt x="639" y="93"/>
                    <a:pt x="685" y="93"/>
                  </a:cubicBezTo>
                  <a:close/>
                  <a:moveTo>
                    <a:pt x="685" y="93"/>
                  </a:moveTo>
                  <a:cubicBezTo>
                    <a:pt x="685" y="93"/>
                    <a:pt x="685" y="93"/>
                    <a:pt x="685" y="93"/>
                  </a:cubicBezTo>
                </a:path>
              </a:pathLst>
            </a:custGeom>
            <a:solidFill>
              <a:sysClr val="window" lastClr="FFFFFF"/>
            </a:solidFill>
            <a:ln w="9525">
              <a:noFill/>
              <a:round/>
            </a:ln>
          </p:spPr>
          <p:txBody>
            <a:bodyPr lIns="121682" tIns="60841" rIns="121682" bIns="60841"/>
            <a:lstStyle/>
            <a:p>
              <a:pPr defTabSz="1217295">
                <a:defRPr/>
              </a:pPr>
              <a:endParaRPr lang="en-US" sz="3190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7530915" y="3087688"/>
            <a:ext cx="995233" cy="1304924"/>
            <a:chOff x="7530120" y="3519488"/>
            <a:chExt cx="995233" cy="1304924"/>
          </a:xfrm>
        </p:grpSpPr>
        <p:cxnSp>
          <p:nvCxnSpPr>
            <p:cNvPr id="14" name="Straight Connector 57"/>
            <p:cNvCxnSpPr/>
            <p:nvPr/>
          </p:nvCxnSpPr>
          <p:spPr>
            <a:xfrm flipV="1">
              <a:off x="8014245" y="3519488"/>
              <a:ext cx="0" cy="858837"/>
            </a:xfrm>
            <a:prstGeom prst="line">
              <a:avLst/>
            </a:prstGeom>
            <a:ln>
              <a:solidFill>
                <a:srgbClr val="ADBACA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Oval 19"/>
            <p:cNvSpPr>
              <a:spLocks noChangeArrowheads="1"/>
            </p:cNvSpPr>
            <p:nvPr/>
          </p:nvSpPr>
          <p:spPr bwMode="auto">
            <a:xfrm>
              <a:off x="7530120" y="3832224"/>
              <a:ext cx="995233" cy="992188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="ctr"/>
            <a:lstStyle/>
            <a:p>
              <a:pPr algn="ctr">
                <a:defRPr/>
              </a:pPr>
              <a:endParaRPr lang="en-US" sz="2400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39" name="Freeform 177"/>
            <p:cNvSpPr>
              <a:spLocks noEditPoints="1"/>
            </p:cNvSpPr>
            <p:nvPr/>
          </p:nvSpPr>
          <p:spPr bwMode="auto">
            <a:xfrm>
              <a:off x="7787261" y="4049712"/>
              <a:ext cx="439681" cy="463550"/>
            </a:xfrm>
            <a:custGeom>
              <a:avLst/>
              <a:gdLst/>
              <a:ahLst/>
              <a:cxnLst>
                <a:cxn ang="0">
                  <a:pos x="350" y="180"/>
                </a:cxn>
                <a:cxn ang="0">
                  <a:pos x="10" y="180"/>
                </a:cxn>
                <a:cxn ang="0">
                  <a:pos x="5" y="171"/>
                </a:cxn>
                <a:cxn ang="0">
                  <a:pos x="170" y="8"/>
                </a:cxn>
                <a:cxn ang="0">
                  <a:pos x="189" y="9"/>
                </a:cxn>
                <a:cxn ang="0">
                  <a:pos x="250" y="69"/>
                </a:cxn>
                <a:cxn ang="0">
                  <a:pos x="250" y="45"/>
                </a:cxn>
                <a:cxn ang="0">
                  <a:pos x="281" y="45"/>
                </a:cxn>
                <a:cxn ang="0">
                  <a:pos x="281" y="100"/>
                </a:cxn>
                <a:cxn ang="0">
                  <a:pos x="353" y="171"/>
                </a:cxn>
                <a:cxn ang="0">
                  <a:pos x="350" y="180"/>
                </a:cxn>
                <a:cxn ang="0">
                  <a:pos x="314" y="367"/>
                </a:cxn>
                <a:cxn ang="0">
                  <a:pos x="300" y="380"/>
                </a:cxn>
                <a:cxn ang="0">
                  <a:pos x="194" y="380"/>
                </a:cxn>
                <a:cxn ang="0">
                  <a:pos x="194" y="302"/>
                </a:cxn>
                <a:cxn ang="0">
                  <a:pos x="146" y="302"/>
                </a:cxn>
                <a:cxn ang="0">
                  <a:pos x="146" y="380"/>
                </a:cxn>
                <a:cxn ang="0">
                  <a:pos x="58" y="380"/>
                </a:cxn>
                <a:cxn ang="0">
                  <a:pos x="44" y="366"/>
                </a:cxn>
                <a:cxn ang="0">
                  <a:pos x="44" y="188"/>
                </a:cxn>
                <a:cxn ang="0">
                  <a:pos x="314" y="188"/>
                </a:cxn>
                <a:cxn ang="0">
                  <a:pos x="314" y="367"/>
                </a:cxn>
                <a:cxn ang="0">
                  <a:pos x="273" y="242"/>
                </a:cxn>
                <a:cxn ang="0">
                  <a:pos x="225" y="242"/>
                </a:cxn>
                <a:cxn ang="0">
                  <a:pos x="225" y="282"/>
                </a:cxn>
                <a:cxn ang="0">
                  <a:pos x="273" y="282"/>
                </a:cxn>
                <a:cxn ang="0">
                  <a:pos x="273" y="242"/>
                </a:cxn>
              </a:cxnLst>
              <a:rect l="0" t="0" r="r" b="b"/>
              <a:pathLst>
                <a:path w="360" h="380">
                  <a:moveTo>
                    <a:pt x="350" y="180"/>
                  </a:moveTo>
                  <a:cubicBezTo>
                    <a:pt x="295" y="180"/>
                    <a:pt x="68" y="180"/>
                    <a:pt x="10" y="180"/>
                  </a:cubicBezTo>
                  <a:cubicBezTo>
                    <a:pt x="0" y="180"/>
                    <a:pt x="0" y="176"/>
                    <a:pt x="5" y="171"/>
                  </a:cubicBezTo>
                  <a:cubicBezTo>
                    <a:pt x="36" y="140"/>
                    <a:pt x="138" y="40"/>
                    <a:pt x="170" y="8"/>
                  </a:cubicBezTo>
                  <a:cubicBezTo>
                    <a:pt x="178" y="0"/>
                    <a:pt x="180" y="0"/>
                    <a:pt x="189" y="9"/>
                  </a:cubicBezTo>
                  <a:cubicBezTo>
                    <a:pt x="201" y="21"/>
                    <a:pt x="225" y="44"/>
                    <a:pt x="250" y="69"/>
                  </a:cubicBezTo>
                  <a:cubicBezTo>
                    <a:pt x="250" y="45"/>
                    <a:pt x="250" y="45"/>
                    <a:pt x="250" y="45"/>
                  </a:cubicBezTo>
                  <a:cubicBezTo>
                    <a:pt x="281" y="45"/>
                    <a:pt x="281" y="45"/>
                    <a:pt x="281" y="45"/>
                  </a:cubicBezTo>
                  <a:cubicBezTo>
                    <a:pt x="281" y="100"/>
                    <a:pt x="281" y="100"/>
                    <a:pt x="281" y="100"/>
                  </a:cubicBezTo>
                  <a:cubicBezTo>
                    <a:pt x="311" y="129"/>
                    <a:pt x="339" y="158"/>
                    <a:pt x="353" y="171"/>
                  </a:cubicBezTo>
                  <a:cubicBezTo>
                    <a:pt x="358" y="176"/>
                    <a:pt x="360" y="180"/>
                    <a:pt x="350" y="180"/>
                  </a:cubicBezTo>
                  <a:close/>
                  <a:moveTo>
                    <a:pt x="314" y="367"/>
                  </a:moveTo>
                  <a:cubicBezTo>
                    <a:pt x="314" y="376"/>
                    <a:pt x="310" y="380"/>
                    <a:pt x="300" y="380"/>
                  </a:cubicBezTo>
                  <a:cubicBezTo>
                    <a:pt x="269" y="380"/>
                    <a:pt x="194" y="380"/>
                    <a:pt x="194" y="380"/>
                  </a:cubicBezTo>
                  <a:cubicBezTo>
                    <a:pt x="194" y="302"/>
                    <a:pt x="194" y="302"/>
                    <a:pt x="194" y="302"/>
                  </a:cubicBezTo>
                  <a:cubicBezTo>
                    <a:pt x="146" y="302"/>
                    <a:pt x="146" y="302"/>
                    <a:pt x="146" y="302"/>
                  </a:cubicBezTo>
                  <a:cubicBezTo>
                    <a:pt x="146" y="380"/>
                    <a:pt x="146" y="380"/>
                    <a:pt x="146" y="380"/>
                  </a:cubicBezTo>
                  <a:cubicBezTo>
                    <a:pt x="146" y="380"/>
                    <a:pt x="86" y="380"/>
                    <a:pt x="58" y="380"/>
                  </a:cubicBezTo>
                  <a:cubicBezTo>
                    <a:pt x="49" y="380"/>
                    <a:pt x="44" y="375"/>
                    <a:pt x="44" y="366"/>
                  </a:cubicBezTo>
                  <a:cubicBezTo>
                    <a:pt x="44" y="322"/>
                    <a:pt x="44" y="188"/>
                    <a:pt x="44" y="188"/>
                  </a:cubicBezTo>
                  <a:cubicBezTo>
                    <a:pt x="314" y="188"/>
                    <a:pt x="314" y="188"/>
                    <a:pt x="314" y="188"/>
                  </a:cubicBezTo>
                  <a:cubicBezTo>
                    <a:pt x="314" y="188"/>
                    <a:pt x="314" y="323"/>
                    <a:pt x="314" y="367"/>
                  </a:cubicBezTo>
                  <a:close/>
                  <a:moveTo>
                    <a:pt x="273" y="242"/>
                  </a:moveTo>
                  <a:cubicBezTo>
                    <a:pt x="225" y="242"/>
                    <a:pt x="225" y="242"/>
                    <a:pt x="225" y="242"/>
                  </a:cubicBezTo>
                  <a:cubicBezTo>
                    <a:pt x="225" y="282"/>
                    <a:pt x="225" y="282"/>
                    <a:pt x="225" y="282"/>
                  </a:cubicBezTo>
                  <a:cubicBezTo>
                    <a:pt x="273" y="282"/>
                    <a:pt x="273" y="282"/>
                    <a:pt x="273" y="282"/>
                  </a:cubicBezTo>
                  <a:cubicBezTo>
                    <a:pt x="273" y="242"/>
                    <a:pt x="273" y="242"/>
                    <a:pt x="273" y="242"/>
                  </a:cubicBezTo>
                  <a:close/>
                </a:path>
              </a:pathLst>
            </a:custGeom>
            <a:solidFill>
              <a:sysClr val="window" lastClr="FFFFFF"/>
            </a:solidFill>
            <a:ln w="9525">
              <a:noFill/>
              <a:round/>
            </a:ln>
          </p:spPr>
          <p:txBody>
            <a:bodyPr lIns="121682" tIns="60841" rIns="121682" bIns="60841"/>
            <a:lstStyle/>
            <a:p>
              <a:pPr defTabSz="1217295">
                <a:defRPr/>
              </a:pPr>
              <a:endParaRPr lang="en-US" sz="3190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1" name="标题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单击此处添加标题文本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7" name="Straight Connector 5"/>
          <p:cNvCxnSpPr/>
          <p:nvPr/>
        </p:nvCxnSpPr>
        <p:spPr>
          <a:xfrm>
            <a:off x="5054820" y="1585819"/>
            <a:ext cx="503934" cy="0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  <a:prstDash val="sysDot"/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22"/>
          <p:cNvCxnSpPr/>
          <p:nvPr/>
        </p:nvCxnSpPr>
        <p:spPr>
          <a:xfrm>
            <a:off x="5558755" y="2512663"/>
            <a:ext cx="503934" cy="0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  <a:prstDash val="sysDot"/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23"/>
          <p:cNvCxnSpPr/>
          <p:nvPr/>
        </p:nvCxnSpPr>
        <p:spPr>
          <a:xfrm>
            <a:off x="6029431" y="3320863"/>
            <a:ext cx="503934" cy="0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  <a:prstDash val="sysDot"/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24"/>
          <p:cNvCxnSpPr/>
          <p:nvPr/>
        </p:nvCxnSpPr>
        <p:spPr>
          <a:xfrm>
            <a:off x="6542180" y="4254005"/>
            <a:ext cx="503934" cy="0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  <a:prstDash val="sysDot"/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6"/>
          <p:cNvCxnSpPr/>
          <p:nvPr/>
        </p:nvCxnSpPr>
        <p:spPr>
          <a:xfrm>
            <a:off x="7046114" y="5137579"/>
            <a:ext cx="503934" cy="0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  <a:prstDash val="sysDot"/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组合 2"/>
          <p:cNvGrpSpPr/>
          <p:nvPr/>
        </p:nvGrpSpPr>
        <p:grpSpPr>
          <a:xfrm>
            <a:off x="3394992" y="2245727"/>
            <a:ext cx="1942374" cy="849788"/>
            <a:chOff x="3394198" y="2537827"/>
            <a:chExt cx="1942374" cy="849788"/>
          </a:xfrm>
        </p:grpSpPr>
        <p:sp>
          <p:nvSpPr>
            <p:cNvPr id="13" name="任意多边形 12"/>
            <p:cNvSpPr/>
            <p:nvPr/>
          </p:nvSpPr>
          <p:spPr>
            <a:xfrm>
              <a:off x="3394198" y="2537827"/>
              <a:ext cx="1942374" cy="849788"/>
            </a:xfrm>
            <a:custGeom>
              <a:avLst/>
              <a:gdLst>
                <a:gd name="connsiteX0" fmla="*/ 0 w 1942627"/>
                <a:gd name="connsiteY0" fmla="*/ 884769 h 884769"/>
                <a:gd name="connsiteX1" fmla="*/ 485659 w 1942627"/>
                <a:gd name="connsiteY1" fmla="*/ 0 h 884769"/>
                <a:gd name="connsiteX2" fmla="*/ 1456968 w 1942627"/>
                <a:gd name="connsiteY2" fmla="*/ 0 h 884769"/>
                <a:gd name="connsiteX3" fmla="*/ 1942627 w 1942627"/>
                <a:gd name="connsiteY3" fmla="*/ 884769 h 884769"/>
                <a:gd name="connsiteX4" fmla="*/ 0 w 1942627"/>
                <a:gd name="connsiteY4" fmla="*/ 884769 h 8847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42627" h="884769">
                  <a:moveTo>
                    <a:pt x="0" y="884769"/>
                  </a:moveTo>
                  <a:lnTo>
                    <a:pt x="485659" y="0"/>
                  </a:lnTo>
                  <a:lnTo>
                    <a:pt x="1456968" y="0"/>
                  </a:lnTo>
                  <a:lnTo>
                    <a:pt x="1942627" y="884769"/>
                  </a:lnTo>
                  <a:lnTo>
                    <a:pt x="0" y="884769"/>
                  </a:lnTo>
                  <a:close/>
                </a:path>
              </a:pathLst>
            </a:custGeom>
            <a:solidFill>
              <a:schemeClr val="accent1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60280" tIns="20320" rIns="360280" bIns="20320" numCol="1" spcCol="1270" anchor="b" anchorCtr="0">
              <a:noAutofit/>
            </a:bodyPr>
            <a:lstStyle/>
            <a:p>
              <a:pPr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th-TH" sz="1600" b="1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3734930" y="2885485"/>
              <a:ext cx="126090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400" b="1" dirty="0">
                  <a:solidFill>
                    <a:prstClr val="white"/>
                  </a:solidFill>
                  <a:cs typeface="+mn-ea"/>
                  <a:sym typeface="+mn-lt"/>
                </a:rPr>
                <a:t>单击编辑标题</a:t>
              </a: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2909398" y="3095516"/>
            <a:ext cx="2913562" cy="849788"/>
            <a:chOff x="2908604" y="3387616"/>
            <a:chExt cx="2913562" cy="849788"/>
          </a:xfrm>
        </p:grpSpPr>
        <p:sp>
          <p:nvSpPr>
            <p:cNvPr id="14" name="任意多边形 13"/>
            <p:cNvSpPr/>
            <p:nvPr/>
          </p:nvSpPr>
          <p:spPr>
            <a:xfrm>
              <a:off x="2908604" y="3387616"/>
              <a:ext cx="2913562" cy="849788"/>
            </a:xfrm>
            <a:custGeom>
              <a:avLst/>
              <a:gdLst>
                <a:gd name="connsiteX0" fmla="*/ 0 w 2913941"/>
                <a:gd name="connsiteY0" fmla="*/ 884769 h 884769"/>
                <a:gd name="connsiteX1" fmla="*/ 485659 w 2913941"/>
                <a:gd name="connsiteY1" fmla="*/ 0 h 884769"/>
                <a:gd name="connsiteX2" fmla="*/ 2428282 w 2913941"/>
                <a:gd name="connsiteY2" fmla="*/ 0 h 884769"/>
                <a:gd name="connsiteX3" fmla="*/ 2913941 w 2913941"/>
                <a:gd name="connsiteY3" fmla="*/ 884769 h 884769"/>
                <a:gd name="connsiteX4" fmla="*/ 0 w 2913941"/>
                <a:gd name="connsiteY4" fmla="*/ 884769 h 8847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13941" h="884769">
                  <a:moveTo>
                    <a:pt x="0" y="884769"/>
                  </a:moveTo>
                  <a:lnTo>
                    <a:pt x="485659" y="0"/>
                  </a:lnTo>
                  <a:lnTo>
                    <a:pt x="2428282" y="0"/>
                  </a:lnTo>
                  <a:lnTo>
                    <a:pt x="2913941" y="884769"/>
                  </a:lnTo>
                  <a:lnTo>
                    <a:pt x="0" y="884769"/>
                  </a:lnTo>
                  <a:close/>
                </a:path>
              </a:pathLst>
            </a:custGeom>
            <a:solidFill>
              <a:schemeClr val="accent2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530260" tIns="20320" rIns="530260" bIns="20320" numCol="1" spcCol="1270" anchor="b" anchorCtr="0">
              <a:noAutofit/>
            </a:bodyPr>
            <a:lstStyle/>
            <a:p>
              <a:pPr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th-TH" sz="1600" b="1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3555244" y="3719592"/>
              <a:ext cx="162027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prstClr val="white"/>
                  </a:solidFill>
                  <a:cs typeface="+mn-ea"/>
                  <a:sym typeface="+mn-lt"/>
                </a:rPr>
                <a:t>单击编辑标题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2423805" y="3945305"/>
            <a:ext cx="3884749" cy="849788"/>
            <a:chOff x="2423010" y="4237405"/>
            <a:chExt cx="3884749" cy="849788"/>
          </a:xfrm>
        </p:grpSpPr>
        <p:sp>
          <p:nvSpPr>
            <p:cNvPr id="15" name="任意多边形 14"/>
            <p:cNvSpPr/>
            <p:nvPr/>
          </p:nvSpPr>
          <p:spPr>
            <a:xfrm>
              <a:off x="2423010" y="4237405"/>
              <a:ext cx="3884749" cy="849788"/>
            </a:xfrm>
            <a:custGeom>
              <a:avLst/>
              <a:gdLst>
                <a:gd name="connsiteX0" fmla="*/ 0 w 3885255"/>
                <a:gd name="connsiteY0" fmla="*/ 884769 h 884769"/>
                <a:gd name="connsiteX1" fmla="*/ 485659 w 3885255"/>
                <a:gd name="connsiteY1" fmla="*/ 0 h 884769"/>
                <a:gd name="connsiteX2" fmla="*/ 3399596 w 3885255"/>
                <a:gd name="connsiteY2" fmla="*/ 0 h 884769"/>
                <a:gd name="connsiteX3" fmla="*/ 3885255 w 3885255"/>
                <a:gd name="connsiteY3" fmla="*/ 884769 h 884769"/>
                <a:gd name="connsiteX4" fmla="*/ 0 w 3885255"/>
                <a:gd name="connsiteY4" fmla="*/ 884769 h 8847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85255" h="884769">
                  <a:moveTo>
                    <a:pt x="0" y="884769"/>
                  </a:moveTo>
                  <a:lnTo>
                    <a:pt x="485659" y="0"/>
                  </a:lnTo>
                  <a:lnTo>
                    <a:pt x="3399596" y="0"/>
                  </a:lnTo>
                  <a:lnTo>
                    <a:pt x="3885255" y="884769"/>
                  </a:lnTo>
                  <a:lnTo>
                    <a:pt x="0" y="884769"/>
                  </a:lnTo>
                  <a:close/>
                </a:path>
              </a:pathLst>
            </a:custGeom>
            <a:solidFill>
              <a:schemeClr val="accent3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700240" tIns="20320" rIns="700240" bIns="20320" numCol="1" spcCol="1270" anchor="b" anchorCtr="0">
              <a:noAutofit/>
            </a:bodyPr>
            <a:lstStyle/>
            <a:p>
              <a:pPr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th-TH" sz="1600" b="1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3394198" y="4612625"/>
              <a:ext cx="194237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prstClr val="white"/>
                  </a:solidFill>
                  <a:cs typeface="+mn-ea"/>
                  <a:sym typeface="+mn-lt"/>
                </a:rPr>
                <a:t>单击编辑标题</a:t>
              </a: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1938211" y="4795094"/>
            <a:ext cx="4855936" cy="849788"/>
            <a:chOff x="1937417" y="5087194"/>
            <a:chExt cx="4855936" cy="849788"/>
          </a:xfrm>
        </p:grpSpPr>
        <p:sp>
          <p:nvSpPr>
            <p:cNvPr id="16" name="任意多边形 15"/>
            <p:cNvSpPr/>
            <p:nvPr/>
          </p:nvSpPr>
          <p:spPr>
            <a:xfrm>
              <a:off x="1937417" y="5087194"/>
              <a:ext cx="4855936" cy="849788"/>
            </a:xfrm>
            <a:custGeom>
              <a:avLst/>
              <a:gdLst>
                <a:gd name="connsiteX0" fmla="*/ 0 w 4856568"/>
                <a:gd name="connsiteY0" fmla="*/ 884769 h 884769"/>
                <a:gd name="connsiteX1" fmla="*/ 485659 w 4856568"/>
                <a:gd name="connsiteY1" fmla="*/ 0 h 884769"/>
                <a:gd name="connsiteX2" fmla="*/ 4370909 w 4856568"/>
                <a:gd name="connsiteY2" fmla="*/ 0 h 884769"/>
                <a:gd name="connsiteX3" fmla="*/ 4856568 w 4856568"/>
                <a:gd name="connsiteY3" fmla="*/ 884769 h 884769"/>
                <a:gd name="connsiteX4" fmla="*/ 0 w 4856568"/>
                <a:gd name="connsiteY4" fmla="*/ 884769 h 8847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856568" h="884769">
                  <a:moveTo>
                    <a:pt x="0" y="884769"/>
                  </a:moveTo>
                  <a:lnTo>
                    <a:pt x="485659" y="0"/>
                  </a:lnTo>
                  <a:lnTo>
                    <a:pt x="4370909" y="0"/>
                  </a:lnTo>
                  <a:lnTo>
                    <a:pt x="4856568" y="884769"/>
                  </a:lnTo>
                  <a:lnTo>
                    <a:pt x="0" y="884769"/>
                  </a:lnTo>
                  <a:close/>
                </a:path>
              </a:pathLst>
            </a:custGeom>
            <a:solidFill>
              <a:schemeClr val="accent4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870219" tIns="20320" rIns="870220" bIns="20320" numCol="1" spcCol="1270" anchor="b" anchorCtr="0">
              <a:noAutofit/>
            </a:bodyPr>
            <a:lstStyle/>
            <a:p>
              <a:pPr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th-TH" sz="1600" b="1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3137684" y="5316119"/>
              <a:ext cx="24554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prstClr val="white"/>
                  </a:solidFill>
                  <a:cs typeface="+mn-ea"/>
                  <a:sym typeface="+mn-lt"/>
                </a:rPr>
                <a:t>单击编辑标题</a:t>
              </a: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3735724" y="1395939"/>
            <a:ext cx="1260908" cy="849788"/>
            <a:chOff x="3734930" y="1688039"/>
            <a:chExt cx="1260908" cy="849788"/>
          </a:xfrm>
        </p:grpSpPr>
        <p:sp>
          <p:nvSpPr>
            <p:cNvPr id="12" name="任意多边形 11"/>
            <p:cNvSpPr/>
            <p:nvPr/>
          </p:nvSpPr>
          <p:spPr>
            <a:xfrm>
              <a:off x="3879791" y="1688039"/>
              <a:ext cx="971187" cy="849788"/>
            </a:xfrm>
            <a:custGeom>
              <a:avLst/>
              <a:gdLst>
                <a:gd name="connsiteX0" fmla="*/ 0 w 971313"/>
                <a:gd name="connsiteY0" fmla="*/ 884769 h 884769"/>
                <a:gd name="connsiteX1" fmla="*/ 485657 w 971313"/>
                <a:gd name="connsiteY1" fmla="*/ 0 h 884769"/>
                <a:gd name="connsiteX2" fmla="*/ 485657 w 971313"/>
                <a:gd name="connsiteY2" fmla="*/ 0 h 884769"/>
                <a:gd name="connsiteX3" fmla="*/ 971313 w 971313"/>
                <a:gd name="connsiteY3" fmla="*/ 884769 h 884769"/>
                <a:gd name="connsiteX4" fmla="*/ 0 w 971313"/>
                <a:gd name="connsiteY4" fmla="*/ 884769 h 8847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71313" h="884769">
                  <a:moveTo>
                    <a:pt x="0" y="884769"/>
                  </a:moveTo>
                  <a:lnTo>
                    <a:pt x="485657" y="0"/>
                  </a:lnTo>
                  <a:lnTo>
                    <a:pt x="485657" y="0"/>
                  </a:lnTo>
                  <a:lnTo>
                    <a:pt x="971313" y="884769"/>
                  </a:lnTo>
                  <a:lnTo>
                    <a:pt x="0" y="884769"/>
                  </a:lnTo>
                  <a:close/>
                </a:path>
              </a:pathLst>
            </a:custGeom>
            <a:solidFill>
              <a:schemeClr val="tx2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0320" tIns="20320" rIns="20320" bIns="20320" numCol="1" spcCol="1270" anchor="b" anchorCtr="0">
              <a:noAutofit/>
            </a:bodyPr>
            <a:lstStyle/>
            <a:p>
              <a:pPr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th-TH" sz="1600" b="1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3734930" y="2118959"/>
              <a:ext cx="126090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400" b="1" dirty="0">
                  <a:solidFill>
                    <a:prstClr val="white"/>
                  </a:solidFill>
                  <a:cs typeface="+mn-ea"/>
                  <a:sym typeface="+mn-lt"/>
                </a:rPr>
                <a:t>标题</a:t>
              </a:r>
            </a:p>
          </p:txBody>
        </p:sp>
      </p:grpSp>
      <p:sp>
        <p:nvSpPr>
          <p:cNvPr id="27" name="TextBox 13"/>
          <p:cNvSpPr txBox="1"/>
          <p:nvPr/>
        </p:nvSpPr>
        <p:spPr>
          <a:xfrm>
            <a:off x="5822961" y="1427011"/>
            <a:ext cx="2333695" cy="369332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单击此处可编辑内容，根据您的需要自由拉伸文本框大小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8" name="TextBox 13"/>
          <p:cNvSpPr txBox="1"/>
          <p:nvPr/>
        </p:nvSpPr>
        <p:spPr>
          <a:xfrm>
            <a:off x="6281400" y="2310584"/>
            <a:ext cx="2333695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单击此处可编辑内容，根据您的需要自由拉伸文本框大小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9" name="TextBox 13"/>
          <p:cNvSpPr txBox="1"/>
          <p:nvPr/>
        </p:nvSpPr>
        <p:spPr>
          <a:xfrm>
            <a:off x="6739839" y="3136197"/>
            <a:ext cx="2333695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单击此处可编辑内容，根据您的需要自由拉伸文本框大小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0" name="TextBox 13"/>
          <p:cNvSpPr txBox="1"/>
          <p:nvPr/>
        </p:nvSpPr>
        <p:spPr>
          <a:xfrm>
            <a:off x="7279742" y="4069339"/>
            <a:ext cx="2333695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单击此处可编辑内容，根据您的需要自由拉伸文本框大小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1" name="TextBox 13"/>
          <p:cNvSpPr txBox="1"/>
          <p:nvPr/>
        </p:nvSpPr>
        <p:spPr>
          <a:xfrm>
            <a:off x="7802017" y="4952913"/>
            <a:ext cx="2333695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单击此处可编辑内容，根据您的需要自由拉伸文本框大小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" name="标题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单击此处添加标题文本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7" name="直接连接符 46"/>
          <p:cNvCxnSpPr/>
          <p:nvPr/>
        </p:nvCxnSpPr>
        <p:spPr>
          <a:xfrm flipH="1">
            <a:off x="7899388" y="4329793"/>
            <a:ext cx="554128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直接连接符 47"/>
          <p:cNvCxnSpPr/>
          <p:nvPr/>
        </p:nvCxnSpPr>
        <p:spPr>
          <a:xfrm>
            <a:off x="6346747" y="5485980"/>
            <a:ext cx="1169294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直接连接符 48"/>
          <p:cNvCxnSpPr/>
          <p:nvPr/>
        </p:nvCxnSpPr>
        <p:spPr>
          <a:xfrm flipH="1">
            <a:off x="3581105" y="4319865"/>
            <a:ext cx="554128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 flipH="1">
            <a:off x="3608839" y="2701247"/>
            <a:ext cx="554128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1" name="组合 50"/>
          <p:cNvGrpSpPr/>
          <p:nvPr/>
        </p:nvGrpSpPr>
        <p:grpSpPr>
          <a:xfrm>
            <a:off x="4790570" y="1446639"/>
            <a:ext cx="943081" cy="238304"/>
            <a:chOff x="4470269" y="1661160"/>
            <a:chExt cx="1290451" cy="262890"/>
          </a:xfrm>
        </p:grpSpPr>
        <p:cxnSp>
          <p:nvCxnSpPr>
            <p:cNvPr id="52" name="直接连接符 51"/>
            <p:cNvCxnSpPr/>
            <p:nvPr/>
          </p:nvCxnSpPr>
          <p:spPr>
            <a:xfrm flipH="1" flipV="1">
              <a:off x="5410200" y="1661160"/>
              <a:ext cx="350520" cy="26289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/>
            <p:cNvCxnSpPr/>
            <p:nvPr/>
          </p:nvCxnSpPr>
          <p:spPr>
            <a:xfrm flipH="1">
              <a:off x="4470269" y="1663541"/>
              <a:ext cx="942312" cy="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4" name="组合 53"/>
          <p:cNvGrpSpPr/>
          <p:nvPr/>
        </p:nvGrpSpPr>
        <p:grpSpPr>
          <a:xfrm>
            <a:off x="6820185" y="2425257"/>
            <a:ext cx="1090111" cy="953221"/>
            <a:chOff x="6842760" y="2637270"/>
            <a:chExt cx="1203960" cy="1051560"/>
          </a:xfrm>
          <a:solidFill>
            <a:schemeClr val="accent2">
              <a:lumMod val="75000"/>
            </a:schemeClr>
          </a:solidFill>
          <a:effectLst>
            <a:outerShdw blurRad="101600" dist="381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55" name="六边形 54"/>
            <p:cNvSpPr/>
            <p:nvPr/>
          </p:nvSpPr>
          <p:spPr>
            <a:xfrm>
              <a:off x="6842760" y="2637270"/>
              <a:ext cx="1203960" cy="1051560"/>
            </a:xfrm>
            <a:prstGeom prst="hexagon">
              <a:avLst/>
            </a:prstGeom>
            <a:solidFill>
              <a:schemeClr val="accent3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1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56" name="文本框 61"/>
            <p:cNvSpPr txBox="1"/>
            <p:nvPr/>
          </p:nvSpPr>
          <p:spPr>
            <a:xfrm>
              <a:off x="7024263" y="2809108"/>
              <a:ext cx="820724" cy="645103"/>
            </a:xfrm>
            <a:prstGeom prst="rect">
              <a:avLst/>
            </a:prstGeom>
            <a:noFill/>
            <a:ln w="38100"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dirty="0">
                  <a:solidFill>
                    <a:schemeClr val="bg1"/>
                  </a:solidFill>
                  <a:cs typeface="+mn-ea"/>
                  <a:sym typeface="+mn-lt"/>
                </a:rPr>
                <a:t>02</a:t>
              </a:r>
              <a:endParaRPr lang="zh-CN" altLang="en-US" sz="3200" baseline="-30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5492800" y="1672524"/>
            <a:ext cx="1090111" cy="953223"/>
            <a:chOff x="5525852" y="1879080"/>
            <a:chExt cx="1203960" cy="1051560"/>
          </a:xfrm>
          <a:solidFill>
            <a:schemeClr val="accent2">
              <a:lumMod val="75000"/>
            </a:schemeClr>
          </a:solidFill>
          <a:effectLst>
            <a:outerShdw blurRad="101600" dist="381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58" name="六边形 57"/>
            <p:cNvSpPr/>
            <p:nvPr/>
          </p:nvSpPr>
          <p:spPr>
            <a:xfrm>
              <a:off x="5525852" y="1879080"/>
              <a:ext cx="1203960" cy="1051560"/>
            </a:xfrm>
            <a:prstGeom prst="hexagon">
              <a:avLst/>
            </a:prstGeom>
            <a:solidFill>
              <a:schemeClr val="accent2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1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59" name="文本框 64"/>
            <p:cNvSpPr txBox="1"/>
            <p:nvPr/>
          </p:nvSpPr>
          <p:spPr>
            <a:xfrm>
              <a:off x="5686670" y="1989361"/>
              <a:ext cx="882326" cy="693840"/>
            </a:xfrm>
            <a:prstGeom prst="rect">
              <a:avLst/>
            </a:prstGeom>
            <a:noFill/>
            <a:ln w="38100">
              <a:noFill/>
            </a:ln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3200" dirty="0">
                  <a:solidFill>
                    <a:schemeClr val="bg1"/>
                  </a:solidFill>
                  <a:cs typeface="+mn-ea"/>
                  <a:sym typeface="+mn-lt"/>
                </a:rPr>
                <a:t>01</a:t>
              </a:r>
              <a:endParaRPr lang="zh-CN" altLang="en-US" sz="3200" baseline="-30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6809280" y="3853186"/>
            <a:ext cx="1090111" cy="953223"/>
            <a:chOff x="6842760" y="4008870"/>
            <a:chExt cx="1203960" cy="1051560"/>
          </a:xfrm>
          <a:solidFill>
            <a:schemeClr val="accent2">
              <a:lumMod val="75000"/>
            </a:schemeClr>
          </a:solidFill>
          <a:effectLst>
            <a:outerShdw blurRad="101600" dist="381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61" name="六边形 60"/>
            <p:cNvSpPr/>
            <p:nvPr/>
          </p:nvSpPr>
          <p:spPr>
            <a:xfrm>
              <a:off x="6842760" y="4008870"/>
              <a:ext cx="1203960" cy="1051560"/>
            </a:xfrm>
            <a:prstGeom prst="hexagon">
              <a:avLst/>
            </a:prstGeom>
            <a:solidFill>
              <a:schemeClr val="accent4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1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62" name="文本框 67"/>
            <p:cNvSpPr txBox="1"/>
            <p:nvPr/>
          </p:nvSpPr>
          <p:spPr>
            <a:xfrm>
              <a:off x="6981635" y="4119151"/>
              <a:ext cx="926212" cy="693840"/>
            </a:xfrm>
            <a:prstGeom prst="rect">
              <a:avLst/>
            </a:prstGeom>
            <a:noFill/>
            <a:ln w="38100">
              <a:noFill/>
            </a:ln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3200" dirty="0">
                  <a:solidFill>
                    <a:schemeClr val="bg1"/>
                  </a:solidFill>
                  <a:cs typeface="+mn-ea"/>
                  <a:sym typeface="+mn-lt"/>
                </a:rPr>
                <a:t>03</a:t>
              </a:r>
              <a:endParaRPr lang="zh-CN" altLang="en-US" sz="3200" baseline="-30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4135232" y="3841536"/>
            <a:ext cx="1090111" cy="953223"/>
            <a:chOff x="4206240" y="4008870"/>
            <a:chExt cx="1203960" cy="1051560"/>
          </a:xfrm>
          <a:solidFill>
            <a:schemeClr val="accent2">
              <a:lumMod val="75000"/>
            </a:schemeClr>
          </a:solidFill>
          <a:effectLst>
            <a:outerShdw blurRad="101600" dist="381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64" name="六边形 63"/>
            <p:cNvSpPr/>
            <p:nvPr/>
          </p:nvSpPr>
          <p:spPr>
            <a:xfrm>
              <a:off x="4206240" y="4008870"/>
              <a:ext cx="1203960" cy="1051560"/>
            </a:xfrm>
            <a:prstGeom prst="hexagon">
              <a:avLst/>
            </a:prstGeom>
            <a:solidFill>
              <a:schemeClr val="accent3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1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65" name="文本框 70"/>
            <p:cNvSpPr txBox="1"/>
            <p:nvPr/>
          </p:nvSpPr>
          <p:spPr>
            <a:xfrm>
              <a:off x="4397859" y="4183708"/>
              <a:ext cx="820724" cy="693840"/>
            </a:xfrm>
            <a:prstGeom prst="rect">
              <a:avLst/>
            </a:prstGeom>
            <a:noFill/>
            <a:ln w="38100">
              <a:noFill/>
            </a:ln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3200" dirty="0">
                  <a:solidFill>
                    <a:schemeClr val="bg1"/>
                  </a:solidFill>
                  <a:cs typeface="+mn-ea"/>
                  <a:sym typeface="+mn-lt"/>
                </a:rPr>
                <a:t>05</a:t>
              </a:r>
              <a:endParaRPr lang="zh-CN" altLang="en-US" sz="3200" baseline="-30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4162964" y="2387105"/>
            <a:ext cx="1090111" cy="953221"/>
            <a:chOff x="4206240" y="2637270"/>
            <a:chExt cx="1203960" cy="1051560"/>
          </a:xfrm>
          <a:solidFill>
            <a:schemeClr val="accent2">
              <a:lumMod val="75000"/>
            </a:schemeClr>
          </a:solidFill>
          <a:effectLst>
            <a:outerShdw blurRad="101600" dist="381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67" name="六边形 66"/>
            <p:cNvSpPr/>
            <p:nvPr/>
          </p:nvSpPr>
          <p:spPr>
            <a:xfrm>
              <a:off x="4206240" y="2637270"/>
              <a:ext cx="1203960" cy="1051560"/>
            </a:xfrm>
            <a:prstGeom prst="hexagon">
              <a:avLst/>
            </a:prstGeom>
            <a:solidFill>
              <a:schemeClr val="accent4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1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68" name="文本框 73"/>
            <p:cNvSpPr txBox="1"/>
            <p:nvPr/>
          </p:nvSpPr>
          <p:spPr>
            <a:xfrm>
              <a:off x="4387743" y="2809108"/>
              <a:ext cx="820724" cy="645103"/>
            </a:xfrm>
            <a:prstGeom prst="rect">
              <a:avLst/>
            </a:prstGeom>
            <a:noFill/>
            <a:ln w="38100"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dirty="0">
                  <a:solidFill>
                    <a:schemeClr val="bg1"/>
                  </a:solidFill>
                  <a:cs typeface="+mn-ea"/>
                  <a:sym typeface="+mn-lt"/>
                </a:rPr>
                <a:t>06</a:t>
              </a:r>
              <a:endParaRPr lang="zh-CN" altLang="en-US" sz="3200" baseline="-30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72" name="矩形 71"/>
          <p:cNvSpPr/>
          <p:nvPr/>
        </p:nvSpPr>
        <p:spPr>
          <a:xfrm>
            <a:off x="3433600" y="1234977"/>
            <a:ext cx="1321395" cy="314449"/>
          </a:xfrm>
          <a:prstGeom prst="rect">
            <a:avLst/>
          </a:prstGeom>
        </p:spPr>
        <p:txBody>
          <a:bodyPr wrap="none" lIns="82808" tIns="41404" rIns="82808" bIns="41404">
            <a:spAutoFit/>
          </a:bodyPr>
          <a:lstStyle/>
          <a:p>
            <a:pPr algn="r"/>
            <a:r>
              <a:rPr lang="zh-CN" altLang="en-US" sz="150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此处添加标题</a:t>
            </a:r>
            <a:endParaRPr lang="en-US" altLang="zh-CN" sz="1500" b="1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3" name="矩形 47"/>
          <p:cNvSpPr>
            <a:spLocks noChangeArrowheads="1"/>
          </p:cNvSpPr>
          <p:nvPr/>
        </p:nvSpPr>
        <p:spPr bwMode="auto">
          <a:xfrm>
            <a:off x="1776083" y="1565795"/>
            <a:ext cx="2978914" cy="5637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82808" tIns="41404" rIns="82808" bIns="41404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3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您的内容打在这里，或者通过复制您的文本后，在此框中选择粘贴</a:t>
            </a:r>
          </a:p>
        </p:txBody>
      </p:sp>
      <p:sp>
        <p:nvSpPr>
          <p:cNvPr id="74" name="矩形 73"/>
          <p:cNvSpPr/>
          <p:nvPr/>
        </p:nvSpPr>
        <p:spPr>
          <a:xfrm>
            <a:off x="2216308" y="2491324"/>
            <a:ext cx="1321395" cy="314449"/>
          </a:xfrm>
          <a:prstGeom prst="rect">
            <a:avLst/>
          </a:prstGeom>
        </p:spPr>
        <p:txBody>
          <a:bodyPr wrap="none" lIns="82808" tIns="41404" rIns="82808" bIns="41404">
            <a:spAutoFit/>
          </a:bodyPr>
          <a:lstStyle/>
          <a:p>
            <a:pPr algn="r"/>
            <a:r>
              <a:rPr lang="zh-CN" altLang="en-US" sz="150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此处添加标题</a:t>
            </a:r>
            <a:endParaRPr lang="en-US" altLang="zh-CN" sz="1500" b="1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5" name="矩形 47"/>
          <p:cNvSpPr>
            <a:spLocks noChangeArrowheads="1"/>
          </p:cNvSpPr>
          <p:nvPr/>
        </p:nvSpPr>
        <p:spPr bwMode="auto">
          <a:xfrm>
            <a:off x="1257085" y="2822140"/>
            <a:ext cx="2276533" cy="7834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82808" tIns="41404" rIns="82808" bIns="41404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3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您的内容打在这里，或者通过复制您的文本后，在此框中选择粘贴</a:t>
            </a:r>
          </a:p>
        </p:txBody>
      </p:sp>
      <p:sp>
        <p:nvSpPr>
          <p:cNvPr id="76" name="矩形 75"/>
          <p:cNvSpPr/>
          <p:nvPr/>
        </p:nvSpPr>
        <p:spPr>
          <a:xfrm>
            <a:off x="2188576" y="3989052"/>
            <a:ext cx="1321395" cy="314449"/>
          </a:xfrm>
          <a:prstGeom prst="rect">
            <a:avLst/>
          </a:prstGeom>
        </p:spPr>
        <p:txBody>
          <a:bodyPr wrap="none" lIns="82808" tIns="41404" rIns="82808" bIns="41404">
            <a:spAutoFit/>
          </a:bodyPr>
          <a:lstStyle/>
          <a:p>
            <a:pPr algn="r"/>
            <a:r>
              <a:rPr lang="zh-CN" altLang="en-US" sz="150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此处添加标题</a:t>
            </a:r>
            <a:endParaRPr lang="en-US" altLang="zh-CN" sz="1500" b="1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7" name="矩形 47"/>
          <p:cNvSpPr>
            <a:spLocks noChangeArrowheads="1"/>
          </p:cNvSpPr>
          <p:nvPr/>
        </p:nvSpPr>
        <p:spPr bwMode="auto">
          <a:xfrm>
            <a:off x="1229351" y="4319865"/>
            <a:ext cx="2276532" cy="7834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82808" tIns="41404" rIns="82808" bIns="41404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3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您的内容打在这里，或者通过复制您的文本后，在此框中选择粘贴</a:t>
            </a:r>
          </a:p>
        </p:txBody>
      </p:sp>
      <p:sp>
        <p:nvSpPr>
          <p:cNvPr id="78" name="矩形 77"/>
          <p:cNvSpPr/>
          <p:nvPr/>
        </p:nvSpPr>
        <p:spPr>
          <a:xfrm>
            <a:off x="8455247" y="1993309"/>
            <a:ext cx="1321395" cy="314449"/>
          </a:xfrm>
          <a:prstGeom prst="rect">
            <a:avLst/>
          </a:prstGeom>
        </p:spPr>
        <p:txBody>
          <a:bodyPr wrap="none" lIns="82808" tIns="41404" rIns="82808" bIns="41404">
            <a:spAutoFit/>
          </a:bodyPr>
          <a:lstStyle/>
          <a:p>
            <a:pPr algn="r"/>
            <a:r>
              <a:rPr lang="zh-CN" altLang="en-US" sz="150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此处添加标题</a:t>
            </a:r>
            <a:endParaRPr lang="en-US" altLang="zh-CN" sz="1500" b="1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9" name="矩形 47"/>
          <p:cNvSpPr>
            <a:spLocks noChangeArrowheads="1"/>
          </p:cNvSpPr>
          <p:nvPr/>
        </p:nvSpPr>
        <p:spPr bwMode="auto">
          <a:xfrm>
            <a:off x="8507247" y="2338416"/>
            <a:ext cx="2427671" cy="7834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82808" tIns="41404" rIns="82808" bIns="41404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3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您的内容打在这里，或者通过复制您的文本后，在此框中选择粘贴</a:t>
            </a:r>
          </a:p>
        </p:txBody>
      </p:sp>
      <p:sp>
        <p:nvSpPr>
          <p:cNvPr id="80" name="矩形 79"/>
          <p:cNvSpPr/>
          <p:nvPr/>
        </p:nvSpPr>
        <p:spPr>
          <a:xfrm>
            <a:off x="8484375" y="3718040"/>
            <a:ext cx="1321395" cy="314449"/>
          </a:xfrm>
          <a:prstGeom prst="rect">
            <a:avLst/>
          </a:prstGeom>
        </p:spPr>
        <p:txBody>
          <a:bodyPr wrap="none" lIns="82808" tIns="41404" rIns="82808" bIns="41404">
            <a:spAutoFit/>
          </a:bodyPr>
          <a:lstStyle/>
          <a:p>
            <a:pPr algn="r"/>
            <a:r>
              <a:rPr lang="zh-CN" altLang="en-US" sz="150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此处添加标题</a:t>
            </a:r>
            <a:endParaRPr lang="en-US" altLang="zh-CN" sz="1500" b="1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1" name="矩形 47"/>
          <p:cNvSpPr>
            <a:spLocks noChangeArrowheads="1"/>
          </p:cNvSpPr>
          <p:nvPr/>
        </p:nvSpPr>
        <p:spPr bwMode="auto">
          <a:xfrm>
            <a:off x="8526752" y="4063148"/>
            <a:ext cx="2427671" cy="7834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82808" tIns="41404" rIns="82808" bIns="41404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3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您的内容打在这里，或者通过复制您的文本后，在此框中选择粘贴</a:t>
            </a:r>
          </a:p>
        </p:txBody>
      </p:sp>
      <p:sp>
        <p:nvSpPr>
          <p:cNvPr id="82" name="矩形 81"/>
          <p:cNvSpPr/>
          <p:nvPr/>
        </p:nvSpPr>
        <p:spPr>
          <a:xfrm>
            <a:off x="7544700" y="5018322"/>
            <a:ext cx="1321395" cy="314449"/>
          </a:xfrm>
          <a:prstGeom prst="rect">
            <a:avLst/>
          </a:prstGeom>
        </p:spPr>
        <p:txBody>
          <a:bodyPr wrap="none" lIns="82808" tIns="41404" rIns="82808" bIns="41404">
            <a:spAutoFit/>
          </a:bodyPr>
          <a:lstStyle/>
          <a:p>
            <a:pPr algn="r"/>
            <a:r>
              <a:rPr lang="zh-CN" altLang="en-US" sz="150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此处添加标题</a:t>
            </a:r>
            <a:endParaRPr lang="en-US" altLang="zh-CN" sz="1500" b="1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3" name="矩形 47"/>
          <p:cNvSpPr>
            <a:spLocks noChangeArrowheads="1"/>
          </p:cNvSpPr>
          <p:nvPr/>
        </p:nvSpPr>
        <p:spPr bwMode="auto">
          <a:xfrm>
            <a:off x="7596706" y="5363433"/>
            <a:ext cx="2931285" cy="5502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82808" tIns="41404" rIns="82808" bIns="41404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3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您的内容打在这里，或者通过复制您的文本后，在此框中选择粘贴</a:t>
            </a:r>
          </a:p>
        </p:txBody>
      </p:sp>
      <p:grpSp>
        <p:nvGrpSpPr>
          <p:cNvPr id="84" name="组合 83"/>
          <p:cNvGrpSpPr/>
          <p:nvPr/>
        </p:nvGrpSpPr>
        <p:grpSpPr>
          <a:xfrm flipH="1">
            <a:off x="7663912" y="2199561"/>
            <a:ext cx="800508" cy="238304"/>
            <a:chOff x="4255294" y="1661160"/>
            <a:chExt cx="1505426" cy="262890"/>
          </a:xfrm>
        </p:grpSpPr>
        <p:cxnSp>
          <p:nvCxnSpPr>
            <p:cNvPr id="85" name="直接连接符 84"/>
            <p:cNvCxnSpPr/>
            <p:nvPr/>
          </p:nvCxnSpPr>
          <p:spPr>
            <a:xfrm flipH="1" flipV="1">
              <a:off x="5410200" y="1661160"/>
              <a:ext cx="350520" cy="26289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直接连接符 85"/>
            <p:cNvCxnSpPr/>
            <p:nvPr/>
          </p:nvCxnSpPr>
          <p:spPr>
            <a:xfrm flipH="1">
              <a:off x="4255294" y="1663541"/>
              <a:ext cx="1157287" cy="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7" name="组合 86"/>
          <p:cNvGrpSpPr/>
          <p:nvPr/>
        </p:nvGrpSpPr>
        <p:grpSpPr>
          <a:xfrm>
            <a:off x="5183558" y="2875043"/>
            <a:ext cx="1708611" cy="1443644"/>
            <a:chOff x="5927099" y="3207123"/>
            <a:chExt cx="1887055" cy="1592580"/>
          </a:xfrm>
          <a:solidFill>
            <a:schemeClr val="accent3">
              <a:lumMod val="75000"/>
            </a:schemeClr>
          </a:solidFill>
          <a:effectLst>
            <a:outerShdw blurRad="101600" dist="381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88" name="六边形 87"/>
            <p:cNvSpPr/>
            <p:nvPr/>
          </p:nvSpPr>
          <p:spPr>
            <a:xfrm>
              <a:off x="5927099" y="3207123"/>
              <a:ext cx="1887055" cy="1592580"/>
            </a:xfrm>
            <a:prstGeom prst="hexagon">
              <a:avLst/>
            </a:prstGeom>
            <a:solidFill>
              <a:schemeClr val="accent1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300">
                <a:cs typeface="+mn-ea"/>
                <a:sym typeface="+mn-lt"/>
              </a:endParaRPr>
            </a:p>
          </p:txBody>
        </p:sp>
        <p:sp>
          <p:nvSpPr>
            <p:cNvPr id="89" name="文本框 1"/>
            <p:cNvSpPr txBox="1"/>
            <p:nvPr/>
          </p:nvSpPr>
          <p:spPr>
            <a:xfrm>
              <a:off x="6291627" y="3451749"/>
              <a:ext cx="1157998" cy="1086492"/>
            </a:xfrm>
            <a:prstGeom prst="rect">
              <a:avLst/>
            </a:prstGeom>
            <a:noFill/>
            <a:ln w="38100"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900" b="1" dirty="0">
                  <a:solidFill>
                    <a:schemeClr val="bg1"/>
                  </a:solidFill>
                  <a:cs typeface="+mn-ea"/>
                  <a:sym typeface="+mn-lt"/>
                </a:rPr>
                <a:t>添加标题</a:t>
              </a:r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5492800" y="4540572"/>
            <a:ext cx="1090111" cy="953221"/>
            <a:chOff x="5525852" y="4683240"/>
            <a:chExt cx="1203960" cy="1051560"/>
          </a:xfrm>
          <a:solidFill>
            <a:schemeClr val="accent2">
              <a:lumMod val="75000"/>
            </a:schemeClr>
          </a:solidFill>
          <a:effectLst>
            <a:outerShdw blurRad="101600" dist="381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70" name="六边形 69"/>
            <p:cNvSpPr/>
            <p:nvPr/>
          </p:nvSpPr>
          <p:spPr>
            <a:xfrm>
              <a:off x="5525852" y="4683240"/>
              <a:ext cx="1203960" cy="1051560"/>
            </a:xfrm>
            <a:prstGeom prst="hexagon">
              <a:avLst/>
            </a:prstGeom>
            <a:solidFill>
              <a:schemeClr val="accent2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1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71" name="文本框 76"/>
            <p:cNvSpPr txBox="1"/>
            <p:nvPr/>
          </p:nvSpPr>
          <p:spPr>
            <a:xfrm>
              <a:off x="5693284" y="4855078"/>
              <a:ext cx="820724" cy="645103"/>
            </a:xfrm>
            <a:prstGeom prst="rect">
              <a:avLst/>
            </a:prstGeom>
            <a:noFill/>
            <a:ln w="38100"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dirty="0">
                  <a:solidFill>
                    <a:schemeClr val="bg1"/>
                  </a:solidFill>
                  <a:cs typeface="+mn-ea"/>
                  <a:sym typeface="+mn-lt"/>
                </a:rPr>
                <a:t>04</a:t>
              </a:r>
              <a:endParaRPr lang="zh-CN" altLang="en-US" sz="3200" baseline="-30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单击此处添加标题文本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五边形 2"/>
          <p:cNvSpPr/>
          <p:nvPr/>
        </p:nvSpPr>
        <p:spPr>
          <a:xfrm flipH="1">
            <a:off x="2640993" y="3783209"/>
            <a:ext cx="3002784" cy="479356"/>
          </a:xfrm>
          <a:prstGeom prst="homePlate">
            <a:avLst/>
          </a:prstGeom>
          <a:solidFill>
            <a:schemeClr val="accent1"/>
          </a:solidFill>
          <a:ln>
            <a:noFill/>
          </a:ln>
          <a:effectLst>
            <a:outerShdw blurRad="127000" dist="254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5" rIns="91431" bIns="45715" rtlCol="0" anchor="ctr"/>
          <a:lstStyle/>
          <a:p>
            <a:pPr algn="ctr"/>
            <a:endParaRPr lang="zh-CN" altLang="en-US" sz="1500">
              <a:cs typeface="+mn-ea"/>
              <a:sym typeface="+mn-lt"/>
            </a:endParaRPr>
          </a:p>
        </p:txBody>
      </p:sp>
      <p:sp>
        <p:nvSpPr>
          <p:cNvPr id="4" name="五边形 3"/>
          <p:cNvSpPr/>
          <p:nvPr/>
        </p:nvSpPr>
        <p:spPr>
          <a:xfrm flipH="1">
            <a:off x="3797072" y="4389618"/>
            <a:ext cx="1846706" cy="479356"/>
          </a:xfrm>
          <a:prstGeom prst="homePlate">
            <a:avLst/>
          </a:prstGeom>
          <a:solidFill>
            <a:schemeClr val="accent3"/>
          </a:solidFill>
          <a:ln>
            <a:noFill/>
          </a:ln>
          <a:effectLst>
            <a:outerShdw blurRad="127000" dist="254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5" rIns="91431" bIns="45715" rtlCol="0" anchor="ctr"/>
          <a:lstStyle/>
          <a:p>
            <a:pPr algn="ctr"/>
            <a:endParaRPr lang="zh-CN" altLang="en-US" sz="1500">
              <a:cs typeface="+mn-ea"/>
              <a:sym typeface="+mn-lt"/>
            </a:endParaRPr>
          </a:p>
        </p:txBody>
      </p:sp>
      <p:sp>
        <p:nvSpPr>
          <p:cNvPr id="5" name="五边形 4"/>
          <p:cNvSpPr/>
          <p:nvPr/>
        </p:nvSpPr>
        <p:spPr>
          <a:xfrm flipH="1">
            <a:off x="3094541" y="4996027"/>
            <a:ext cx="2549236" cy="479356"/>
          </a:xfrm>
          <a:prstGeom prst="homePlate">
            <a:avLst/>
          </a:prstGeom>
          <a:solidFill>
            <a:schemeClr val="accent1"/>
          </a:solidFill>
          <a:ln>
            <a:noFill/>
          </a:ln>
          <a:effectLst>
            <a:outerShdw blurRad="127000" dist="254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5" rIns="91431" bIns="45715" rtlCol="0" anchor="ctr"/>
          <a:lstStyle/>
          <a:p>
            <a:pPr algn="ctr"/>
            <a:endParaRPr lang="zh-CN" altLang="en-US" sz="1500">
              <a:cs typeface="+mn-ea"/>
              <a:sym typeface="+mn-lt"/>
            </a:endParaRPr>
          </a:p>
        </p:txBody>
      </p:sp>
      <p:sp>
        <p:nvSpPr>
          <p:cNvPr id="6" name="五边形 5"/>
          <p:cNvSpPr/>
          <p:nvPr/>
        </p:nvSpPr>
        <p:spPr>
          <a:xfrm flipH="1">
            <a:off x="1968080" y="5602437"/>
            <a:ext cx="3675697" cy="479356"/>
          </a:xfrm>
          <a:prstGeom prst="homePlate">
            <a:avLst/>
          </a:prstGeom>
          <a:solidFill>
            <a:schemeClr val="accent3"/>
          </a:solidFill>
          <a:ln>
            <a:noFill/>
          </a:ln>
          <a:effectLst>
            <a:outerShdw blurRad="127000" dist="254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5" rIns="91431" bIns="45715" rtlCol="0" anchor="ctr"/>
          <a:lstStyle/>
          <a:p>
            <a:pPr algn="ctr"/>
            <a:endParaRPr lang="zh-CN" altLang="en-US" sz="1500">
              <a:cs typeface="+mn-ea"/>
              <a:sym typeface="+mn-lt"/>
            </a:endParaRPr>
          </a:p>
        </p:txBody>
      </p:sp>
      <p:sp>
        <p:nvSpPr>
          <p:cNvPr id="7" name="TextBox 159"/>
          <p:cNvSpPr txBox="1"/>
          <p:nvPr/>
        </p:nvSpPr>
        <p:spPr>
          <a:xfrm>
            <a:off x="4829279" y="3833757"/>
            <a:ext cx="724860" cy="415488"/>
          </a:xfrm>
          <a:prstGeom prst="rect">
            <a:avLst/>
          </a:prstGeom>
          <a:noFill/>
        </p:spPr>
        <p:txBody>
          <a:bodyPr wrap="none" lIns="91431" tIns="45715" rIns="91431" bIns="45715" rtlCol="0">
            <a:spAutoFit/>
          </a:bodyPr>
          <a:lstStyle/>
          <a:p>
            <a:pPr algn="ctr"/>
            <a:r>
              <a:rPr lang="en-US" altLang="zh-CN" sz="2100" b="1" dirty="0">
                <a:solidFill>
                  <a:schemeClr val="bg1"/>
                </a:solidFill>
                <a:cs typeface="+mn-ea"/>
                <a:sym typeface="+mn-lt"/>
              </a:rPr>
              <a:t>73%</a:t>
            </a:r>
            <a:endParaRPr lang="zh-CN" altLang="en-US" sz="21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9" name="TextBox 160"/>
          <p:cNvSpPr txBox="1"/>
          <p:nvPr/>
        </p:nvSpPr>
        <p:spPr>
          <a:xfrm>
            <a:off x="4819661" y="4444990"/>
            <a:ext cx="724860" cy="415488"/>
          </a:xfrm>
          <a:prstGeom prst="rect">
            <a:avLst/>
          </a:prstGeom>
          <a:noFill/>
        </p:spPr>
        <p:txBody>
          <a:bodyPr wrap="none" lIns="91431" tIns="45715" rIns="91431" bIns="45715" rtlCol="0">
            <a:spAutoFit/>
          </a:bodyPr>
          <a:lstStyle/>
          <a:p>
            <a:pPr algn="ctr"/>
            <a:r>
              <a:rPr lang="en-US" altLang="zh-CN" sz="2100" b="1" dirty="0">
                <a:solidFill>
                  <a:schemeClr val="bg1"/>
                </a:solidFill>
                <a:cs typeface="+mn-ea"/>
                <a:sym typeface="+mn-lt"/>
              </a:rPr>
              <a:t>30%</a:t>
            </a:r>
            <a:endParaRPr lang="zh-CN" altLang="en-US" sz="21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0" name="TextBox 161"/>
          <p:cNvSpPr txBox="1"/>
          <p:nvPr/>
        </p:nvSpPr>
        <p:spPr>
          <a:xfrm>
            <a:off x="4819663" y="5051479"/>
            <a:ext cx="724860" cy="415488"/>
          </a:xfrm>
          <a:prstGeom prst="rect">
            <a:avLst/>
          </a:prstGeom>
          <a:noFill/>
        </p:spPr>
        <p:txBody>
          <a:bodyPr wrap="none" lIns="91431" tIns="45715" rIns="91431" bIns="45715" rtlCol="0">
            <a:spAutoFit/>
          </a:bodyPr>
          <a:lstStyle/>
          <a:p>
            <a:pPr algn="ctr"/>
            <a:r>
              <a:rPr lang="en-US" altLang="zh-CN" sz="2100" b="1" dirty="0">
                <a:solidFill>
                  <a:schemeClr val="bg1"/>
                </a:solidFill>
                <a:cs typeface="+mn-ea"/>
                <a:sym typeface="+mn-lt"/>
              </a:rPr>
              <a:t>50%</a:t>
            </a:r>
            <a:endParaRPr lang="zh-CN" altLang="en-US" sz="21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1" name="TextBox 162"/>
          <p:cNvSpPr txBox="1"/>
          <p:nvPr/>
        </p:nvSpPr>
        <p:spPr>
          <a:xfrm>
            <a:off x="4845309" y="5663819"/>
            <a:ext cx="724860" cy="415488"/>
          </a:xfrm>
          <a:prstGeom prst="rect">
            <a:avLst/>
          </a:prstGeom>
          <a:noFill/>
        </p:spPr>
        <p:txBody>
          <a:bodyPr wrap="none" lIns="91431" tIns="45715" rIns="91431" bIns="45715" rtlCol="0">
            <a:spAutoFit/>
          </a:bodyPr>
          <a:lstStyle/>
          <a:p>
            <a:pPr algn="ctr"/>
            <a:r>
              <a:rPr lang="en-US" altLang="zh-CN" sz="2100" b="1" dirty="0">
                <a:solidFill>
                  <a:schemeClr val="bg1"/>
                </a:solidFill>
                <a:cs typeface="+mn-ea"/>
                <a:sym typeface="+mn-lt"/>
              </a:rPr>
              <a:t>75%</a:t>
            </a:r>
            <a:endParaRPr lang="zh-CN" altLang="en-US" sz="21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2" name="五边形 11"/>
          <p:cNvSpPr/>
          <p:nvPr/>
        </p:nvSpPr>
        <p:spPr>
          <a:xfrm>
            <a:off x="6612501" y="3785863"/>
            <a:ext cx="1532686" cy="479356"/>
          </a:xfrm>
          <a:prstGeom prst="homePlate">
            <a:avLst/>
          </a:prstGeom>
          <a:solidFill>
            <a:schemeClr val="accent2"/>
          </a:solidFill>
          <a:ln>
            <a:noFill/>
          </a:ln>
          <a:effectLst>
            <a:outerShdw blurRad="127000" dist="254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5" rIns="91431" bIns="45715" rtlCol="0" anchor="ctr"/>
          <a:lstStyle/>
          <a:p>
            <a:pPr algn="ctr"/>
            <a:endParaRPr lang="zh-CN" altLang="en-US" sz="1500" b="1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3" name="五边形 12"/>
          <p:cNvSpPr/>
          <p:nvPr/>
        </p:nvSpPr>
        <p:spPr>
          <a:xfrm>
            <a:off x="6612503" y="4392273"/>
            <a:ext cx="2893326" cy="479356"/>
          </a:xfrm>
          <a:prstGeom prst="homePlate">
            <a:avLst/>
          </a:prstGeom>
          <a:solidFill>
            <a:schemeClr val="accent4"/>
          </a:solidFill>
          <a:ln>
            <a:noFill/>
          </a:ln>
          <a:effectLst>
            <a:outerShdw blurRad="127000" dist="254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5" rIns="91431" bIns="45715" rtlCol="0" anchor="ctr"/>
          <a:lstStyle/>
          <a:p>
            <a:pPr algn="ctr"/>
            <a:endParaRPr lang="zh-CN" altLang="en-US" sz="1500">
              <a:cs typeface="+mn-ea"/>
              <a:sym typeface="+mn-lt"/>
            </a:endParaRPr>
          </a:p>
        </p:txBody>
      </p:sp>
      <p:sp>
        <p:nvSpPr>
          <p:cNvPr id="14" name="五边形 13"/>
          <p:cNvSpPr/>
          <p:nvPr/>
        </p:nvSpPr>
        <p:spPr>
          <a:xfrm>
            <a:off x="6612502" y="4998683"/>
            <a:ext cx="1814186" cy="479356"/>
          </a:xfrm>
          <a:prstGeom prst="homePlate">
            <a:avLst/>
          </a:prstGeom>
          <a:solidFill>
            <a:schemeClr val="accent2"/>
          </a:solidFill>
          <a:ln>
            <a:noFill/>
          </a:ln>
          <a:effectLst>
            <a:outerShdw blurRad="127000" dist="254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5" rIns="91431" bIns="45715" rtlCol="0" anchor="ctr"/>
          <a:lstStyle/>
          <a:p>
            <a:pPr algn="ctr"/>
            <a:endParaRPr lang="zh-CN" altLang="en-US" sz="1500" b="1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5" name="五边形 14"/>
          <p:cNvSpPr/>
          <p:nvPr/>
        </p:nvSpPr>
        <p:spPr>
          <a:xfrm>
            <a:off x="6612503" y="5605091"/>
            <a:ext cx="3867471" cy="479356"/>
          </a:xfrm>
          <a:prstGeom prst="homePlate">
            <a:avLst/>
          </a:prstGeom>
          <a:solidFill>
            <a:schemeClr val="accent4"/>
          </a:solidFill>
          <a:ln>
            <a:noFill/>
          </a:ln>
          <a:effectLst>
            <a:outerShdw blurRad="127000" dist="254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5" rIns="91431" bIns="45715" rtlCol="0" anchor="ctr"/>
          <a:lstStyle/>
          <a:p>
            <a:pPr algn="ctr"/>
            <a:endParaRPr lang="zh-CN" altLang="en-US" sz="1500">
              <a:cs typeface="+mn-ea"/>
              <a:sym typeface="+mn-lt"/>
            </a:endParaRPr>
          </a:p>
        </p:txBody>
      </p:sp>
      <p:sp>
        <p:nvSpPr>
          <p:cNvPr id="16" name="TextBox 173"/>
          <p:cNvSpPr txBox="1"/>
          <p:nvPr/>
        </p:nvSpPr>
        <p:spPr>
          <a:xfrm>
            <a:off x="6731801" y="3842383"/>
            <a:ext cx="724860" cy="415488"/>
          </a:xfrm>
          <a:prstGeom prst="rect">
            <a:avLst/>
          </a:prstGeom>
          <a:noFill/>
        </p:spPr>
        <p:txBody>
          <a:bodyPr wrap="none" lIns="91431" tIns="45715" rIns="91431" bIns="45715" rtlCol="0">
            <a:spAutoFit/>
          </a:bodyPr>
          <a:lstStyle/>
          <a:p>
            <a:pPr algn="ctr"/>
            <a:r>
              <a:rPr lang="en-US" altLang="zh-CN" sz="2100" b="1" dirty="0">
                <a:solidFill>
                  <a:schemeClr val="bg1"/>
                </a:solidFill>
                <a:cs typeface="+mn-ea"/>
                <a:sym typeface="+mn-lt"/>
              </a:rPr>
              <a:t>20%</a:t>
            </a:r>
            <a:endParaRPr lang="zh-CN" altLang="en-US" sz="21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7" name="TextBox 174"/>
          <p:cNvSpPr txBox="1"/>
          <p:nvPr/>
        </p:nvSpPr>
        <p:spPr>
          <a:xfrm>
            <a:off x="6731799" y="4438941"/>
            <a:ext cx="724860" cy="415488"/>
          </a:xfrm>
          <a:prstGeom prst="rect">
            <a:avLst/>
          </a:prstGeom>
          <a:noFill/>
        </p:spPr>
        <p:txBody>
          <a:bodyPr wrap="none" lIns="91431" tIns="45715" rIns="91431" bIns="45715" rtlCol="0">
            <a:spAutoFit/>
          </a:bodyPr>
          <a:lstStyle/>
          <a:p>
            <a:pPr algn="ctr"/>
            <a:r>
              <a:rPr lang="en-US" altLang="zh-CN" sz="2100" b="1" dirty="0">
                <a:solidFill>
                  <a:schemeClr val="bg1"/>
                </a:solidFill>
                <a:cs typeface="+mn-ea"/>
                <a:sym typeface="+mn-lt"/>
              </a:rPr>
              <a:t>56%</a:t>
            </a:r>
            <a:endParaRPr lang="zh-CN" altLang="en-US" sz="21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8" name="TextBox 175"/>
          <p:cNvSpPr txBox="1"/>
          <p:nvPr/>
        </p:nvSpPr>
        <p:spPr>
          <a:xfrm>
            <a:off x="6731802" y="5051477"/>
            <a:ext cx="724860" cy="415488"/>
          </a:xfrm>
          <a:prstGeom prst="rect">
            <a:avLst/>
          </a:prstGeom>
          <a:noFill/>
        </p:spPr>
        <p:txBody>
          <a:bodyPr wrap="none" lIns="91431" tIns="45715" rIns="91431" bIns="45715" rtlCol="0">
            <a:spAutoFit/>
          </a:bodyPr>
          <a:lstStyle/>
          <a:p>
            <a:pPr algn="ctr"/>
            <a:r>
              <a:rPr lang="en-US" altLang="zh-CN" sz="2100" b="1" dirty="0">
                <a:solidFill>
                  <a:schemeClr val="bg1"/>
                </a:solidFill>
                <a:cs typeface="+mn-ea"/>
                <a:sym typeface="+mn-lt"/>
              </a:rPr>
              <a:t>29%</a:t>
            </a:r>
            <a:endParaRPr lang="zh-CN" altLang="en-US" sz="21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9" name="TextBox 176"/>
          <p:cNvSpPr txBox="1"/>
          <p:nvPr/>
        </p:nvSpPr>
        <p:spPr>
          <a:xfrm>
            <a:off x="6748776" y="5660543"/>
            <a:ext cx="724860" cy="415488"/>
          </a:xfrm>
          <a:prstGeom prst="rect">
            <a:avLst/>
          </a:prstGeom>
          <a:noFill/>
        </p:spPr>
        <p:txBody>
          <a:bodyPr wrap="none" lIns="91431" tIns="45715" rIns="91431" bIns="45715" rtlCol="0">
            <a:spAutoFit/>
          </a:bodyPr>
          <a:lstStyle/>
          <a:p>
            <a:pPr algn="ctr"/>
            <a:r>
              <a:rPr lang="en-US" altLang="zh-CN" sz="2100" b="1" dirty="0">
                <a:solidFill>
                  <a:schemeClr val="bg1"/>
                </a:solidFill>
                <a:cs typeface="+mn-ea"/>
                <a:sym typeface="+mn-lt"/>
              </a:rPr>
              <a:t>77%</a:t>
            </a:r>
            <a:endParaRPr lang="zh-CN" altLang="en-US" sz="21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0" name="TextBox 180"/>
          <p:cNvSpPr txBox="1"/>
          <p:nvPr/>
        </p:nvSpPr>
        <p:spPr>
          <a:xfrm>
            <a:off x="5747688" y="3888963"/>
            <a:ext cx="761648" cy="323165"/>
          </a:xfrm>
          <a:prstGeom prst="rect">
            <a:avLst/>
          </a:prstGeom>
          <a:noFill/>
        </p:spPr>
        <p:txBody>
          <a:bodyPr wrap="none" lIns="91431" tIns="45715" rIns="91431" bIns="45715" rtlCol="0">
            <a:spAutoFit/>
          </a:bodyPr>
          <a:lstStyle/>
          <a:p>
            <a:pPr algn="ctr"/>
            <a:r>
              <a:rPr lang="zh-CN" altLang="en-US" sz="150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项目一</a:t>
            </a:r>
          </a:p>
        </p:txBody>
      </p:sp>
      <p:sp>
        <p:nvSpPr>
          <p:cNvPr id="21" name="TextBox 181"/>
          <p:cNvSpPr txBox="1"/>
          <p:nvPr/>
        </p:nvSpPr>
        <p:spPr>
          <a:xfrm>
            <a:off x="5747688" y="4491075"/>
            <a:ext cx="761648" cy="323165"/>
          </a:xfrm>
          <a:prstGeom prst="rect">
            <a:avLst/>
          </a:prstGeom>
          <a:noFill/>
        </p:spPr>
        <p:txBody>
          <a:bodyPr wrap="none" lIns="91431" tIns="45715" rIns="91431" bIns="45715" rtlCol="0">
            <a:spAutoFit/>
          </a:bodyPr>
          <a:lstStyle/>
          <a:p>
            <a:pPr algn="ctr"/>
            <a:r>
              <a:rPr lang="zh-CN" altLang="en-US" sz="150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项目二</a:t>
            </a:r>
          </a:p>
        </p:txBody>
      </p:sp>
      <p:sp>
        <p:nvSpPr>
          <p:cNvPr id="22" name="TextBox 182"/>
          <p:cNvSpPr txBox="1"/>
          <p:nvPr/>
        </p:nvSpPr>
        <p:spPr>
          <a:xfrm>
            <a:off x="5747920" y="5097484"/>
            <a:ext cx="761648" cy="323165"/>
          </a:xfrm>
          <a:prstGeom prst="rect">
            <a:avLst/>
          </a:prstGeom>
          <a:noFill/>
        </p:spPr>
        <p:txBody>
          <a:bodyPr wrap="none" lIns="91431" tIns="45715" rIns="91431" bIns="45715" rtlCol="0">
            <a:spAutoFit/>
          </a:bodyPr>
          <a:lstStyle/>
          <a:p>
            <a:pPr algn="ctr"/>
            <a:r>
              <a:rPr lang="zh-CN" altLang="en-US" sz="150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项目三</a:t>
            </a:r>
          </a:p>
        </p:txBody>
      </p:sp>
      <p:sp>
        <p:nvSpPr>
          <p:cNvPr id="23" name="TextBox 183"/>
          <p:cNvSpPr txBox="1"/>
          <p:nvPr/>
        </p:nvSpPr>
        <p:spPr>
          <a:xfrm>
            <a:off x="5747920" y="5706549"/>
            <a:ext cx="761648" cy="323165"/>
          </a:xfrm>
          <a:prstGeom prst="rect">
            <a:avLst/>
          </a:prstGeom>
          <a:noFill/>
        </p:spPr>
        <p:txBody>
          <a:bodyPr wrap="none" lIns="91431" tIns="45715" rIns="91431" bIns="45715" rtlCol="0">
            <a:spAutoFit/>
          </a:bodyPr>
          <a:lstStyle/>
          <a:p>
            <a:pPr algn="ctr"/>
            <a:r>
              <a:rPr lang="zh-CN" altLang="en-US" sz="150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项目四</a:t>
            </a:r>
          </a:p>
        </p:txBody>
      </p:sp>
      <p:sp>
        <p:nvSpPr>
          <p:cNvPr id="24" name="Oval 4"/>
          <p:cNvSpPr/>
          <p:nvPr/>
        </p:nvSpPr>
        <p:spPr>
          <a:xfrm>
            <a:off x="6609995" y="1508787"/>
            <a:ext cx="1117974" cy="1054600"/>
          </a:xfrm>
          <a:prstGeom prst="ellipse">
            <a:avLst/>
          </a:prstGeom>
          <a:solidFill>
            <a:schemeClr val="accent2"/>
          </a:solidFill>
          <a:ln w="63500">
            <a:solidFill>
              <a:schemeClr val="bg1"/>
            </a:solidFill>
          </a:ln>
          <a:effectLst>
            <a:outerShdw blurRad="1270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lIns="91431" tIns="45715" rIns="91431" bIns="45715" rtlCol="0" anchor="ctr"/>
          <a:lstStyle/>
          <a:p>
            <a:pPr algn="ctr"/>
            <a:r>
              <a:rPr lang="en-US" sz="1900" b="1" dirty="0">
                <a:solidFill>
                  <a:schemeClr val="bg1"/>
                </a:solidFill>
                <a:cs typeface="+mn-ea"/>
                <a:sym typeface="+mn-lt"/>
              </a:rPr>
              <a:t>2023</a:t>
            </a:r>
          </a:p>
        </p:txBody>
      </p:sp>
      <p:sp>
        <p:nvSpPr>
          <p:cNvPr id="25" name="Oval 5"/>
          <p:cNvSpPr/>
          <p:nvPr/>
        </p:nvSpPr>
        <p:spPr>
          <a:xfrm>
            <a:off x="4548358" y="1508787"/>
            <a:ext cx="1117974" cy="1054600"/>
          </a:xfrm>
          <a:prstGeom prst="ellipse">
            <a:avLst/>
          </a:prstGeom>
          <a:solidFill>
            <a:schemeClr val="accent1"/>
          </a:solidFill>
          <a:ln w="63500">
            <a:solidFill>
              <a:schemeClr val="bg1"/>
            </a:solidFill>
          </a:ln>
          <a:effectLst>
            <a:outerShdw blurRad="1270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lIns="91431" tIns="45715" rIns="91431" bIns="45715" rtlCol="0" anchor="ctr"/>
          <a:lstStyle/>
          <a:p>
            <a:pPr algn="ctr"/>
            <a:r>
              <a:rPr lang="en-US" altLang="zh-CN" sz="1900" b="1" dirty="0">
                <a:solidFill>
                  <a:schemeClr val="bg1"/>
                </a:solidFill>
                <a:cs typeface="+mn-ea"/>
                <a:sym typeface="+mn-lt"/>
              </a:rPr>
              <a:t>2022</a:t>
            </a:r>
            <a:endParaRPr lang="en-US" sz="19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6" name="Text Box 10"/>
          <p:cNvSpPr txBox="1">
            <a:spLocks noChangeArrowheads="1"/>
          </p:cNvSpPr>
          <p:nvPr/>
        </p:nvSpPr>
        <p:spPr bwMode="auto">
          <a:xfrm>
            <a:off x="6612502" y="2693097"/>
            <a:ext cx="4955395" cy="100642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45715" tIns="22858" rIns="45715" bIns="22858">
            <a:spAutoFit/>
          </a:bodyPr>
          <a:lstStyle/>
          <a:p>
            <a:pPr defTabSz="1087755">
              <a:lnSpc>
                <a:spcPct val="130000"/>
              </a:lnSpc>
            </a:pPr>
            <a:r>
              <a:rPr lang="zh-CN" altLang="en-US" sz="160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单击此处添加标题</a:t>
            </a:r>
            <a:endParaRPr lang="en-US" altLang="zh-CN" sz="1600" b="1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 defTabSz="1087755"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lang="en-US" sz="16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7" name="Text Box 10"/>
          <p:cNvSpPr txBox="1">
            <a:spLocks noChangeArrowheads="1"/>
          </p:cNvSpPr>
          <p:nvPr/>
        </p:nvSpPr>
        <p:spPr bwMode="auto">
          <a:xfrm>
            <a:off x="816102" y="2693096"/>
            <a:ext cx="4841832" cy="100642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45715" tIns="22858" rIns="45715" bIns="22858">
            <a:spAutoFit/>
          </a:bodyPr>
          <a:lstStyle/>
          <a:p>
            <a:pPr algn="r" defTabSz="1087755">
              <a:lnSpc>
                <a:spcPct val="130000"/>
              </a:lnSpc>
            </a:pPr>
            <a:r>
              <a:rPr lang="zh-CN" altLang="en-US" sz="160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单击此处添加标题</a:t>
            </a:r>
            <a:endParaRPr lang="en-US" altLang="zh-CN" sz="1600" b="1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 algn="r" defTabSz="1087755"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lang="en-US" sz="16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单击此处添加标题文本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五边形 25"/>
          <p:cNvSpPr/>
          <p:nvPr/>
        </p:nvSpPr>
        <p:spPr bwMode="auto">
          <a:xfrm>
            <a:off x="2784347" y="1777021"/>
            <a:ext cx="1677162" cy="515317"/>
          </a:xfrm>
          <a:prstGeom prst="homePlate">
            <a:avLst/>
          </a:prstGeom>
          <a:solidFill>
            <a:schemeClr val="accent2"/>
          </a:solidFill>
          <a:ln w="38100" cap="flat" cmpd="sng">
            <a:solidFill>
              <a:srgbClr val="FFFFFF"/>
            </a:solidFill>
            <a:bevel/>
          </a:ln>
          <a:effectLst>
            <a:outerShdw blurRad="127000" dist="38100" dir="8100000" algn="tr" rotWithShape="0">
              <a:prstClr val="black">
                <a:alpha val="40000"/>
              </a:prstClr>
            </a:outerShdw>
          </a:effectLst>
        </p:spPr>
        <p:txBody>
          <a:bodyPr lIns="82816" tIns="41407" rIns="82816" bIns="41407" anchor="ctr"/>
          <a:lstStyle/>
          <a:p>
            <a:pPr algn="ctr"/>
            <a:endParaRPr lang="zh-CN" altLang="en-US" sz="1900" b="1" dirty="0">
              <a:solidFill>
                <a:srgbClr val="F8F8F8"/>
              </a:solidFill>
              <a:cs typeface="+mn-ea"/>
              <a:sym typeface="+mn-lt"/>
            </a:endParaRPr>
          </a:p>
        </p:txBody>
      </p:sp>
      <p:sp>
        <p:nvSpPr>
          <p:cNvPr id="27" name="TextBox 22"/>
          <p:cNvSpPr txBox="1">
            <a:spLocks noChangeArrowheads="1"/>
          </p:cNvSpPr>
          <p:nvPr/>
        </p:nvSpPr>
        <p:spPr bwMode="auto">
          <a:xfrm>
            <a:off x="2966085" y="1859257"/>
            <a:ext cx="1408433" cy="334792"/>
          </a:xfrm>
          <a:prstGeom prst="rect">
            <a:avLst/>
          </a:prstGeom>
          <a:noFill/>
          <a:ln w="3175" cap="flat" cmpd="sng">
            <a:noFill/>
            <a:bevel/>
          </a:ln>
        </p:spPr>
        <p:txBody>
          <a:bodyPr lIns="82816" tIns="41407" rIns="82816" bIns="41407" anchor="ctr"/>
          <a:lstStyle>
            <a:defPPr>
              <a:defRPr lang="zh-CN"/>
            </a:defPPr>
            <a:lvl1pPr algn="ctr">
              <a:defRPr sz="2000" b="1">
                <a:solidFill>
                  <a:srgbClr val="F8F8F8"/>
                </a:solidFill>
                <a:ea typeface="微软雅黑" panose="020B0503020204020204" pitchFamily="34" charset="-122"/>
              </a:defRPr>
            </a:lvl1pPr>
          </a:lstStyle>
          <a:p>
            <a:pPr algn="l"/>
            <a:r>
              <a:rPr lang="zh-CN" altLang="en-US" sz="1600" dirty="0">
                <a:ea typeface="+mn-ea"/>
                <a:cs typeface="+mn-ea"/>
                <a:sym typeface="+mn-lt"/>
              </a:rPr>
              <a:t>添加标题</a:t>
            </a:r>
          </a:p>
        </p:txBody>
      </p:sp>
      <p:sp>
        <p:nvSpPr>
          <p:cNvPr id="28" name="五边形 27"/>
          <p:cNvSpPr/>
          <p:nvPr/>
        </p:nvSpPr>
        <p:spPr bwMode="auto">
          <a:xfrm>
            <a:off x="2784346" y="3363991"/>
            <a:ext cx="1677163" cy="515317"/>
          </a:xfrm>
          <a:prstGeom prst="homePlate">
            <a:avLst/>
          </a:prstGeom>
          <a:solidFill>
            <a:schemeClr val="accent3"/>
          </a:solidFill>
          <a:ln w="38100" cap="flat" cmpd="sng">
            <a:solidFill>
              <a:srgbClr val="FFFFFF"/>
            </a:solidFill>
            <a:bevel/>
          </a:ln>
          <a:effectLst>
            <a:outerShdw blurRad="127000" dist="38100" dir="8100000" algn="tr" rotWithShape="0">
              <a:prstClr val="black">
                <a:alpha val="40000"/>
              </a:prstClr>
            </a:outerShdw>
          </a:effectLst>
        </p:spPr>
        <p:txBody>
          <a:bodyPr lIns="82816" tIns="41407" rIns="82816" bIns="41407" anchor="ctr"/>
          <a:lstStyle/>
          <a:p>
            <a:pPr algn="ctr"/>
            <a:endParaRPr lang="zh-CN" altLang="en-US" sz="1900" b="1" dirty="0">
              <a:solidFill>
                <a:srgbClr val="F8F8F8"/>
              </a:solidFill>
              <a:cs typeface="+mn-ea"/>
              <a:sym typeface="+mn-lt"/>
            </a:endParaRPr>
          </a:p>
        </p:txBody>
      </p:sp>
      <p:sp>
        <p:nvSpPr>
          <p:cNvPr id="29" name="TextBox 22"/>
          <p:cNvSpPr txBox="1">
            <a:spLocks noChangeArrowheads="1"/>
          </p:cNvSpPr>
          <p:nvPr/>
        </p:nvSpPr>
        <p:spPr bwMode="auto">
          <a:xfrm>
            <a:off x="2973645" y="3465592"/>
            <a:ext cx="1400870" cy="334792"/>
          </a:xfrm>
          <a:prstGeom prst="rect">
            <a:avLst/>
          </a:prstGeom>
          <a:noFill/>
          <a:ln w="3175" cap="flat" cmpd="sng">
            <a:noFill/>
            <a:bevel/>
          </a:ln>
        </p:spPr>
        <p:txBody>
          <a:bodyPr lIns="82816" tIns="41407" rIns="82816" bIns="41407" anchor="ctr"/>
          <a:lstStyle>
            <a:defPPr>
              <a:defRPr lang="zh-CN"/>
            </a:defPPr>
            <a:lvl1pPr algn="ctr">
              <a:defRPr sz="2000" b="1">
                <a:solidFill>
                  <a:srgbClr val="F8F8F8"/>
                </a:solidFill>
                <a:ea typeface="微软雅黑" panose="020B0503020204020204" pitchFamily="34" charset="-122"/>
              </a:defRPr>
            </a:lvl1pPr>
          </a:lstStyle>
          <a:p>
            <a:pPr algn="l"/>
            <a:r>
              <a:rPr lang="zh-CN" altLang="en-US" sz="1600" dirty="0">
                <a:ea typeface="+mn-ea"/>
                <a:cs typeface="+mn-ea"/>
                <a:sym typeface="+mn-lt"/>
              </a:rPr>
              <a:t>添加标题</a:t>
            </a:r>
          </a:p>
        </p:txBody>
      </p:sp>
      <p:sp>
        <p:nvSpPr>
          <p:cNvPr id="30" name="五边形 29"/>
          <p:cNvSpPr/>
          <p:nvPr/>
        </p:nvSpPr>
        <p:spPr bwMode="auto">
          <a:xfrm>
            <a:off x="2784346" y="5026565"/>
            <a:ext cx="1677163" cy="515317"/>
          </a:xfrm>
          <a:prstGeom prst="homePlate">
            <a:avLst/>
          </a:prstGeom>
          <a:solidFill>
            <a:schemeClr val="accent4"/>
          </a:solidFill>
          <a:ln w="38100" cap="flat" cmpd="sng">
            <a:solidFill>
              <a:srgbClr val="FFFFFF"/>
            </a:solidFill>
            <a:bevel/>
          </a:ln>
          <a:effectLst>
            <a:outerShdw blurRad="127000" dist="38100" dir="8100000" algn="tr" rotWithShape="0">
              <a:prstClr val="black">
                <a:alpha val="40000"/>
              </a:prstClr>
            </a:outerShdw>
          </a:effectLst>
        </p:spPr>
        <p:txBody>
          <a:bodyPr lIns="82816" tIns="41407" rIns="82816" bIns="41407" anchor="ctr"/>
          <a:lstStyle/>
          <a:p>
            <a:pPr algn="ctr"/>
            <a:endParaRPr lang="zh-CN" altLang="en-US" sz="1900" b="1" dirty="0">
              <a:solidFill>
                <a:srgbClr val="F8F8F8"/>
              </a:solidFill>
              <a:cs typeface="+mn-ea"/>
              <a:sym typeface="+mn-lt"/>
            </a:endParaRPr>
          </a:p>
        </p:txBody>
      </p:sp>
      <p:sp>
        <p:nvSpPr>
          <p:cNvPr id="31" name="TextBox 22"/>
          <p:cNvSpPr txBox="1">
            <a:spLocks noChangeArrowheads="1"/>
          </p:cNvSpPr>
          <p:nvPr/>
        </p:nvSpPr>
        <p:spPr bwMode="auto">
          <a:xfrm>
            <a:off x="2973645" y="5109905"/>
            <a:ext cx="1400870" cy="334792"/>
          </a:xfrm>
          <a:prstGeom prst="rect">
            <a:avLst/>
          </a:prstGeom>
          <a:noFill/>
          <a:ln w="3175" cap="flat" cmpd="sng">
            <a:noFill/>
            <a:bevel/>
          </a:ln>
        </p:spPr>
        <p:txBody>
          <a:bodyPr lIns="82816" tIns="41407" rIns="82816" bIns="41407" anchor="ctr"/>
          <a:lstStyle>
            <a:defPPr>
              <a:defRPr lang="zh-CN"/>
            </a:defPPr>
            <a:lvl1pPr algn="ctr">
              <a:defRPr sz="2000" b="1">
                <a:solidFill>
                  <a:srgbClr val="F8F8F8"/>
                </a:solidFill>
                <a:ea typeface="微软雅黑" panose="020B0503020204020204" pitchFamily="34" charset="-122"/>
              </a:defRPr>
            </a:lvl1pPr>
          </a:lstStyle>
          <a:p>
            <a:pPr algn="l"/>
            <a:r>
              <a:rPr lang="zh-CN" altLang="en-US" sz="1600" dirty="0">
                <a:ea typeface="+mn-ea"/>
                <a:cs typeface="+mn-ea"/>
                <a:sym typeface="+mn-lt"/>
              </a:rPr>
              <a:t>添加标题</a:t>
            </a:r>
          </a:p>
        </p:txBody>
      </p:sp>
      <p:sp>
        <p:nvSpPr>
          <p:cNvPr id="32" name="任意多边形 31"/>
          <p:cNvSpPr/>
          <p:nvPr/>
        </p:nvSpPr>
        <p:spPr bwMode="auto">
          <a:xfrm>
            <a:off x="1621654" y="2018838"/>
            <a:ext cx="1140778" cy="1606332"/>
          </a:xfrm>
          <a:custGeom>
            <a:avLst/>
            <a:gdLst>
              <a:gd name="connsiteX0" fmla="*/ 0 w 1092530"/>
              <a:gd name="connsiteY0" fmla="*/ 1068780 h 1068780"/>
              <a:gd name="connsiteX1" fmla="*/ 1092530 w 1092530"/>
              <a:gd name="connsiteY1" fmla="*/ 0 h 10687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092530" h="1068780">
                <a:moveTo>
                  <a:pt x="0" y="1068780"/>
                </a:moveTo>
                <a:lnTo>
                  <a:pt x="1092530" y="0"/>
                </a:lnTo>
              </a:path>
            </a:pathLst>
          </a:custGeom>
          <a:ln>
            <a:solidFill>
              <a:schemeClr val="tx1">
                <a:lumMod val="65000"/>
                <a:lumOff val="35000"/>
              </a:schemeClr>
            </a:solidFill>
            <a:headEnd type="oval"/>
            <a:tailEnd type="oval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lIns="82816" tIns="41407" rIns="82816" bIns="41407" anchor="ctr"/>
          <a:lstStyle/>
          <a:p>
            <a:pPr algn="ctr" eaLnBrk="0" fontAlgn="ctr" hangingPunct="0">
              <a:buClr>
                <a:srgbClr val="FF0000"/>
              </a:buClr>
              <a:buSzPct val="70000"/>
              <a:defRPr/>
            </a:pPr>
            <a:endParaRPr lang="zh-CN" altLang="en-US" sz="15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3" name="任意多边形 32"/>
          <p:cNvSpPr/>
          <p:nvPr/>
        </p:nvSpPr>
        <p:spPr bwMode="auto">
          <a:xfrm flipV="1">
            <a:off x="1621657" y="3647773"/>
            <a:ext cx="1140778" cy="1636451"/>
          </a:xfrm>
          <a:custGeom>
            <a:avLst/>
            <a:gdLst>
              <a:gd name="connsiteX0" fmla="*/ 0 w 1092530"/>
              <a:gd name="connsiteY0" fmla="*/ 1068780 h 1068780"/>
              <a:gd name="connsiteX1" fmla="*/ 1092530 w 1092530"/>
              <a:gd name="connsiteY1" fmla="*/ 0 h 10687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092530" h="1068780">
                <a:moveTo>
                  <a:pt x="0" y="1068780"/>
                </a:moveTo>
                <a:lnTo>
                  <a:pt x="1092530" y="0"/>
                </a:lnTo>
              </a:path>
            </a:pathLst>
          </a:custGeom>
          <a:ln>
            <a:solidFill>
              <a:schemeClr val="tx1">
                <a:lumMod val="65000"/>
                <a:lumOff val="35000"/>
              </a:schemeClr>
            </a:solidFill>
            <a:headEnd type="oval"/>
            <a:tailEnd type="oval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lIns="82816" tIns="41407" rIns="82816" bIns="41407" anchor="ctr"/>
          <a:lstStyle/>
          <a:p>
            <a:pPr algn="ctr" eaLnBrk="0" fontAlgn="ctr" hangingPunct="0">
              <a:buClr>
                <a:srgbClr val="FF0000"/>
              </a:buClr>
              <a:buSzPct val="70000"/>
              <a:defRPr/>
            </a:pPr>
            <a:endParaRPr lang="zh-CN" altLang="en-US" sz="15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cxnSp>
        <p:nvCxnSpPr>
          <p:cNvPr id="34" name="直接连接符 33"/>
          <p:cNvCxnSpPr/>
          <p:nvPr/>
        </p:nvCxnSpPr>
        <p:spPr bwMode="auto">
          <a:xfrm>
            <a:off x="1621654" y="3647768"/>
            <a:ext cx="1140778" cy="3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headEnd type="oval"/>
            <a:tailEnd type="oval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5" name="椭圆 34"/>
          <p:cNvSpPr>
            <a:spLocks noChangeArrowheads="1"/>
          </p:cNvSpPr>
          <p:nvPr/>
        </p:nvSpPr>
        <p:spPr bwMode="auto">
          <a:xfrm>
            <a:off x="912100" y="3019632"/>
            <a:ext cx="1257176" cy="1256272"/>
          </a:xfrm>
          <a:prstGeom prst="ellipse">
            <a:avLst/>
          </a:prstGeom>
          <a:solidFill>
            <a:schemeClr val="accent1"/>
          </a:solidFill>
          <a:ln w="76200" cap="flat" cmpd="sng">
            <a:solidFill>
              <a:srgbClr val="FFFFFF"/>
            </a:solidFill>
            <a:bevel/>
          </a:ln>
          <a:effectLst>
            <a:outerShdw blurRad="127000" dist="38100" dir="8100000" algn="tr" rotWithShape="0">
              <a:prstClr val="black">
                <a:alpha val="40000"/>
              </a:prstClr>
            </a:outerShdw>
          </a:effectLst>
        </p:spPr>
        <p:txBody>
          <a:bodyPr lIns="82816" tIns="41407" rIns="82816" bIns="41407" anchor="ctr"/>
          <a:lstStyle/>
          <a:p>
            <a:pPr algn="ctr"/>
            <a:r>
              <a:rPr lang="zh-CN" altLang="en-US" sz="1900" b="1" dirty="0">
                <a:solidFill>
                  <a:srgbClr val="F8F8F8"/>
                </a:solidFill>
                <a:cs typeface="+mn-ea"/>
                <a:sym typeface="+mn-lt"/>
              </a:rPr>
              <a:t>添加</a:t>
            </a:r>
            <a:endParaRPr lang="en-US" altLang="zh-CN" sz="1900" b="1" dirty="0">
              <a:solidFill>
                <a:srgbClr val="F8F8F8"/>
              </a:solidFill>
              <a:cs typeface="+mn-ea"/>
              <a:sym typeface="+mn-lt"/>
            </a:endParaRPr>
          </a:p>
          <a:p>
            <a:pPr algn="ctr"/>
            <a:r>
              <a:rPr lang="zh-CN" altLang="en-US" sz="1900" b="1" dirty="0">
                <a:solidFill>
                  <a:srgbClr val="F8F8F8"/>
                </a:solidFill>
                <a:cs typeface="+mn-ea"/>
                <a:sym typeface="+mn-lt"/>
              </a:rPr>
              <a:t>标题</a:t>
            </a:r>
          </a:p>
        </p:txBody>
      </p:sp>
      <p:sp>
        <p:nvSpPr>
          <p:cNvPr id="36" name="右弧形箭头 35"/>
          <p:cNvSpPr/>
          <p:nvPr/>
        </p:nvSpPr>
        <p:spPr>
          <a:xfrm>
            <a:off x="8620060" y="1699387"/>
            <a:ext cx="898230" cy="1878641"/>
          </a:xfrm>
          <a:prstGeom prst="curvedLeftArrow">
            <a:avLst/>
          </a:prstGeom>
          <a:solidFill>
            <a:schemeClr val="accent1"/>
          </a:solidFill>
          <a:ln w="19050">
            <a:noFill/>
          </a:ln>
        </p:spPr>
        <p:txBody>
          <a:bodyPr vert="horz" wrap="square" lIns="74533" tIns="37267" rIns="74533" bIns="37267" numCol="1" anchor="t" anchorCtr="0" compatLnSpc="1"/>
          <a:lstStyle/>
          <a:p>
            <a:endParaRPr lang="zh-CN" altLang="en-US" sz="1500" kern="0">
              <a:solidFill>
                <a:schemeClr val="bg2">
                  <a:lumMod val="1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7" name="右弧形箭头 36"/>
          <p:cNvSpPr/>
          <p:nvPr/>
        </p:nvSpPr>
        <p:spPr>
          <a:xfrm>
            <a:off x="8629172" y="3581817"/>
            <a:ext cx="889116" cy="2076537"/>
          </a:xfrm>
          <a:prstGeom prst="curvedLeftArrow">
            <a:avLst/>
          </a:prstGeom>
          <a:solidFill>
            <a:schemeClr val="accent4"/>
          </a:solidFill>
          <a:ln w="19050">
            <a:noFill/>
          </a:ln>
        </p:spPr>
        <p:txBody>
          <a:bodyPr vert="horz" wrap="square" lIns="74533" tIns="37267" rIns="74533" bIns="37267" numCol="1" anchor="t" anchorCtr="0" compatLnSpc="1"/>
          <a:lstStyle/>
          <a:p>
            <a:endParaRPr lang="zh-CN" altLang="en-US" sz="1500" kern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8" name="右弧形箭头 37"/>
          <p:cNvSpPr/>
          <p:nvPr/>
        </p:nvSpPr>
        <p:spPr>
          <a:xfrm rot="10800000" flipH="1">
            <a:off x="8363607" y="2109044"/>
            <a:ext cx="1027106" cy="3047895"/>
          </a:xfrm>
          <a:prstGeom prst="curvedLeftArrow">
            <a:avLst/>
          </a:prstGeom>
          <a:solidFill>
            <a:schemeClr val="accent3"/>
          </a:solidFill>
          <a:ln w="19050">
            <a:noFill/>
          </a:ln>
        </p:spPr>
        <p:txBody>
          <a:bodyPr vert="horz" wrap="square" lIns="74533" tIns="37267" rIns="74533" bIns="37267" numCol="1" anchor="t" anchorCtr="0" compatLnSpc="1"/>
          <a:lstStyle/>
          <a:p>
            <a:endParaRPr lang="zh-CN" altLang="en-US" sz="1500" kern="0">
              <a:solidFill>
                <a:schemeClr val="bg2">
                  <a:lumMod val="1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9" name="TextBox 31"/>
          <p:cNvSpPr txBox="1"/>
          <p:nvPr/>
        </p:nvSpPr>
        <p:spPr>
          <a:xfrm>
            <a:off x="9514948" y="3479541"/>
            <a:ext cx="1621613" cy="314455"/>
          </a:xfrm>
          <a:prstGeom prst="rect">
            <a:avLst/>
          </a:prstGeom>
          <a:noFill/>
        </p:spPr>
        <p:txBody>
          <a:bodyPr wrap="square" lIns="82816" tIns="41407" rIns="82816" bIns="41407" rtlCol="0">
            <a:spAutoFit/>
          </a:bodyPr>
          <a:lstStyle/>
          <a:p>
            <a:pPr algn="ctr"/>
            <a:r>
              <a:rPr lang="zh-CN" altLang="en-US" sz="150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补充性文字</a:t>
            </a:r>
          </a:p>
        </p:txBody>
      </p:sp>
      <p:sp>
        <p:nvSpPr>
          <p:cNvPr id="40" name="TextBox 31"/>
          <p:cNvSpPr txBox="1"/>
          <p:nvPr/>
        </p:nvSpPr>
        <p:spPr>
          <a:xfrm>
            <a:off x="9696029" y="4629192"/>
            <a:ext cx="1621613" cy="314455"/>
          </a:xfrm>
          <a:prstGeom prst="rect">
            <a:avLst/>
          </a:prstGeom>
          <a:noFill/>
        </p:spPr>
        <p:txBody>
          <a:bodyPr wrap="square" lIns="82816" tIns="41407" rIns="82816" bIns="41407" rtlCol="0">
            <a:spAutoFit/>
          </a:bodyPr>
          <a:lstStyle/>
          <a:p>
            <a:pPr algn="ctr"/>
            <a:r>
              <a:rPr lang="zh-CN" altLang="en-US" sz="150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补充性文字</a:t>
            </a:r>
          </a:p>
        </p:txBody>
      </p:sp>
      <p:sp>
        <p:nvSpPr>
          <p:cNvPr id="41" name="TextBox 31"/>
          <p:cNvSpPr txBox="1"/>
          <p:nvPr/>
        </p:nvSpPr>
        <p:spPr>
          <a:xfrm>
            <a:off x="9696029" y="2611427"/>
            <a:ext cx="1621613" cy="314455"/>
          </a:xfrm>
          <a:prstGeom prst="rect">
            <a:avLst/>
          </a:prstGeom>
          <a:noFill/>
        </p:spPr>
        <p:txBody>
          <a:bodyPr wrap="square" lIns="82816" tIns="41407" rIns="82816" bIns="41407" rtlCol="0">
            <a:spAutoFit/>
          </a:bodyPr>
          <a:lstStyle/>
          <a:p>
            <a:pPr algn="ctr"/>
            <a:r>
              <a:rPr lang="zh-CN" altLang="en-US" sz="150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补充性文字</a:t>
            </a:r>
          </a:p>
        </p:txBody>
      </p:sp>
      <p:sp>
        <p:nvSpPr>
          <p:cNvPr id="42" name="圆角矩形 41"/>
          <p:cNvSpPr/>
          <p:nvPr/>
        </p:nvSpPr>
        <p:spPr bwMode="auto">
          <a:xfrm>
            <a:off x="4176038" y="3063948"/>
            <a:ext cx="4065007" cy="1167651"/>
          </a:xfrm>
          <a:prstGeom prst="roundRect">
            <a:avLst>
              <a:gd name="adj" fmla="val 9992"/>
            </a:avLst>
          </a:prstGeom>
          <a:solidFill>
            <a:schemeClr val="bg1">
              <a:lumMod val="95000"/>
            </a:schemeClr>
          </a:solidFill>
          <a:ln w="3175" cap="flat" cmpd="sng">
            <a:solidFill>
              <a:schemeClr val="bg1">
                <a:lumMod val="50000"/>
              </a:schemeClr>
            </a:solidFill>
            <a:bevel/>
          </a:ln>
        </p:spPr>
        <p:txBody>
          <a:bodyPr lIns="82816" tIns="41407" rIns="82816" bIns="41407" anchor="ctr"/>
          <a:lstStyle/>
          <a:p>
            <a:pPr lvl="2"/>
            <a:endParaRPr lang="zh-CN" altLang="en-US" sz="13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3" name="圆角矩形 42"/>
          <p:cNvSpPr/>
          <p:nvPr/>
        </p:nvSpPr>
        <p:spPr bwMode="auto">
          <a:xfrm>
            <a:off x="4176038" y="4700194"/>
            <a:ext cx="4065007" cy="1167651"/>
          </a:xfrm>
          <a:prstGeom prst="roundRect">
            <a:avLst>
              <a:gd name="adj" fmla="val 9992"/>
            </a:avLst>
          </a:prstGeom>
          <a:solidFill>
            <a:schemeClr val="bg1">
              <a:lumMod val="95000"/>
            </a:schemeClr>
          </a:solidFill>
          <a:ln w="3175" cap="flat" cmpd="sng">
            <a:solidFill>
              <a:schemeClr val="bg1">
                <a:lumMod val="50000"/>
              </a:schemeClr>
            </a:solidFill>
            <a:bevel/>
          </a:ln>
        </p:spPr>
        <p:txBody>
          <a:bodyPr lIns="82816" tIns="41407" rIns="82816" bIns="41407" anchor="ctr"/>
          <a:lstStyle/>
          <a:p>
            <a:pPr lvl="2"/>
            <a:endParaRPr lang="zh-CN" altLang="en-US" sz="13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4" name="圆角矩形 43"/>
          <p:cNvSpPr/>
          <p:nvPr/>
        </p:nvSpPr>
        <p:spPr bwMode="auto">
          <a:xfrm>
            <a:off x="4176038" y="1443776"/>
            <a:ext cx="4065007" cy="1167651"/>
          </a:xfrm>
          <a:prstGeom prst="roundRect">
            <a:avLst>
              <a:gd name="adj" fmla="val 9992"/>
            </a:avLst>
          </a:prstGeom>
          <a:solidFill>
            <a:schemeClr val="bg1">
              <a:lumMod val="95000"/>
            </a:schemeClr>
          </a:solidFill>
          <a:ln w="3175" cap="flat" cmpd="sng">
            <a:solidFill>
              <a:schemeClr val="bg1">
                <a:lumMod val="50000"/>
              </a:schemeClr>
            </a:solidFill>
            <a:bevel/>
          </a:ln>
        </p:spPr>
        <p:txBody>
          <a:bodyPr lIns="82816" tIns="41407" rIns="82816" bIns="41407" anchor="ctr"/>
          <a:lstStyle/>
          <a:p>
            <a:pPr lvl="2"/>
            <a:endParaRPr lang="zh-CN" altLang="en-US" sz="13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5" name="TextBox 32"/>
          <p:cNvSpPr txBox="1">
            <a:spLocks noChangeArrowheads="1"/>
          </p:cNvSpPr>
          <p:nvPr/>
        </p:nvSpPr>
        <p:spPr bwMode="auto">
          <a:xfrm>
            <a:off x="4431547" y="4992933"/>
            <a:ext cx="3543524" cy="628163"/>
          </a:xfrm>
          <a:prstGeom prst="rect">
            <a:avLst/>
          </a:prstGeom>
          <a:noFill/>
          <a:ln w="3175" cap="flat" cmpd="sng">
            <a:noFill/>
            <a:bevel/>
          </a:ln>
        </p:spPr>
        <p:txBody>
          <a:bodyPr lIns="82816" tIns="41407" rIns="82816" bIns="41407" anchor="ctr"/>
          <a:lstStyle>
            <a:defPPr>
              <a:defRPr lang="zh-CN"/>
            </a:defPPr>
            <a:lvl1pPr algn="ctr">
              <a:defRPr>
                <a:solidFill>
                  <a:srgbClr val="FFFFFF"/>
                </a:solidFill>
                <a:ea typeface="微软雅黑" panose="020B0503020204020204" pitchFamily="34" charset="-122"/>
              </a:defRPr>
            </a:lvl1pPr>
          </a:lstStyle>
          <a:p>
            <a:pPr algn="l"/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ea typeface="+mn-ea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46" name="TextBox 32"/>
          <p:cNvSpPr txBox="1">
            <a:spLocks noChangeArrowheads="1"/>
          </p:cNvSpPr>
          <p:nvPr/>
        </p:nvSpPr>
        <p:spPr bwMode="auto">
          <a:xfrm>
            <a:off x="4416052" y="3269430"/>
            <a:ext cx="3543524" cy="628163"/>
          </a:xfrm>
          <a:prstGeom prst="rect">
            <a:avLst/>
          </a:prstGeom>
          <a:noFill/>
          <a:ln w="3175" cap="flat" cmpd="sng">
            <a:noFill/>
            <a:bevel/>
          </a:ln>
        </p:spPr>
        <p:txBody>
          <a:bodyPr lIns="82816" tIns="41407" rIns="82816" bIns="41407" anchor="ctr"/>
          <a:lstStyle>
            <a:defPPr>
              <a:defRPr lang="zh-CN"/>
            </a:defPPr>
            <a:lvl1pPr algn="ctr">
              <a:defRPr>
                <a:solidFill>
                  <a:srgbClr val="FFFFFF"/>
                </a:solidFill>
                <a:ea typeface="微软雅黑" panose="020B0503020204020204" pitchFamily="34" charset="-122"/>
              </a:defRPr>
            </a:lvl1pPr>
          </a:lstStyle>
          <a:p>
            <a:pPr algn="l"/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ea typeface="+mn-ea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47" name="TextBox 32"/>
          <p:cNvSpPr txBox="1">
            <a:spLocks noChangeArrowheads="1"/>
          </p:cNvSpPr>
          <p:nvPr/>
        </p:nvSpPr>
        <p:spPr bwMode="auto">
          <a:xfrm>
            <a:off x="4421314" y="1704870"/>
            <a:ext cx="3543524" cy="628163"/>
          </a:xfrm>
          <a:prstGeom prst="rect">
            <a:avLst/>
          </a:prstGeom>
          <a:noFill/>
          <a:ln w="3175" cap="flat" cmpd="sng">
            <a:noFill/>
            <a:bevel/>
          </a:ln>
        </p:spPr>
        <p:txBody>
          <a:bodyPr lIns="82816" tIns="41407" rIns="82816" bIns="41407" anchor="ctr"/>
          <a:lstStyle>
            <a:defPPr>
              <a:defRPr lang="zh-CN"/>
            </a:defPPr>
            <a:lvl1pPr algn="ctr">
              <a:defRPr>
                <a:solidFill>
                  <a:srgbClr val="FFFFFF"/>
                </a:solidFill>
                <a:ea typeface="微软雅黑" panose="020B0503020204020204" pitchFamily="34" charset="-122"/>
              </a:defRPr>
            </a:lvl1pPr>
          </a:lstStyle>
          <a:p>
            <a:pPr algn="l"/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ea typeface="+mn-ea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单击此处添加标题</a:t>
            </a: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Block Arc 61"/>
          <p:cNvSpPr/>
          <p:nvPr/>
        </p:nvSpPr>
        <p:spPr>
          <a:xfrm>
            <a:off x="3954011" y="1395076"/>
            <a:ext cx="4283981" cy="4284536"/>
          </a:xfrm>
          <a:prstGeom prst="blockArc">
            <a:avLst>
              <a:gd name="adj1" fmla="val 10800000"/>
              <a:gd name="adj2" fmla="val 16200000"/>
              <a:gd name="adj3" fmla="val 4642"/>
            </a:avLst>
          </a:prstGeom>
          <a:solidFill>
            <a:schemeClr val="tx2">
              <a:lumMod val="75000"/>
            </a:schemeClr>
          </a:solidFill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64" name="Block Arc 63"/>
          <p:cNvSpPr/>
          <p:nvPr/>
        </p:nvSpPr>
        <p:spPr>
          <a:xfrm>
            <a:off x="3954011" y="1395076"/>
            <a:ext cx="4283981" cy="4284536"/>
          </a:xfrm>
          <a:prstGeom prst="blockArc">
            <a:avLst>
              <a:gd name="adj1" fmla="val 5400000"/>
              <a:gd name="adj2" fmla="val 10800000"/>
              <a:gd name="adj3" fmla="val 4642"/>
            </a:avLst>
          </a:prstGeom>
          <a:solidFill>
            <a:schemeClr val="accent4"/>
          </a:solidFill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65" name="Block Arc 64"/>
          <p:cNvSpPr/>
          <p:nvPr/>
        </p:nvSpPr>
        <p:spPr>
          <a:xfrm>
            <a:off x="3954011" y="1395076"/>
            <a:ext cx="4283981" cy="4284536"/>
          </a:xfrm>
          <a:prstGeom prst="blockArc">
            <a:avLst>
              <a:gd name="adj1" fmla="val 0"/>
              <a:gd name="adj2" fmla="val 5400000"/>
              <a:gd name="adj3" fmla="val 4642"/>
            </a:avLst>
          </a:prstGeom>
          <a:solidFill>
            <a:schemeClr val="accent1"/>
          </a:solidFill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66" name="Block Arc 65"/>
          <p:cNvSpPr/>
          <p:nvPr/>
        </p:nvSpPr>
        <p:spPr>
          <a:xfrm>
            <a:off x="3954011" y="1395076"/>
            <a:ext cx="4283981" cy="4284536"/>
          </a:xfrm>
          <a:prstGeom prst="blockArc">
            <a:avLst>
              <a:gd name="adj1" fmla="val 16200000"/>
              <a:gd name="adj2" fmla="val 0"/>
              <a:gd name="adj3" fmla="val 4642"/>
            </a:avLst>
          </a:prstGeom>
          <a:solidFill>
            <a:schemeClr val="accent3"/>
          </a:solidFill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42" name="Circular Arrow 41"/>
          <p:cNvSpPr/>
          <p:nvPr/>
        </p:nvSpPr>
        <p:spPr>
          <a:xfrm rot="10800000">
            <a:off x="5797641" y="3358745"/>
            <a:ext cx="590480" cy="513528"/>
          </a:xfrm>
          <a:prstGeom prst="circularArrow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45" name="Freeform 44"/>
          <p:cNvSpPr/>
          <p:nvPr/>
        </p:nvSpPr>
        <p:spPr>
          <a:xfrm>
            <a:off x="3929413" y="1547738"/>
            <a:ext cx="1207182" cy="1207339"/>
          </a:xfrm>
          <a:custGeom>
            <a:avLst/>
            <a:gdLst>
              <a:gd name="connsiteX0" fmla="*/ 0 w 905504"/>
              <a:gd name="connsiteY0" fmla="*/ 452752 h 905504"/>
              <a:gd name="connsiteX1" fmla="*/ 132608 w 905504"/>
              <a:gd name="connsiteY1" fmla="*/ 132608 h 905504"/>
              <a:gd name="connsiteX2" fmla="*/ 452752 w 905504"/>
              <a:gd name="connsiteY2" fmla="*/ 0 h 905504"/>
              <a:gd name="connsiteX3" fmla="*/ 772896 w 905504"/>
              <a:gd name="connsiteY3" fmla="*/ 132608 h 905504"/>
              <a:gd name="connsiteX4" fmla="*/ 905504 w 905504"/>
              <a:gd name="connsiteY4" fmla="*/ 452752 h 905504"/>
              <a:gd name="connsiteX5" fmla="*/ 772896 w 905504"/>
              <a:gd name="connsiteY5" fmla="*/ 772896 h 905504"/>
              <a:gd name="connsiteX6" fmla="*/ 452752 w 905504"/>
              <a:gd name="connsiteY6" fmla="*/ 905504 h 905504"/>
              <a:gd name="connsiteX7" fmla="*/ 132608 w 905504"/>
              <a:gd name="connsiteY7" fmla="*/ 772896 h 905504"/>
              <a:gd name="connsiteX8" fmla="*/ 0 w 905504"/>
              <a:gd name="connsiteY8" fmla="*/ 452752 h 9055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05504" h="905504">
                <a:moveTo>
                  <a:pt x="0" y="452752"/>
                </a:moveTo>
                <a:cubicBezTo>
                  <a:pt x="0" y="332675"/>
                  <a:pt x="47701" y="217515"/>
                  <a:pt x="132608" y="132608"/>
                </a:cubicBezTo>
                <a:cubicBezTo>
                  <a:pt x="217516" y="47701"/>
                  <a:pt x="332675" y="0"/>
                  <a:pt x="452752" y="0"/>
                </a:cubicBezTo>
                <a:cubicBezTo>
                  <a:pt x="572829" y="0"/>
                  <a:pt x="687989" y="47701"/>
                  <a:pt x="772896" y="132608"/>
                </a:cubicBezTo>
                <a:cubicBezTo>
                  <a:pt x="857803" y="217516"/>
                  <a:pt x="905504" y="332675"/>
                  <a:pt x="905504" y="452752"/>
                </a:cubicBezTo>
                <a:cubicBezTo>
                  <a:pt x="905504" y="572829"/>
                  <a:pt x="857803" y="687989"/>
                  <a:pt x="772896" y="772896"/>
                </a:cubicBezTo>
                <a:cubicBezTo>
                  <a:pt x="687988" y="857803"/>
                  <a:pt x="572829" y="905504"/>
                  <a:pt x="452752" y="905504"/>
                </a:cubicBezTo>
                <a:cubicBezTo>
                  <a:pt x="332675" y="905504"/>
                  <a:pt x="217515" y="857803"/>
                  <a:pt x="132608" y="772896"/>
                </a:cubicBezTo>
                <a:cubicBezTo>
                  <a:pt x="47701" y="687988"/>
                  <a:pt x="0" y="572829"/>
                  <a:pt x="0" y="452752"/>
                </a:cubicBezTo>
                <a:close/>
              </a:path>
            </a:pathLst>
          </a:custGeom>
          <a:solidFill>
            <a:schemeClr val="tx2">
              <a:lumMod val="75000"/>
            </a:schemeClr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43816" tIns="243816" rIns="210656" bIns="210656" numCol="1" spcCol="1693" anchor="ctr" anchorCtr="0">
            <a:noAutofit/>
          </a:bodyPr>
          <a:lstStyle/>
          <a:p>
            <a:pPr algn="ctr" defTabSz="118491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3700" dirty="0">
                <a:cs typeface="+mn-ea"/>
                <a:sym typeface="+mn-lt"/>
              </a:rPr>
              <a:t>1</a:t>
            </a:r>
          </a:p>
        </p:txBody>
      </p:sp>
      <p:sp>
        <p:nvSpPr>
          <p:cNvPr id="46" name="Freeform 45"/>
          <p:cNvSpPr/>
          <p:nvPr/>
        </p:nvSpPr>
        <p:spPr>
          <a:xfrm>
            <a:off x="7023558" y="1547738"/>
            <a:ext cx="1207182" cy="1207339"/>
          </a:xfrm>
          <a:custGeom>
            <a:avLst/>
            <a:gdLst>
              <a:gd name="connsiteX0" fmla="*/ 0 w 905504"/>
              <a:gd name="connsiteY0" fmla="*/ 452752 h 905504"/>
              <a:gd name="connsiteX1" fmla="*/ 132608 w 905504"/>
              <a:gd name="connsiteY1" fmla="*/ 132608 h 905504"/>
              <a:gd name="connsiteX2" fmla="*/ 452752 w 905504"/>
              <a:gd name="connsiteY2" fmla="*/ 0 h 905504"/>
              <a:gd name="connsiteX3" fmla="*/ 772896 w 905504"/>
              <a:gd name="connsiteY3" fmla="*/ 132608 h 905504"/>
              <a:gd name="connsiteX4" fmla="*/ 905504 w 905504"/>
              <a:gd name="connsiteY4" fmla="*/ 452752 h 905504"/>
              <a:gd name="connsiteX5" fmla="*/ 772896 w 905504"/>
              <a:gd name="connsiteY5" fmla="*/ 772896 h 905504"/>
              <a:gd name="connsiteX6" fmla="*/ 452752 w 905504"/>
              <a:gd name="connsiteY6" fmla="*/ 905504 h 905504"/>
              <a:gd name="connsiteX7" fmla="*/ 132608 w 905504"/>
              <a:gd name="connsiteY7" fmla="*/ 772896 h 905504"/>
              <a:gd name="connsiteX8" fmla="*/ 0 w 905504"/>
              <a:gd name="connsiteY8" fmla="*/ 452752 h 9055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05504" h="905504">
                <a:moveTo>
                  <a:pt x="0" y="452752"/>
                </a:moveTo>
                <a:cubicBezTo>
                  <a:pt x="0" y="332675"/>
                  <a:pt x="47701" y="217515"/>
                  <a:pt x="132608" y="132608"/>
                </a:cubicBezTo>
                <a:cubicBezTo>
                  <a:pt x="217516" y="47701"/>
                  <a:pt x="332675" y="0"/>
                  <a:pt x="452752" y="0"/>
                </a:cubicBezTo>
                <a:cubicBezTo>
                  <a:pt x="572829" y="0"/>
                  <a:pt x="687989" y="47701"/>
                  <a:pt x="772896" y="132608"/>
                </a:cubicBezTo>
                <a:cubicBezTo>
                  <a:pt x="857803" y="217516"/>
                  <a:pt x="905504" y="332675"/>
                  <a:pt x="905504" y="452752"/>
                </a:cubicBezTo>
                <a:cubicBezTo>
                  <a:pt x="905504" y="572829"/>
                  <a:pt x="857803" y="687989"/>
                  <a:pt x="772896" y="772896"/>
                </a:cubicBezTo>
                <a:cubicBezTo>
                  <a:pt x="687988" y="857803"/>
                  <a:pt x="572829" y="905504"/>
                  <a:pt x="452752" y="905504"/>
                </a:cubicBezTo>
                <a:cubicBezTo>
                  <a:pt x="332675" y="905504"/>
                  <a:pt x="217515" y="857803"/>
                  <a:pt x="132608" y="772896"/>
                </a:cubicBezTo>
                <a:cubicBezTo>
                  <a:pt x="47701" y="687988"/>
                  <a:pt x="0" y="572829"/>
                  <a:pt x="0" y="452752"/>
                </a:cubicBezTo>
                <a:close/>
              </a:path>
            </a:pathLst>
          </a:custGeom>
          <a:solidFill>
            <a:schemeClr val="accent3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43816" tIns="210656" rIns="210656" bIns="210656" numCol="1" spcCol="1693" anchor="ctr" anchorCtr="0">
            <a:noAutofit/>
          </a:bodyPr>
          <a:lstStyle/>
          <a:p>
            <a:pPr algn="ctr" defTabSz="118491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4300" dirty="0">
                <a:cs typeface="+mn-ea"/>
                <a:sym typeface="+mn-lt"/>
              </a:rPr>
              <a:t>4</a:t>
            </a:r>
          </a:p>
        </p:txBody>
      </p:sp>
      <p:sp>
        <p:nvSpPr>
          <p:cNvPr id="47" name="Freeform 46"/>
          <p:cNvSpPr/>
          <p:nvPr/>
        </p:nvSpPr>
        <p:spPr>
          <a:xfrm>
            <a:off x="7023558" y="4372058"/>
            <a:ext cx="1207182" cy="1207339"/>
          </a:xfrm>
          <a:custGeom>
            <a:avLst/>
            <a:gdLst>
              <a:gd name="connsiteX0" fmla="*/ 0 w 905504"/>
              <a:gd name="connsiteY0" fmla="*/ 452752 h 905504"/>
              <a:gd name="connsiteX1" fmla="*/ 132608 w 905504"/>
              <a:gd name="connsiteY1" fmla="*/ 132608 h 905504"/>
              <a:gd name="connsiteX2" fmla="*/ 452752 w 905504"/>
              <a:gd name="connsiteY2" fmla="*/ 0 h 905504"/>
              <a:gd name="connsiteX3" fmla="*/ 772896 w 905504"/>
              <a:gd name="connsiteY3" fmla="*/ 132608 h 905504"/>
              <a:gd name="connsiteX4" fmla="*/ 905504 w 905504"/>
              <a:gd name="connsiteY4" fmla="*/ 452752 h 905504"/>
              <a:gd name="connsiteX5" fmla="*/ 772896 w 905504"/>
              <a:gd name="connsiteY5" fmla="*/ 772896 h 905504"/>
              <a:gd name="connsiteX6" fmla="*/ 452752 w 905504"/>
              <a:gd name="connsiteY6" fmla="*/ 905504 h 905504"/>
              <a:gd name="connsiteX7" fmla="*/ 132608 w 905504"/>
              <a:gd name="connsiteY7" fmla="*/ 772896 h 905504"/>
              <a:gd name="connsiteX8" fmla="*/ 0 w 905504"/>
              <a:gd name="connsiteY8" fmla="*/ 452752 h 9055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05504" h="905504">
                <a:moveTo>
                  <a:pt x="0" y="452752"/>
                </a:moveTo>
                <a:cubicBezTo>
                  <a:pt x="0" y="332675"/>
                  <a:pt x="47701" y="217515"/>
                  <a:pt x="132608" y="132608"/>
                </a:cubicBezTo>
                <a:cubicBezTo>
                  <a:pt x="217516" y="47701"/>
                  <a:pt x="332675" y="0"/>
                  <a:pt x="452752" y="0"/>
                </a:cubicBezTo>
                <a:cubicBezTo>
                  <a:pt x="572829" y="0"/>
                  <a:pt x="687989" y="47701"/>
                  <a:pt x="772896" y="132608"/>
                </a:cubicBezTo>
                <a:cubicBezTo>
                  <a:pt x="857803" y="217516"/>
                  <a:pt x="905504" y="332675"/>
                  <a:pt x="905504" y="452752"/>
                </a:cubicBezTo>
                <a:cubicBezTo>
                  <a:pt x="905504" y="572829"/>
                  <a:pt x="857803" y="687989"/>
                  <a:pt x="772896" y="772896"/>
                </a:cubicBezTo>
                <a:cubicBezTo>
                  <a:pt x="687988" y="857803"/>
                  <a:pt x="572829" y="905504"/>
                  <a:pt x="452752" y="905504"/>
                </a:cubicBezTo>
                <a:cubicBezTo>
                  <a:pt x="332675" y="905504"/>
                  <a:pt x="217515" y="857803"/>
                  <a:pt x="132608" y="772896"/>
                </a:cubicBezTo>
                <a:cubicBezTo>
                  <a:pt x="47701" y="687988"/>
                  <a:pt x="0" y="572829"/>
                  <a:pt x="0" y="452752"/>
                </a:cubicBezTo>
                <a:close/>
              </a:path>
            </a:pathLst>
          </a:custGeom>
          <a:solidFill>
            <a:schemeClr val="accent1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43816" tIns="365723" rIns="210656" bIns="210656" numCol="1" spcCol="1693" anchor="ctr" anchorCtr="0">
            <a:noAutofit/>
          </a:bodyPr>
          <a:lstStyle/>
          <a:p>
            <a:pPr algn="ctr" defTabSz="118491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4300" dirty="0">
                <a:cs typeface="+mn-ea"/>
                <a:sym typeface="+mn-lt"/>
              </a:rPr>
              <a:t>3</a:t>
            </a:r>
          </a:p>
        </p:txBody>
      </p:sp>
      <p:sp>
        <p:nvSpPr>
          <p:cNvPr id="48" name="Freeform 47"/>
          <p:cNvSpPr/>
          <p:nvPr/>
        </p:nvSpPr>
        <p:spPr>
          <a:xfrm>
            <a:off x="3929413" y="4372058"/>
            <a:ext cx="1207182" cy="1207339"/>
          </a:xfrm>
          <a:custGeom>
            <a:avLst/>
            <a:gdLst>
              <a:gd name="connsiteX0" fmla="*/ 0 w 905504"/>
              <a:gd name="connsiteY0" fmla="*/ 452752 h 905504"/>
              <a:gd name="connsiteX1" fmla="*/ 132608 w 905504"/>
              <a:gd name="connsiteY1" fmla="*/ 132608 h 905504"/>
              <a:gd name="connsiteX2" fmla="*/ 452752 w 905504"/>
              <a:gd name="connsiteY2" fmla="*/ 0 h 905504"/>
              <a:gd name="connsiteX3" fmla="*/ 772896 w 905504"/>
              <a:gd name="connsiteY3" fmla="*/ 132608 h 905504"/>
              <a:gd name="connsiteX4" fmla="*/ 905504 w 905504"/>
              <a:gd name="connsiteY4" fmla="*/ 452752 h 905504"/>
              <a:gd name="connsiteX5" fmla="*/ 772896 w 905504"/>
              <a:gd name="connsiteY5" fmla="*/ 772896 h 905504"/>
              <a:gd name="connsiteX6" fmla="*/ 452752 w 905504"/>
              <a:gd name="connsiteY6" fmla="*/ 905504 h 905504"/>
              <a:gd name="connsiteX7" fmla="*/ 132608 w 905504"/>
              <a:gd name="connsiteY7" fmla="*/ 772896 h 905504"/>
              <a:gd name="connsiteX8" fmla="*/ 0 w 905504"/>
              <a:gd name="connsiteY8" fmla="*/ 452752 h 9055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05504" h="905504">
                <a:moveTo>
                  <a:pt x="0" y="452752"/>
                </a:moveTo>
                <a:cubicBezTo>
                  <a:pt x="0" y="332675"/>
                  <a:pt x="47701" y="217515"/>
                  <a:pt x="132608" y="132608"/>
                </a:cubicBezTo>
                <a:cubicBezTo>
                  <a:pt x="217516" y="47701"/>
                  <a:pt x="332675" y="0"/>
                  <a:pt x="452752" y="0"/>
                </a:cubicBezTo>
                <a:cubicBezTo>
                  <a:pt x="572829" y="0"/>
                  <a:pt x="687989" y="47701"/>
                  <a:pt x="772896" y="132608"/>
                </a:cubicBezTo>
                <a:cubicBezTo>
                  <a:pt x="857803" y="217516"/>
                  <a:pt x="905504" y="332675"/>
                  <a:pt x="905504" y="452752"/>
                </a:cubicBezTo>
                <a:cubicBezTo>
                  <a:pt x="905504" y="572829"/>
                  <a:pt x="857803" y="687989"/>
                  <a:pt x="772896" y="772896"/>
                </a:cubicBezTo>
                <a:cubicBezTo>
                  <a:pt x="687988" y="857803"/>
                  <a:pt x="572829" y="905504"/>
                  <a:pt x="452752" y="905504"/>
                </a:cubicBezTo>
                <a:cubicBezTo>
                  <a:pt x="332675" y="905504"/>
                  <a:pt x="217515" y="857803"/>
                  <a:pt x="132608" y="772896"/>
                </a:cubicBezTo>
                <a:cubicBezTo>
                  <a:pt x="47701" y="687988"/>
                  <a:pt x="0" y="572829"/>
                  <a:pt x="0" y="452752"/>
                </a:cubicBezTo>
                <a:close/>
              </a:path>
            </a:pathLst>
          </a:custGeom>
          <a:solidFill>
            <a:schemeClr val="accent4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0" tIns="121908" rIns="0" bIns="0" numCol="1" spcCol="1693" anchor="ctr" anchorCtr="0">
            <a:noAutofit/>
          </a:bodyPr>
          <a:lstStyle/>
          <a:p>
            <a:pPr algn="ctr" defTabSz="118491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4300" dirty="0">
                <a:cs typeface="+mn-ea"/>
                <a:sym typeface="+mn-lt"/>
              </a:rPr>
              <a:t>2</a:t>
            </a:r>
          </a:p>
        </p:txBody>
      </p:sp>
      <p:grpSp>
        <p:nvGrpSpPr>
          <p:cNvPr id="5" name="Group 66"/>
          <p:cNvGrpSpPr/>
          <p:nvPr/>
        </p:nvGrpSpPr>
        <p:grpSpPr>
          <a:xfrm>
            <a:off x="1180843" y="1507499"/>
            <a:ext cx="2596630" cy="997148"/>
            <a:chOff x="5603652" y="1597588"/>
            <a:chExt cx="1947726" cy="747861"/>
          </a:xfrm>
        </p:grpSpPr>
        <p:sp>
          <p:nvSpPr>
            <p:cNvPr id="68" name="Text Placeholder 3"/>
            <p:cNvSpPr txBox="1"/>
            <p:nvPr/>
          </p:nvSpPr>
          <p:spPr>
            <a:xfrm>
              <a:off x="5603652" y="1597588"/>
              <a:ext cx="673349" cy="161583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218565">
                <a:spcBef>
                  <a:spcPct val="20000"/>
                </a:spcBef>
                <a:defRPr/>
              </a:pPr>
              <a:r>
                <a:rPr lang="zh-CN" altLang="en-US" dirty="0">
                  <a:solidFill>
                    <a:schemeClr val="tx2">
                      <a:lumMod val="75000"/>
                    </a:schemeClr>
                  </a:solidFill>
                  <a:cs typeface="+mn-ea"/>
                  <a:sym typeface="+mn-lt"/>
                </a:rPr>
                <a:t>添加副标题</a:t>
              </a:r>
              <a:endParaRPr lang="en-US" dirty="0">
                <a:solidFill>
                  <a:schemeClr val="tx2">
                    <a:lumMod val="7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9" name="Text Placeholder 3"/>
            <p:cNvSpPr txBox="1"/>
            <p:nvPr/>
          </p:nvSpPr>
          <p:spPr>
            <a:xfrm>
              <a:off x="5603652" y="1883784"/>
              <a:ext cx="1947726" cy="461665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218565">
                <a:spcBef>
                  <a:spcPct val="20000"/>
                </a:spcBef>
                <a:defRPr/>
              </a:pPr>
              <a:r>
                <a:rPr lang="zh-CN" altLang="en-US" sz="13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此处添加详细文本描述，建议与标题相关并符合整体语言风格，语言描述尽量简洁生动。</a:t>
              </a:r>
              <a:endParaRPr lang="en-US" sz="13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" name="Group 69"/>
          <p:cNvGrpSpPr/>
          <p:nvPr/>
        </p:nvGrpSpPr>
        <p:grpSpPr>
          <a:xfrm>
            <a:off x="1180843" y="4351036"/>
            <a:ext cx="2596630" cy="997148"/>
            <a:chOff x="5603652" y="1597588"/>
            <a:chExt cx="1947726" cy="747861"/>
          </a:xfrm>
        </p:grpSpPr>
        <p:sp>
          <p:nvSpPr>
            <p:cNvPr id="71" name="Text Placeholder 3"/>
            <p:cNvSpPr txBox="1"/>
            <p:nvPr/>
          </p:nvSpPr>
          <p:spPr>
            <a:xfrm>
              <a:off x="5603652" y="1597588"/>
              <a:ext cx="673349" cy="161583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218565">
                <a:spcBef>
                  <a:spcPct val="20000"/>
                </a:spcBef>
                <a:defRPr/>
              </a:pPr>
              <a:r>
                <a:rPr lang="zh-CN" altLang="en-US" dirty="0">
                  <a:solidFill>
                    <a:schemeClr val="accent4"/>
                  </a:solidFill>
                  <a:cs typeface="+mn-ea"/>
                  <a:sym typeface="+mn-lt"/>
                </a:rPr>
                <a:t>添加副标题</a:t>
              </a:r>
              <a:endParaRPr lang="en-US" dirty="0">
                <a:solidFill>
                  <a:schemeClr val="accent4"/>
                </a:solidFill>
                <a:cs typeface="+mn-ea"/>
                <a:sym typeface="+mn-lt"/>
              </a:endParaRPr>
            </a:p>
          </p:txBody>
        </p:sp>
        <p:sp>
          <p:nvSpPr>
            <p:cNvPr id="72" name="Text Placeholder 3"/>
            <p:cNvSpPr txBox="1"/>
            <p:nvPr/>
          </p:nvSpPr>
          <p:spPr>
            <a:xfrm>
              <a:off x="5603652" y="1883784"/>
              <a:ext cx="1947726" cy="461665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218565">
                <a:spcBef>
                  <a:spcPct val="20000"/>
                </a:spcBef>
                <a:defRPr/>
              </a:pPr>
              <a:r>
                <a:rPr lang="zh-CN" altLang="en-US" sz="13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此处添加详细文本描述，建议与标题相关并符合整体语言风格，语言描述尽量简洁生动。</a:t>
              </a:r>
            </a:p>
          </p:txBody>
        </p:sp>
      </p:grpSp>
      <p:grpSp>
        <p:nvGrpSpPr>
          <p:cNvPr id="7" name="Group 72"/>
          <p:cNvGrpSpPr/>
          <p:nvPr/>
        </p:nvGrpSpPr>
        <p:grpSpPr>
          <a:xfrm>
            <a:off x="8399981" y="1507499"/>
            <a:ext cx="2596630" cy="997148"/>
            <a:chOff x="5603652" y="1597588"/>
            <a:chExt cx="1947726" cy="747861"/>
          </a:xfrm>
        </p:grpSpPr>
        <p:sp>
          <p:nvSpPr>
            <p:cNvPr id="74" name="Text Placeholder 3"/>
            <p:cNvSpPr txBox="1"/>
            <p:nvPr/>
          </p:nvSpPr>
          <p:spPr>
            <a:xfrm>
              <a:off x="6878029" y="1597588"/>
              <a:ext cx="673349" cy="161583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r" defTabSz="1218565">
                <a:spcBef>
                  <a:spcPct val="20000"/>
                </a:spcBef>
                <a:defRPr/>
              </a:pPr>
              <a:r>
                <a:rPr lang="zh-CN" altLang="en-US" dirty="0">
                  <a:solidFill>
                    <a:schemeClr val="accent3"/>
                  </a:solidFill>
                  <a:cs typeface="+mn-ea"/>
                  <a:sym typeface="+mn-lt"/>
                </a:rPr>
                <a:t>添加副标题</a:t>
              </a:r>
              <a:endParaRPr lang="en-US" dirty="0">
                <a:solidFill>
                  <a:schemeClr val="accent3"/>
                </a:solidFill>
                <a:cs typeface="+mn-ea"/>
                <a:sym typeface="+mn-lt"/>
              </a:endParaRPr>
            </a:p>
          </p:txBody>
        </p:sp>
        <p:sp>
          <p:nvSpPr>
            <p:cNvPr id="75" name="Text Placeholder 3"/>
            <p:cNvSpPr txBox="1"/>
            <p:nvPr/>
          </p:nvSpPr>
          <p:spPr>
            <a:xfrm>
              <a:off x="5603652" y="1883784"/>
              <a:ext cx="1947726" cy="461665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r" defTabSz="1218565">
                <a:spcBef>
                  <a:spcPct val="20000"/>
                </a:spcBef>
                <a:defRPr/>
              </a:pPr>
              <a:r>
                <a:rPr lang="zh-CN" altLang="en-US" sz="13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此处添加详细文本描述，建议与标题相关并符合整体语言风格，语言描述尽量简洁生动。</a:t>
              </a:r>
            </a:p>
          </p:txBody>
        </p:sp>
      </p:grpSp>
      <p:grpSp>
        <p:nvGrpSpPr>
          <p:cNvPr id="8" name="Group 75"/>
          <p:cNvGrpSpPr/>
          <p:nvPr/>
        </p:nvGrpSpPr>
        <p:grpSpPr>
          <a:xfrm>
            <a:off x="8399981" y="4351036"/>
            <a:ext cx="2596630" cy="997148"/>
            <a:chOff x="5603652" y="1597588"/>
            <a:chExt cx="1947726" cy="747861"/>
          </a:xfrm>
        </p:grpSpPr>
        <p:sp>
          <p:nvSpPr>
            <p:cNvPr id="77" name="Text Placeholder 3"/>
            <p:cNvSpPr txBox="1"/>
            <p:nvPr/>
          </p:nvSpPr>
          <p:spPr>
            <a:xfrm>
              <a:off x="6878029" y="1597588"/>
              <a:ext cx="673349" cy="161583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r" defTabSz="1218565">
                <a:spcBef>
                  <a:spcPct val="20000"/>
                </a:spcBef>
                <a:defRPr/>
              </a:pPr>
              <a:r>
                <a:rPr lang="zh-CN" altLang="en-US" dirty="0">
                  <a:solidFill>
                    <a:schemeClr val="accent1"/>
                  </a:solidFill>
                  <a:cs typeface="+mn-ea"/>
                  <a:sym typeface="+mn-lt"/>
                </a:rPr>
                <a:t>添加副标题</a:t>
              </a:r>
              <a:endParaRPr lang="en-US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78" name="Text Placeholder 3"/>
            <p:cNvSpPr txBox="1"/>
            <p:nvPr/>
          </p:nvSpPr>
          <p:spPr>
            <a:xfrm>
              <a:off x="5603652" y="1883784"/>
              <a:ext cx="1947726" cy="461665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r" defTabSz="1218565">
                <a:spcBef>
                  <a:spcPct val="20000"/>
                </a:spcBef>
                <a:defRPr/>
              </a:pPr>
              <a:r>
                <a:rPr lang="zh-CN" altLang="en-US" sz="13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此处添加详细文本描述，建议与标题相关并符合整体语言风格，语言描述尽量简洁生动。</a:t>
              </a:r>
            </a:p>
          </p:txBody>
        </p:sp>
      </p:grpSp>
      <p:grpSp>
        <p:nvGrpSpPr>
          <p:cNvPr id="28" name="Group 27"/>
          <p:cNvGrpSpPr/>
          <p:nvPr/>
        </p:nvGrpSpPr>
        <p:grpSpPr>
          <a:xfrm>
            <a:off x="5061260" y="2470408"/>
            <a:ext cx="2119007" cy="2119280"/>
            <a:chOff x="3795843" y="1995681"/>
            <a:chExt cx="1589462" cy="1589460"/>
          </a:xfrm>
        </p:grpSpPr>
        <p:sp>
          <p:nvSpPr>
            <p:cNvPr id="52" name="Freeform 51"/>
            <p:cNvSpPr/>
            <p:nvPr/>
          </p:nvSpPr>
          <p:spPr>
            <a:xfrm>
              <a:off x="3943786" y="2143623"/>
              <a:ext cx="1293577" cy="1293577"/>
            </a:xfrm>
            <a:custGeom>
              <a:avLst/>
              <a:gdLst>
                <a:gd name="connsiteX0" fmla="*/ 0 w 1293577"/>
                <a:gd name="connsiteY0" fmla="*/ 646789 h 1293577"/>
                <a:gd name="connsiteX1" fmla="*/ 189441 w 1293577"/>
                <a:gd name="connsiteY1" fmla="*/ 189440 h 1293577"/>
                <a:gd name="connsiteX2" fmla="*/ 646790 w 1293577"/>
                <a:gd name="connsiteY2" fmla="*/ 1 h 1293577"/>
                <a:gd name="connsiteX3" fmla="*/ 1104139 w 1293577"/>
                <a:gd name="connsiteY3" fmla="*/ 189442 h 1293577"/>
                <a:gd name="connsiteX4" fmla="*/ 1293578 w 1293577"/>
                <a:gd name="connsiteY4" fmla="*/ 646791 h 1293577"/>
                <a:gd name="connsiteX5" fmla="*/ 1104138 w 1293577"/>
                <a:gd name="connsiteY5" fmla="*/ 1104140 h 1293577"/>
                <a:gd name="connsiteX6" fmla="*/ 646789 w 1293577"/>
                <a:gd name="connsiteY6" fmla="*/ 1293580 h 1293577"/>
                <a:gd name="connsiteX7" fmla="*/ 189440 w 1293577"/>
                <a:gd name="connsiteY7" fmla="*/ 1104139 h 1293577"/>
                <a:gd name="connsiteX8" fmla="*/ 0 w 1293577"/>
                <a:gd name="connsiteY8" fmla="*/ 646790 h 1293577"/>
                <a:gd name="connsiteX9" fmla="*/ 0 w 1293577"/>
                <a:gd name="connsiteY9" fmla="*/ 646789 h 1293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93577" h="1293577">
                  <a:moveTo>
                    <a:pt x="0" y="646789"/>
                  </a:moveTo>
                  <a:cubicBezTo>
                    <a:pt x="0" y="475250"/>
                    <a:pt x="68144" y="310737"/>
                    <a:pt x="189441" y="189440"/>
                  </a:cubicBezTo>
                  <a:cubicBezTo>
                    <a:pt x="310738" y="68144"/>
                    <a:pt x="475251" y="0"/>
                    <a:pt x="646790" y="1"/>
                  </a:cubicBezTo>
                  <a:cubicBezTo>
                    <a:pt x="818329" y="1"/>
                    <a:pt x="982842" y="68145"/>
                    <a:pt x="1104139" y="189442"/>
                  </a:cubicBezTo>
                  <a:cubicBezTo>
                    <a:pt x="1225435" y="310739"/>
                    <a:pt x="1293579" y="475252"/>
                    <a:pt x="1293578" y="646791"/>
                  </a:cubicBezTo>
                  <a:cubicBezTo>
                    <a:pt x="1293578" y="818330"/>
                    <a:pt x="1225434" y="982844"/>
                    <a:pt x="1104138" y="1104140"/>
                  </a:cubicBezTo>
                  <a:cubicBezTo>
                    <a:pt x="982841" y="1225436"/>
                    <a:pt x="818328" y="1293580"/>
                    <a:pt x="646789" y="1293580"/>
                  </a:cubicBezTo>
                  <a:cubicBezTo>
                    <a:pt x="475250" y="1293580"/>
                    <a:pt x="310736" y="1225436"/>
                    <a:pt x="189440" y="1104139"/>
                  </a:cubicBezTo>
                  <a:cubicBezTo>
                    <a:pt x="68144" y="982842"/>
                    <a:pt x="0" y="818329"/>
                    <a:pt x="0" y="646790"/>
                  </a:cubicBezTo>
                  <a:lnTo>
                    <a:pt x="0" y="646789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26270" tIns="226270" rIns="226270" bIns="226270" numCol="1" spcCol="1270" anchor="b" anchorCtr="0">
              <a:noAutofit/>
            </a:bodyPr>
            <a:lstStyle/>
            <a:p>
              <a:pPr algn="ctr" defTabSz="171831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7200" dirty="0">
                <a:cs typeface="+mn-ea"/>
                <a:sym typeface="+mn-lt"/>
              </a:endParaRPr>
            </a:p>
          </p:txBody>
        </p:sp>
        <p:sp>
          <p:nvSpPr>
            <p:cNvPr id="27" name="Oval 26"/>
            <p:cNvSpPr>
              <a:spLocks noChangeAspect="1"/>
            </p:cNvSpPr>
            <p:nvPr/>
          </p:nvSpPr>
          <p:spPr>
            <a:xfrm>
              <a:off x="3795843" y="1995681"/>
              <a:ext cx="1589462" cy="1589460"/>
            </a:xfrm>
            <a:prstGeom prst="ellipse">
              <a:avLst/>
            </a:prstGeom>
            <a:noFill/>
            <a:ln w="19050">
              <a:solidFill>
                <a:schemeClr val="accent1">
                  <a:lumMod val="60000"/>
                  <a:lumOff val="40000"/>
                </a:scheme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cs typeface="+mn-ea"/>
                <a:sym typeface="+mn-lt"/>
              </a:endParaRPr>
            </a:p>
          </p:txBody>
        </p:sp>
      </p:grpSp>
      <p:sp>
        <p:nvSpPr>
          <p:cNvPr id="30" name="Freeform 143"/>
          <p:cNvSpPr>
            <a:spLocks noEditPoints="1"/>
          </p:cNvSpPr>
          <p:nvPr/>
        </p:nvSpPr>
        <p:spPr bwMode="auto">
          <a:xfrm>
            <a:off x="5786694" y="3238500"/>
            <a:ext cx="668138" cy="615472"/>
          </a:xfrm>
          <a:custGeom>
            <a:avLst/>
            <a:gdLst>
              <a:gd name="T0" fmla="*/ 151 w 157"/>
              <a:gd name="T1" fmla="*/ 59 h 145"/>
              <a:gd name="T2" fmla="*/ 130 w 157"/>
              <a:gd name="T3" fmla="*/ 41 h 145"/>
              <a:gd name="T4" fmla="*/ 110 w 157"/>
              <a:gd name="T5" fmla="*/ 23 h 145"/>
              <a:gd name="T6" fmla="*/ 88 w 157"/>
              <a:gd name="T7" fmla="*/ 5 h 145"/>
              <a:gd name="T8" fmla="*/ 69 w 157"/>
              <a:gd name="T9" fmla="*/ 5 h 145"/>
              <a:gd name="T10" fmla="*/ 47 w 157"/>
              <a:gd name="T11" fmla="*/ 23 h 145"/>
              <a:gd name="T12" fmla="*/ 27 w 157"/>
              <a:gd name="T13" fmla="*/ 41 h 145"/>
              <a:gd name="T14" fmla="*/ 6 w 157"/>
              <a:gd name="T15" fmla="*/ 59 h 145"/>
              <a:gd name="T16" fmla="*/ 9 w 157"/>
              <a:gd name="T17" fmla="*/ 68 h 145"/>
              <a:gd name="T18" fmla="*/ 21 w 157"/>
              <a:gd name="T19" fmla="*/ 68 h 145"/>
              <a:gd name="T20" fmla="*/ 21 w 157"/>
              <a:gd name="T21" fmla="*/ 139 h 145"/>
              <a:gd name="T22" fmla="*/ 27 w 157"/>
              <a:gd name="T23" fmla="*/ 145 h 145"/>
              <a:gd name="T24" fmla="*/ 38 w 157"/>
              <a:gd name="T25" fmla="*/ 145 h 145"/>
              <a:gd name="T26" fmla="*/ 38 w 157"/>
              <a:gd name="T27" fmla="*/ 81 h 145"/>
              <a:gd name="T28" fmla="*/ 71 w 157"/>
              <a:gd name="T29" fmla="*/ 81 h 145"/>
              <a:gd name="T30" fmla="*/ 71 w 157"/>
              <a:gd name="T31" fmla="*/ 145 h 145"/>
              <a:gd name="T32" fmla="*/ 130 w 157"/>
              <a:gd name="T33" fmla="*/ 145 h 145"/>
              <a:gd name="T34" fmla="*/ 136 w 157"/>
              <a:gd name="T35" fmla="*/ 139 h 145"/>
              <a:gd name="T36" fmla="*/ 136 w 157"/>
              <a:gd name="T37" fmla="*/ 68 h 145"/>
              <a:gd name="T38" fmla="*/ 148 w 157"/>
              <a:gd name="T39" fmla="*/ 68 h 145"/>
              <a:gd name="T40" fmla="*/ 151 w 157"/>
              <a:gd name="T41" fmla="*/ 59 h 145"/>
              <a:gd name="T42" fmla="*/ 118 w 157"/>
              <a:gd name="T43" fmla="*/ 97 h 145"/>
              <a:gd name="T44" fmla="*/ 89 w 157"/>
              <a:gd name="T45" fmla="*/ 97 h 145"/>
              <a:gd name="T46" fmla="*/ 89 w 157"/>
              <a:gd name="T47" fmla="*/ 72 h 145"/>
              <a:gd name="T48" fmla="*/ 118 w 157"/>
              <a:gd name="T49" fmla="*/ 72 h 145"/>
              <a:gd name="T50" fmla="*/ 118 w 157"/>
              <a:gd name="T51" fmla="*/ 97 h 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57" h="145">
                <a:moveTo>
                  <a:pt x="151" y="59"/>
                </a:moveTo>
                <a:cubicBezTo>
                  <a:pt x="130" y="41"/>
                  <a:pt x="130" y="41"/>
                  <a:pt x="130" y="41"/>
                </a:cubicBezTo>
                <a:cubicBezTo>
                  <a:pt x="124" y="36"/>
                  <a:pt x="115" y="28"/>
                  <a:pt x="110" y="23"/>
                </a:cubicBezTo>
                <a:cubicBezTo>
                  <a:pt x="88" y="5"/>
                  <a:pt x="88" y="5"/>
                  <a:pt x="88" y="5"/>
                </a:cubicBezTo>
                <a:cubicBezTo>
                  <a:pt x="83" y="0"/>
                  <a:pt x="74" y="0"/>
                  <a:pt x="69" y="5"/>
                </a:cubicBezTo>
                <a:cubicBezTo>
                  <a:pt x="47" y="23"/>
                  <a:pt x="47" y="23"/>
                  <a:pt x="47" y="23"/>
                </a:cubicBezTo>
                <a:cubicBezTo>
                  <a:pt x="42" y="28"/>
                  <a:pt x="33" y="36"/>
                  <a:pt x="27" y="41"/>
                </a:cubicBezTo>
                <a:cubicBezTo>
                  <a:pt x="6" y="59"/>
                  <a:pt x="6" y="59"/>
                  <a:pt x="6" y="59"/>
                </a:cubicBezTo>
                <a:cubicBezTo>
                  <a:pt x="0" y="64"/>
                  <a:pt x="2" y="68"/>
                  <a:pt x="9" y="68"/>
                </a:cubicBezTo>
                <a:cubicBezTo>
                  <a:pt x="21" y="68"/>
                  <a:pt x="21" y="68"/>
                  <a:pt x="21" y="68"/>
                </a:cubicBezTo>
                <a:cubicBezTo>
                  <a:pt x="21" y="139"/>
                  <a:pt x="21" y="139"/>
                  <a:pt x="21" y="139"/>
                </a:cubicBezTo>
                <a:cubicBezTo>
                  <a:pt x="21" y="142"/>
                  <a:pt x="24" y="145"/>
                  <a:pt x="27" y="145"/>
                </a:cubicBezTo>
                <a:cubicBezTo>
                  <a:pt x="38" y="145"/>
                  <a:pt x="38" y="145"/>
                  <a:pt x="38" y="145"/>
                </a:cubicBezTo>
                <a:cubicBezTo>
                  <a:pt x="38" y="81"/>
                  <a:pt x="38" y="81"/>
                  <a:pt x="38" y="81"/>
                </a:cubicBezTo>
                <a:cubicBezTo>
                  <a:pt x="71" y="81"/>
                  <a:pt x="71" y="81"/>
                  <a:pt x="71" y="81"/>
                </a:cubicBezTo>
                <a:cubicBezTo>
                  <a:pt x="71" y="145"/>
                  <a:pt x="71" y="145"/>
                  <a:pt x="71" y="145"/>
                </a:cubicBezTo>
                <a:cubicBezTo>
                  <a:pt x="130" y="145"/>
                  <a:pt x="130" y="145"/>
                  <a:pt x="130" y="145"/>
                </a:cubicBezTo>
                <a:cubicBezTo>
                  <a:pt x="134" y="145"/>
                  <a:pt x="136" y="142"/>
                  <a:pt x="136" y="139"/>
                </a:cubicBezTo>
                <a:cubicBezTo>
                  <a:pt x="136" y="68"/>
                  <a:pt x="136" y="68"/>
                  <a:pt x="136" y="68"/>
                </a:cubicBezTo>
                <a:cubicBezTo>
                  <a:pt x="148" y="68"/>
                  <a:pt x="148" y="68"/>
                  <a:pt x="148" y="68"/>
                </a:cubicBezTo>
                <a:cubicBezTo>
                  <a:pt x="155" y="68"/>
                  <a:pt x="157" y="64"/>
                  <a:pt x="151" y="59"/>
                </a:cubicBezTo>
                <a:close/>
                <a:moveTo>
                  <a:pt x="118" y="97"/>
                </a:moveTo>
                <a:cubicBezTo>
                  <a:pt x="89" y="97"/>
                  <a:pt x="89" y="97"/>
                  <a:pt x="89" y="97"/>
                </a:cubicBezTo>
                <a:cubicBezTo>
                  <a:pt x="89" y="72"/>
                  <a:pt x="89" y="72"/>
                  <a:pt x="89" y="72"/>
                </a:cubicBezTo>
                <a:cubicBezTo>
                  <a:pt x="118" y="72"/>
                  <a:pt x="118" y="72"/>
                  <a:pt x="118" y="72"/>
                </a:cubicBezTo>
                <a:lnTo>
                  <a:pt x="118" y="9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908" tIns="60954" rIns="121908" bIns="60954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单击此处添加标题文本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Rectangle 38"/>
          <p:cNvSpPr/>
          <p:nvPr/>
        </p:nvSpPr>
        <p:spPr>
          <a:xfrm>
            <a:off x="2854675" y="1342039"/>
            <a:ext cx="6482652" cy="4322328"/>
          </a:xfrm>
          <a:prstGeom prst="rect">
            <a:avLst/>
          </a:prstGeom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40" name="Freeform 39"/>
          <p:cNvSpPr/>
          <p:nvPr/>
        </p:nvSpPr>
        <p:spPr>
          <a:xfrm>
            <a:off x="2601549" y="2860744"/>
            <a:ext cx="1136363" cy="1136511"/>
          </a:xfrm>
          <a:custGeom>
            <a:avLst/>
            <a:gdLst>
              <a:gd name="connsiteX0" fmla="*/ 0 w 852383"/>
              <a:gd name="connsiteY0" fmla="*/ 426192 h 852383"/>
              <a:gd name="connsiteX1" fmla="*/ 124829 w 852383"/>
              <a:gd name="connsiteY1" fmla="*/ 124829 h 852383"/>
              <a:gd name="connsiteX2" fmla="*/ 426193 w 852383"/>
              <a:gd name="connsiteY2" fmla="*/ 1 h 852383"/>
              <a:gd name="connsiteX3" fmla="*/ 727556 w 852383"/>
              <a:gd name="connsiteY3" fmla="*/ 124830 h 852383"/>
              <a:gd name="connsiteX4" fmla="*/ 852384 w 852383"/>
              <a:gd name="connsiteY4" fmla="*/ 426194 h 852383"/>
              <a:gd name="connsiteX5" fmla="*/ 727555 w 852383"/>
              <a:gd name="connsiteY5" fmla="*/ 727557 h 852383"/>
              <a:gd name="connsiteX6" fmla="*/ 426192 w 852383"/>
              <a:gd name="connsiteY6" fmla="*/ 852386 h 852383"/>
              <a:gd name="connsiteX7" fmla="*/ 124829 w 852383"/>
              <a:gd name="connsiteY7" fmla="*/ 727557 h 852383"/>
              <a:gd name="connsiteX8" fmla="*/ 1 w 852383"/>
              <a:gd name="connsiteY8" fmla="*/ 426194 h 852383"/>
              <a:gd name="connsiteX9" fmla="*/ 0 w 852383"/>
              <a:gd name="connsiteY9" fmla="*/ 426192 h 8523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852383" h="852383">
                <a:moveTo>
                  <a:pt x="0" y="426192"/>
                </a:moveTo>
                <a:cubicBezTo>
                  <a:pt x="0" y="313159"/>
                  <a:pt x="44903" y="204755"/>
                  <a:pt x="124829" y="124829"/>
                </a:cubicBezTo>
                <a:cubicBezTo>
                  <a:pt x="204756" y="44903"/>
                  <a:pt x="313159" y="0"/>
                  <a:pt x="426193" y="1"/>
                </a:cubicBezTo>
                <a:cubicBezTo>
                  <a:pt x="539226" y="1"/>
                  <a:pt x="647630" y="44904"/>
                  <a:pt x="727556" y="124830"/>
                </a:cubicBezTo>
                <a:cubicBezTo>
                  <a:pt x="807482" y="204757"/>
                  <a:pt x="852385" y="313160"/>
                  <a:pt x="852384" y="426194"/>
                </a:cubicBezTo>
                <a:cubicBezTo>
                  <a:pt x="852384" y="539227"/>
                  <a:pt x="807482" y="647631"/>
                  <a:pt x="727555" y="727557"/>
                </a:cubicBezTo>
                <a:cubicBezTo>
                  <a:pt x="647628" y="807484"/>
                  <a:pt x="539225" y="852386"/>
                  <a:pt x="426192" y="852386"/>
                </a:cubicBezTo>
                <a:cubicBezTo>
                  <a:pt x="313159" y="852386"/>
                  <a:pt x="204755" y="807484"/>
                  <a:pt x="124829" y="727557"/>
                </a:cubicBezTo>
                <a:cubicBezTo>
                  <a:pt x="44903" y="647630"/>
                  <a:pt x="0" y="539227"/>
                  <a:pt x="1" y="426194"/>
                </a:cubicBezTo>
                <a:cubicBezTo>
                  <a:pt x="1" y="426193"/>
                  <a:pt x="0" y="426193"/>
                  <a:pt x="0" y="426192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98592" tIns="198592" rIns="198592" bIns="198592" numCol="1" spcCol="1693" anchor="ctr" anchorCtr="0">
            <a:noAutofit/>
          </a:bodyPr>
          <a:lstStyle/>
          <a:p>
            <a:pPr algn="ctr" defTabSz="1125855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4800" dirty="0">
              <a:cs typeface="+mn-ea"/>
              <a:sym typeface="+mn-lt"/>
            </a:endParaRPr>
          </a:p>
        </p:txBody>
      </p:sp>
      <p:sp>
        <p:nvSpPr>
          <p:cNvPr id="41" name="Freeform 40"/>
          <p:cNvSpPr/>
          <p:nvPr/>
        </p:nvSpPr>
        <p:spPr>
          <a:xfrm rot="16200000">
            <a:off x="3049475" y="2447472"/>
            <a:ext cx="240509" cy="386363"/>
          </a:xfrm>
          <a:custGeom>
            <a:avLst/>
            <a:gdLst>
              <a:gd name="connsiteX0" fmla="*/ 0 w 180382"/>
              <a:gd name="connsiteY0" fmla="*/ 57962 h 289810"/>
              <a:gd name="connsiteX1" fmla="*/ 90191 w 180382"/>
              <a:gd name="connsiteY1" fmla="*/ 57962 h 289810"/>
              <a:gd name="connsiteX2" fmla="*/ 90191 w 180382"/>
              <a:gd name="connsiteY2" fmla="*/ 0 h 289810"/>
              <a:gd name="connsiteX3" fmla="*/ 180382 w 180382"/>
              <a:gd name="connsiteY3" fmla="*/ 144905 h 289810"/>
              <a:gd name="connsiteX4" fmla="*/ 90191 w 180382"/>
              <a:gd name="connsiteY4" fmla="*/ 289810 h 289810"/>
              <a:gd name="connsiteX5" fmla="*/ 90191 w 180382"/>
              <a:gd name="connsiteY5" fmla="*/ 231848 h 289810"/>
              <a:gd name="connsiteX6" fmla="*/ 0 w 180382"/>
              <a:gd name="connsiteY6" fmla="*/ 231848 h 289810"/>
              <a:gd name="connsiteX7" fmla="*/ 0 w 180382"/>
              <a:gd name="connsiteY7" fmla="*/ 57962 h 2898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80382" h="289810">
                <a:moveTo>
                  <a:pt x="0" y="57962"/>
                </a:moveTo>
                <a:lnTo>
                  <a:pt x="90191" y="57962"/>
                </a:lnTo>
                <a:lnTo>
                  <a:pt x="90191" y="0"/>
                </a:lnTo>
                <a:lnTo>
                  <a:pt x="180382" y="144905"/>
                </a:lnTo>
                <a:lnTo>
                  <a:pt x="90191" y="289810"/>
                </a:lnTo>
                <a:lnTo>
                  <a:pt x="90191" y="231848"/>
                </a:lnTo>
                <a:lnTo>
                  <a:pt x="0" y="231848"/>
                </a:lnTo>
                <a:lnTo>
                  <a:pt x="0" y="57962"/>
                </a:lnTo>
                <a:close/>
              </a:path>
            </a:pathLst>
          </a:custGeom>
          <a:solidFill>
            <a:schemeClr val="tx2">
              <a:lumMod val="75000"/>
            </a:schemeClr>
          </a:solidFill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-1" tIns="77275" rIns="72146" bIns="77274" numCol="1" spcCol="1693" anchor="ctr" anchorCtr="0">
            <a:noAutofit/>
          </a:bodyPr>
          <a:lstStyle/>
          <a:p>
            <a:pPr algn="ctr" defTabSz="710565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1600">
              <a:cs typeface="+mn-ea"/>
              <a:sym typeface="+mn-lt"/>
            </a:endParaRPr>
          </a:p>
        </p:txBody>
      </p:sp>
      <p:sp>
        <p:nvSpPr>
          <p:cNvPr id="42" name="Freeform 41"/>
          <p:cNvSpPr/>
          <p:nvPr/>
        </p:nvSpPr>
        <p:spPr>
          <a:xfrm>
            <a:off x="2601549" y="1270440"/>
            <a:ext cx="1136363" cy="1136511"/>
          </a:xfrm>
          <a:custGeom>
            <a:avLst/>
            <a:gdLst>
              <a:gd name="connsiteX0" fmla="*/ 0 w 852383"/>
              <a:gd name="connsiteY0" fmla="*/ 426192 h 852383"/>
              <a:gd name="connsiteX1" fmla="*/ 124829 w 852383"/>
              <a:gd name="connsiteY1" fmla="*/ 124829 h 852383"/>
              <a:gd name="connsiteX2" fmla="*/ 426193 w 852383"/>
              <a:gd name="connsiteY2" fmla="*/ 1 h 852383"/>
              <a:gd name="connsiteX3" fmla="*/ 727556 w 852383"/>
              <a:gd name="connsiteY3" fmla="*/ 124830 h 852383"/>
              <a:gd name="connsiteX4" fmla="*/ 852384 w 852383"/>
              <a:gd name="connsiteY4" fmla="*/ 426194 h 852383"/>
              <a:gd name="connsiteX5" fmla="*/ 727555 w 852383"/>
              <a:gd name="connsiteY5" fmla="*/ 727557 h 852383"/>
              <a:gd name="connsiteX6" fmla="*/ 426192 w 852383"/>
              <a:gd name="connsiteY6" fmla="*/ 852386 h 852383"/>
              <a:gd name="connsiteX7" fmla="*/ 124829 w 852383"/>
              <a:gd name="connsiteY7" fmla="*/ 727557 h 852383"/>
              <a:gd name="connsiteX8" fmla="*/ 1 w 852383"/>
              <a:gd name="connsiteY8" fmla="*/ 426194 h 852383"/>
              <a:gd name="connsiteX9" fmla="*/ 0 w 852383"/>
              <a:gd name="connsiteY9" fmla="*/ 426192 h 8523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852383" h="852383">
                <a:moveTo>
                  <a:pt x="0" y="426192"/>
                </a:moveTo>
                <a:cubicBezTo>
                  <a:pt x="0" y="313159"/>
                  <a:pt x="44903" y="204755"/>
                  <a:pt x="124829" y="124829"/>
                </a:cubicBezTo>
                <a:cubicBezTo>
                  <a:pt x="204756" y="44903"/>
                  <a:pt x="313159" y="0"/>
                  <a:pt x="426193" y="1"/>
                </a:cubicBezTo>
                <a:cubicBezTo>
                  <a:pt x="539226" y="1"/>
                  <a:pt x="647630" y="44904"/>
                  <a:pt x="727556" y="124830"/>
                </a:cubicBezTo>
                <a:cubicBezTo>
                  <a:pt x="807482" y="204757"/>
                  <a:pt x="852385" y="313160"/>
                  <a:pt x="852384" y="426194"/>
                </a:cubicBezTo>
                <a:cubicBezTo>
                  <a:pt x="852384" y="539227"/>
                  <a:pt x="807482" y="647631"/>
                  <a:pt x="727555" y="727557"/>
                </a:cubicBezTo>
                <a:cubicBezTo>
                  <a:pt x="647628" y="807484"/>
                  <a:pt x="539225" y="852386"/>
                  <a:pt x="426192" y="852386"/>
                </a:cubicBezTo>
                <a:cubicBezTo>
                  <a:pt x="313159" y="852386"/>
                  <a:pt x="204755" y="807484"/>
                  <a:pt x="124829" y="727557"/>
                </a:cubicBezTo>
                <a:cubicBezTo>
                  <a:pt x="44903" y="647630"/>
                  <a:pt x="0" y="539227"/>
                  <a:pt x="1" y="426194"/>
                </a:cubicBezTo>
                <a:cubicBezTo>
                  <a:pt x="1" y="426193"/>
                  <a:pt x="0" y="426193"/>
                  <a:pt x="0" y="426192"/>
                </a:cubicBezTo>
                <a:close/>
              </a:path>
            </a:pathLst>
          </a:cu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98592" tIns="198592" rIns="198592" bIns="198592" numCol="1" spcCol="1693" anchor="ctr" anchorCtr="0">
            <a:noAutofit/>
          </a:bodyPr>
          <a:lstStyle/>
          <a:p>
            <a:pPr algn="ctr" defTabSz="1125855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3700" dirty="0">
                <a:cs typeface="+mn-ea"/>
                <a:sym typeface="+mn-lt"/>
              </a:rPr>
              <a:t>4</a:t>
            </a:r>
          </a:p>
        </p:txBody>
      </p:sp>
      <p:sp>
        <p:nvSpPr>
          <p:cNvPr id="43" name="Freeform 42"/>
          <p:cNvSpPr/>
          <p:nvPr/>
        </p:nvSpPr>
        <p:spPr>
          <a:xfrm>
            <a:off x="3837732" y="3235792"/>
            <a:ext cx="240478" cy="386413"/>
          </a:xfrm>
          <a:custGeom>
            <a:avLst/>
            <a:gdLst>
              <a:gd name="connsiteX0" fmla="*/ 0 w 180382"/>
              <a:gd name="connsiteY0" fmla="*/ 57962 h 289810"/>
              <a:gd name="connsiteX1" fmla="*/ 90191 w 180382"/>
              <a:gd name="connsiteY1" fmla="*/ 57962 h 289810"/>
              <a:gd name="connsiteX2" fmla="*/ 90191 w 180382"/>
              <a:gd name="connsiteY2" fmla="*/ 0 h 289810"/>
              <a:gd name="connsiteX3" fmla="*/ 180382 w 180382"/>
              <a:gd name="connsiteY3" fmla="*/ 144905 h 289810"/>
              <a:gd name="connsiteX4" fmla="*/ 90191 w 180382"/>
              <a:gd name="connsiteY4" fmla="*/ 289810 h 289810"/>
              <a:gd name="connsiteX5" fmla="*/ 90191 w 180382"/>
              <a:gd name="connsiteY5" fmla="*/ 231848 h 289810"/>
              <a:gd name="connsiteX6" fmla="*/ 0 w 180382"/>
              <a:gd name="connsiteY6" fmla="*/ 231848 h 289810"/>
              <a:gd name="connsiteX7" fmla="*/ 0 w 180382"/>
              <a:gd name="connsiteY7" fmla="*/ 57962 h 2898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80382" h="289810">
                <a:moveTo>
                  <a:pt x="0" y="57962"/>
                </a:moveTo>
                <a:lnTo>
                  <a:pt x="90191" y="57962"/>
                </a:lnTo>
                <a:lnTo>
                  <a:pt x="90191" y="0"/>
                </a:lnTo>
                <a:lnTo>
                  <a:pt x="180382" y="144905"/>
                </a:lnTo>
                <a:lnTo>
                  <a:pt x="90191" y="289810"/>
                </a:lnTo>
                <a:lnTo>
                  <a:pt x="90191" y="231848"/>
                </a:lnTo>
                <a:lnTo>
                  <a:pt x="0" y="231848"/>
                </a:lnTo>
                <a:lnTo>
                  <a:pt x="0" y="57962"/>
                </a:lnTo>
                <a:close/>
              </a:path>
            </a:pathLst>
          </a:custGeom>
          <a:solidFill>
            <a:schemeClr val="accent3"/>
          </a:solidFill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0" tIns="77275" rIns="72146" bIns="77275" numCol="1" spcCol="1693" anchor="ctr" anchorCtr="0">
            <a:noAutofit/>
          </a:bodyPr>
          <a:lstStyle/>
          <a:p>
            <a:pPr algn="ctr" defTabSz="710565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1600">
              <a:cs typeface="+mn-ea"/>
              <a:sym typeface="+mn-lt"/>
            </a:endParaRPr>
          </a:p>
        </p:txBody>
      </p:sp>
      <p:sp>
        <p:nvSpPr>
          <p:cNvPr id="44" name="Freeform 43"/>
          <p:cNvSpPr/>
          <p:nvPr/>
        </p:nvSpPr>
        <p:spPr>
          <a:xfrm>
            <a:off x="4191646" y="2860744"/>
            <a:ext cx="1136363" cy="1136511"/>
          </a:xfrm>
          <a:custGeom>
            <a:avLst/>
            <a:gdLst>
              <a:gd name="connsiteX0" fmla="*/ 0 w 852383"/>
              <a:gd name="connsiteY0" fmla="*/ 426192 h 852383"/>
              <a:gd name="connsiteX1" fmla="*/ 124829 w 852383"/>
              <a:gd name="connsiteY1" fmla="*/ 124829 h 852383"/>
              <a:gd name="connsiteX2" fmla="*/ 426193 w 852383"/>
              <a:gd name="connsiteY2" fmla="*/ 1 h 852383"/>
              <a:gd name="connsiteX3" fmla="*/ 727556 w 852383"/>
              <a:gd name="connsiteY3" fmla="*/ 124830 h 852383"/>
              <a:gd name="connsiteX4" fmla="*/ 852384 w 852383"/>
              <a:gd name="connsiteY4" fmla="*/ 426194 h 852383"/>
              <a:gd name="connsiteX5" fmla="*/ 727555 w 852383"/>
              <a:gd name="connsiteY5" fmla="*/ 727557 h 852383"/>
              <a:gd name="connsiteX6" fmla="*/ 426192 w 852383"/>
              <a:gd name="connsiteY6" fmla="*/ 852386 h 852383"/>
              <a:gd name="connsiteX7" fmla="*/ 124829 w 852383"/>
              <a:gd name="connsiteY7" fmla="*/ 727557 h 852383"/>
              <a:gd name="connsiteX8" fmla="*/ 1 w 852383"/>
              <a:gd name="connsiteY8" fmla="*/ 426194 h 852383"/>
              <a:gd name="connsiteX9" fmla="*/ 0 w 852383"/>
              <a:gd name="connsiteY9" fmla="*/ 426192 h 8523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852383" h="852383">
                <a:moveTo>
                  <a:pt x="0" y="426192"/>
                </a:moveTo>
                <a:cubicBezTo>
                  <a:pt x="0" y="313159"/>
                  <a:pt x="44903" y="204755"/>
                  <a:pt x="124829" y="124829"/>
                </a:cubicBezTo>
                <a:cubicBezTo>
                  <a:pt x="204756" y="44903"/>
                  <a:pt x="313159" y="0"/>
                  <a:pt x="426193" y="1"/>
                </a:cubicBezTo>
                <a:cubicBezTo>
                  <a:pt x="539226" y="1"/>
                  <a:pt x="647630" y="44904"/>
                  <a:pt x="727556" y="124830"/>
                </a:cubicBezTo>
                <a:cubicBezTo>
                  <a:pt x="807482" y="204757"/>
                  <a:pt x="852385" y="313160"/>
                  <a:pt x="852384" y="426194"/>
                </a:cubicBezTo>
                <a:cubicBezTo>
                  <a:pt x="852384" y="539227"/>
                  <a:pt x="807482" y="647631"/>
                  <a:pt x="727555" y="727557"/>
                </a:cubicBezTo>
                <a:cubicBezTo>
                  <a:pt x="647628" y="807484"/>
                  <a:pt x="539225" y="852386"/>
                  <a:pt x="426192" y="852386"/>
                </a:cubicBezTo>
                <a:cubicBezTo>
                  <a:pt x="313159" y="852386"/>
                  <a:pt x="204755" y="807484"/>
                  <a:pt x="124829" y="727557"/>
                </a:cubicBezTo>
                <a:cubicBezTo>
                  <a:pt x="44903" y="647630"/>
                  <a:pt x="0" y="539227"/>
                  <a:pt x="1" y="426194"/>
                </a:cubicBezTo>
                <a:cubicBezTo>
                  <a:pt x="1" y="426193"/>
                  <a:pt x="0" y="426193"/>
                  <a:pt x="0" y="426192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98592" tIns="198592" rIns="198592" bIns="198592" numCol="1" spcCol="1693" anchor="ctr" anchorCtr="0">
            <a:noAutofit/>
          </a:bodyPr>
          <a:lstStyle/>
          <a:p>
            <a:pPr algn="ctr" defTabSz="1125855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4300" dirty="0">
                <a:cs typeface="+mn-ea"/>
                <a:sym typeface="+mn-lt"/>
              </a:rPr>
              <a:t>3</a:t>
            </a:r>
          </a:p>
        </p:txBody>
      </p:sp>
      <p:sp>
        <p:nvSpPr>
          <p:cNvPr id="45" name="Freeform 44"/>
          <p:cNvSpPr/>
          <p:nvPr/>
        </p:nvSpPr>
        <p:spPr>
          <a:xfrm rot="5400000">
            <a:off x="3049475" y="4024162"/>
            <a:ext cx="240509" cy="386363"/>
          </a:xfrm>
          <a:custGeom>
            <a:avLst/>
            <a:gdLst>
              <a:gd name="connsiteX0" fmla="*/ 0 w 180382"/>
              <a:gd name="connsiteY0" fmla="*/ 57962 h 289810"/>
              <a:gd name="connsiteX1" fmla="*/ 90191 w 180382"/>
              <a:gd name="connsiteY1" fmla="*/ 57962 h 289810"/>
              <a:gd name="connsiteX2" fmla="*/ 90191 w 180382"/>
              <a:gd name="connsiteY2" fmla="*/ 0 h 289810"/>
              <a:gd name="connsiteX3" fmla="*/ 180382 w 180382"/>
              <a:gd name="connsiteY3" fmla="*/ 144905 h 289810"/>
              <a:gd name="connsiteX4" fmla="*/ 90191 w 180382"/>
              <a:gd name="connsiteY4" fmla="*/ 289810 h 289810"/>
              <a:gd name="connsiteX5" fmla="*/ 90191 w 180382"/>
              <a:gd name="connsiteY5" fmla="*/ 231848 h 289810"/>
              <a:gd name="connsiteX6" fmla="*/ 0 w 180382"/>
              <a:gd name="connsiteY6" fmla="*/ 231848 h 289810"/>
              <a:gd name="connsiteX7" fmla="*/ 0 w 180382"/>
              <a:gd name="connsiteY7" fmla="*/ 57962 h 2898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80382" h="289810">
                <a:moveTo>
                  <a:pt x="0" y="57962"/>
                </a:moveTo>
                <a:lnTo>
                  <a:pt x="90191" y="57962"/>
                </a:lnTo>
                <a:lnTo>
                  <a:pt x="90191" y="0"/>
                </a:lnTo>
                <a:lnTo>
                  <a:pt x="180382" y="144905"/>
                </a:lnTo>
                <a:lnTo>
                  <a:pt x="90191" y="289810"/>
                </a:lnTo>
                <a:lnTo>
                  <a:pt x="90191" y="231848"/>
                </a:lnTo>
                <a:lnTo>
                  <a:pt x="0" y="231848"/>
                </a:lnTo>
                <a:lnTo>
                  <a:pt x="0" y="57962"/>
                </a:lnTo>
                <a:close/>
              </a:path>
            </a:pathLst>
          </a:custGeom>
          <a:solidFill>
            <a:schemeClr val="accent1"/>
          </a:solidFill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0" tIns="77274" rIns="72145" bIns="77275" numCol="1" spcCol="1693" anchor="ctr" anchorCtr="0">
            <a:noAutofit/>
          </a:bodyPr>
          <a:lstStyle/>
          <a:p>
            <a:pPr algn="ctr" defTabSz="710565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1600">
              <a:cs typeface="+mn-ea"/>
              <a:sym typeface="+mn-lt"/>
            </a:endParaRPr>
          </a:p>
        </p:txBody>
      </p:sp>
      <p:sp>
        <p:nvSpPr>
          <p:cNvPr id="46" name="Freeform 45"/>
          <p:cNvSpPr/>
          <p:nvPr/>
        </p:nvSpPr>
        <p:spPr>
          <a:xfrm>
            <a:off x="2601549" y="4451048"/>
            <a:ext cx="1136363" cy="1136511"/>
          </a:xfrm>
          <a:custGeom>
            <a:avLst/>
            <a:gdLst>
              <a:gd name="connsiteX0" fmla="*/ 0 w 852383"/>
              <a:gd name="connsiteY0" fmla="*/ 426192 h 852383"/>
              <a:gd name="connsiteX1" fmla="*/ 124829 w 852383"/>
              <a:gd name="connsiteY1" fmla="*/ 124829 h 852383"/>
              <a:gd name="connsiteX2" fmla="*/ 426193 w 852383"/>
              <a:gd name="connsiteY2" fmla="*/ 1 h 852383"/>
              <a:gd name="connsiteX3" fmla="*/ 727556 w 852383"/>
              <a:gd name="connsiteY3" fmla="*/ 124830 h 852383"/>
              <a:gd name="connsiteX4" fmla="*/ 852384 w 852383"/>
              <a:gd name="connsiteY4" fmla="*/ 426194 h 852383"/>
              <a:gd name="connsiteX5" fmla="*/ 727555 w 852383"/>
              <a:gd name="connsiteY5" fmla="*/ 727557 h 852383"/>
              <a:gd name="connsiteX6" fmla="*/ 426192 w 852383"/>
              <a:gd name="connsiteY6" fmla="*/ 852386 h 852383"/>
              <a:gd name="connsiteX7" fmla="*/ 124829 w 852383"/>
              <a:gd name="connsiteY7" fmla="*/ 727557 h 852383"/>
              <a:gd name="connsiteX8" fmla="*/ 1 w 852383"/>
              <a:gd name="connsiteY8" fmla="*/ 426194 h 852383"/>
              <a:gd name="connsiteX9" fmla="*/ 0 w 852383"/>
              <a:gd name="connsiteY9" fmla="*/ 426192 h 8523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852383" h="852383">
                <a:moveTo>
                  <a:pt x="0" y="426192"/>
                </a:moveTo>
                <a:cubicBezTo>
                  <a:pt x="0" y="313159"/>
                  <a:pt x="44903" y="204755"/>
                  <a:pt x="124829" y="124829"/>
                </a:cubicBezTo>
                <a:cubicBezTo>
                  <a:pt x="204756" y="44903"/>
                  <a:pt x="313159" y="0"/>
                  <a:pt x="426193" y="1"/>
                </a:cubicBezTo>
                <a:cubicBezTo>
                  <a:pt x="539226" y="1"/>
                  <a:pt x="647630" y="44904"/>
                  <a:pt x="727556" y="124830"/>
                </a:cubicBezTo>
                <a:cubicBezTo>
                  <a:pt x="807482" y="204757"/>
                  <a:pt x="852385" y="313160"/>
                  <a:pt x="852384" y="426194"/>
                </a:cubicBezTo>
                <a:cubicBezTo>
                  <a:pt x="852384" y="539227"/>
                  <a:pt x="807482" y="647631"/>
                  <a:pt x="727555" y="727557"/>
                </a:cubicBezTo>
                <a:cubicBezTo>
                  <a:pt x="647628" y="807484"/>
                  <a:pt x="539225" y="852386"/>
                  <a:pt x="426192" y="852386"/>
                </a:cubicBezTo>
                <a:cubicBezTo>
                  <a:pt x="313159" y="852386"/>
                  <a:pt x="204755" y="807484"/>
                  <a:pt x="124829" y="727557"/>
                </a:cubicBezTo>
                <a:cubicBezTo>
                  <a:pt x="44903" y="647630"/>
                  <a:pt x="0" y="539227"/>
                  <a:pt x="1" y="426194"/>
                </a:cubicBezTo>
                <a:cubicBezTo>
                  <a:pt x="1" y="426193"/>
                  <a:pt x="0" y="426193"/>
                  <a:pt x="0" y="42619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98592" tIns="198592" rIns="198592" bIns="198592" numCol="1" spcCol="1693" anchor="ctr" anchorCtr="0">
            <a:noAutofit/>
          </a:bodyPr>
          <a:lstStyle/>
          <a:p>
            <a:pPr algn="ctr" defTabSz="1125855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4300" dirty="0">
                <a:cs typeface="+mn-ea"/>
                <a:sym typeface="+mn-lt"/>
              </a:rPr>
              <a:t>2</a:t>
            </a:r>
          </a:p>
        </p:txBody>
      </p:sp>
      <p:sp>
        <p:nvSpPr>
          <p:cNvPr id="47" name="Freeform 46"/>
          <p:cNvSpPr/>
          <p:nvPr/>
        </p:nvSpPr>
        <p:spPr>
          <a:xfrm rot="21600000">
            <a:off x="2261248" y="3235791"/>
            <a:ext cx="240479" cy="386415"/>
          </a:xfrm>
          <a:custGeom>
            <a:avLst/>
            <a:gdLst>
              <a:gd name="connsiteX0" fmla="*/ 0 w 180382"/>
              <a:gd name="connsiteY0" fmla="*/ 57962 h 289810"/>
              <a:gd name="connsiteX1" fmla="*/ 90191 w 180382"/>
              <a:gd name="connsiteY1" fmla="*/ 57962 h 289810"/>
              <a:gd name="connsiteX2" fmla="*/ 90191 w 180382"/>
              <a:gd name="connsiteY2" fmla="*/ 0 h 289810"/>
              <a:gd name="connsiteX3" fmla="*/ 180382 w 180382"/>
              <a:gd name="connsiteY3" fmla="*/ 144905 h 289810"/>
              <a:gd name="connsiteX4" fmla="*/ 90191 w 180382"/>
              <a:gd name="connsiteY4" fmla="*/ 289810 h 289810"/>
              <a:gd name="connsiteX5" fmla="*/ 90191 w 180382"/>
              <a:gd name="connsiteY5" fmla="*/ 231848 h 289810"/>
              <a:gd name="connsiteX6" fmla="*/ 0 w 180382"/>
              <a:gd name="connsiteY6" fmla="*/ 231848 h 289810"/>
              <a:gd name="connsiteX7" fmla="*/ 0 w 180382"/>
              <a:gd name="connsiteY7" fmla="*/ 57962 h 2898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80382" h="289810">
                <a:moveTo>
                  <a:pt x="180382" y="231848"/>
                </a:moveTo>
                <a:lnTo>
                  <a:pt x="90191" y="231848"/>
                </a:lnTo>
                <a:lnTo>
                  <a:pt x="90191" y="289810"/>
                </a:lnTo>
                <a:lnTo>
                  <a:pt x="0" y="144905"/>
                </a:lnTo>
                <a:lnTo>
                  <a:pt x="90191" y="0"/>
                </a:lnTo>
                <a:lnTo>
                  <a:pt x="90191" y="57962"/>
                </a:lnTo>
                <a:lnTo>
                  <a:pt x="180382" y="57962"/>
                </a:lnTo>
                <a:lnTo>
                  <a:pt x="180382" y="231848"/>
                </a:lnTo>
                <a:close/>
              </a:path>
            </a:pathLst>
          </a:custGeom>
          <a:solidFill>
            <a:schemeClr val="bg2"/>
          </a:solidFill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72146" tIns="77276" rIns="1" bIns="77275" numCol="1" spcCol="1693" anchor="ctr" anchorCtr="0">
            <a:noAutofit/>
          </a:bodyPr>
          <a:lstStyle/>
          <a:p>
            <a:pPr algn="ctr" defTabSz="710565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1600">
              <a:cs typeface="+mn-ea"/>
              <a:sym typeface="+mn-lt"/>
            </a:endParaRPr>
          </a:p>
        </p:txBody>
      </p:sp>
      <p:sp>
        <p:nvSpPr>
          <p:cNvPr id="48" name="Freeform 47"/>
          <p:cNvSpPr/>
          <p:nvPr/>
        </p:nvSpPr>
        <p:spPr>
          <a:xfrm>
            <a:off x="1011452" y="2860744"/>
            <a:ext cx="1136363" cy="1136511"/>
          </a:xfrm>
          <a:custGeom>
            <a:avLst/>
            <a:gdLst>
              <a:gd name="connsiteX0" fmla="*/ 0 w 852383"/>
              <a:gd name="connsiteY0" fmla="*/ 426192 h 852383"/>
              <a:gd name="connsiteX1" fmla="*/ 124829 w 852383"/>
              <a:gd name="connsiteY1" fmla="*/ 124829 h 852383"/>
              <a:gd name="connsiteX2" fmla="*/ 426193 w 852383"/>
              <a:gd name="connsiteY2" fmla="*/ 1 h 852383"/>
              <a:gd name="connsiteX3" fmla="*/ 727556 w 852383"/>
              <a:gd name="connsiteY3" fmla="*/ 124830 h 852383"/>
              <a:gd name="connsiteX4" fmla="*/ 852384 w 852383"/>
              <a:gd name="connsiteY4" fmla="*/ 426194 h 852383"/>
              <a:gd name="connsiteX5" fmla="*/ 727555 w 852383"/>
              <a:gd name="connsiteY5" fmla="*/ 727557 h 852383"/>
              <a:gd name="connsiteX6" fmla="*/ 426192 w 852383"/>
              <a:gd name="connsiteY6" fmla="*/ 852386 h 852383"/>
              <a:gd name="connsiteX7" fmla="*/ 124829 w 852383"/>
              <a:gd name="connsiteY7" fmla="*/ 727557 h 852383"/>
              <a:gd name="connsiteX8" fmla="*/ 1 w 852383"/>
              <a:gd name="connsiteY8" fmla="*/ 426194 h 852383"/>
              <a:gd name="connsiteX9" fmla="*/ 0 w 852383"/>
              <a:gd name="connsiteY9" fmla="*/ 426192 h 8523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852383" h="852383">
                <a:moveTo>
                  <a:pt x="0" y="426192"/>
                </a:moveTo>
                <a:cubicBezTo>
                  <a:pt x="0" y="313159"/>
                  <a:pt x="44903" y="204755"/>
                  <a:pt x="124829" y="124829"/>
                </a:cubicBezTo>
                <a:cubicBezTo>
                  <a:pt x="204756" y="44903"/>
                  <a:pt x="313159" y="0"/>
                  <a:pt x="426193" y="1"/>
                </a:cubicBezTo>
                <a:cubicBezTo>
                  <a:pt x="539226" y="1"/>
                  <a:pt x="647630" y="44904"/>
                  <a:pt x="727556" y="124830"/>
                </a:cubicBezTo>
                <a:cubicBezTo>
                  <a:pt x="807482" y="204757"/>
                  <a:pt x="852385" y="313160"/>
                  <a:pt x="852384" y="426194"/>
                </a:cubicBezTo>
                <a:cubicBezTo>
                  <a:pt x="852384" y="539227"/>
                  <a:pt x="807482" y="647631"/>
                  <a:pt x="727555" y="727557"/>
                </a:cubicBezTo>
                <a:cubicBezTo>
                  <a:pt x="647628" y="807484"/>
                  <a:pt x="539225" y="852386"/>
                  <a:pt x="426192" y="852386"/>
                </a:cubicBezTo>
                <a:cubicBezTo>
                  <a:pt x="313159" y="852386"/>
                  <a:pt x="204755" y="807484"/>
                  <a:pt x="124829" y="727557"/>
                </a:cubicBezTo>
                <a:cubicBezTo>
                  <a:pt x="44903" y="647630"/>
                  <a:pt x="0" y="539227"/>
                  <a:pt x="1" y="426194"/>
                </a:cubicBezTo>
                <a:cubicBezTo>
                  <a:pt x="1" y="426193"/>
                  <a:pt x="0" y="426193"/>
                  <a:pt x="0" y="426192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98592" tIns="198592" rIns="198592" bIns="198592" numCol="1" spcCol="1693" anchor="ctr" anchorCtr="0">
            <a:noAutofit/>
          </a:bodyPr>
          <a:lstStyle/>
          <a:p>
            <a:pPr algn="ctr" defTabSz="1125855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4300" dirty="0">
                <a:cs typeface="+mn-ea"/>
                <a:sym typeface="+mn-lt"/>
              </a:rPr>
              <a:t>1</a:t>
            </a:r>
          </a:p>
        </p:txBody>
      </p:sp>
      <p:grpSp>
        <p:nvGrpSpPr>
          <p:cNvPr id="27" name="Group 26"/>
          <p:cNvGrpSpPr/>
          <p:nvPr/>
        </p:nvGrpSpPr>
        <p:grpSpPr>
          <a:xfrm>
            <a:off x="6027394" y="4624847"/>
            <a:ext cx="4983765" cy="961803"/>
            <a:chOff x="4033795" y="1002492"/>
            <a:chExt cx="3738310" cy="721352"/>
          </a:xfrm>
        </p:grpSpPr>
        <p:grpSp>
          <p:nvGrpSpPr>
            <p:cNvPr id="28" name="Group 29"/>
            <p:cNvGrpSpPr/>
            <p:nvPr/>
          </p:nvGrpSpPr>
          <p:grpSpPr>
            <a:xfrm>
              <a:off x="4399178" y="1002492"/>
              <a:ext cx="3372927" cy="721352"/>
              <a:chOff x="798970" y="1691327"/>
              <a:chExt cx="1860430" cy="721352"/>
            </a:xfrm>
          </p:grpSpPr>
          <p:sp>
            <p:nvSpPr>
              <p:cNvPr id="30" name="Text Placeholder 3"/>
              <p:cNvSpPr txBox="1"/>
              <p:nvPr/>
            </p:nvSpPr>
            <p:spPr>
              <a:xfrm>
                <a:off x="798970" y="1691327"/>
                <a:ext cx="704341" cy="242374"/>
              </a:xfrm>
              <a:prstGeom prst="rect">
                <a:avLst/>
              </a:prstGeom>
            </p:spPr>
            <p:txBody>
              <a:bodyPr wrap="none" lIns="0" tIns="0" rIns="0" bIns="0" anchor="ctr" anchorCtr="0">
                <a:spAutoFit/>
              </a:bodyPr>
              <a:lstStyle>
                <a:lvl1pPr marL="0" indent="0" algn="ctr">
                  <a:buNone/>
                  <a:defRPr sz="1400" baseline="0">
                    <a:solidFill>
                      <a:schemeClr val="tx1">
                        <a:lumMod val="95000"/>
                        <a:lumOff val="5000"/>
                      </a:schemeClr>
                    </a:solidFill>
                  </a:defRPr>
                </a:lvl1pPr>
                <a:lvl2pPr marL="457200" indent="0">
                  <a:buNone/>
                  <a:defRPr sz="1200"/>
                </a:lvl2pPr>
                <a:lvl3pPr marL="914400" indent="0">
                  <a:buNone/>
                  <a:defRPr sz="1000"/>
                </a:lvl3pPr>
                <a:lvl4pPr marL="1371600" indent="0">
                  <a:buNone/>
                  <a:defRPr sz="900"/>
                </a:lvl4pPr>
                <a:lvl5pPr marL="1828800" indent="0">
                  <a:buNone/>
                  <a:defRPr sz="900"/>
                </a:lvl5pPr>
                <a:lvl6pPr marL="2286000" indent="0">
                  <a:buNone/>
                  <a:defRPr sz="900"/>
                </a:lvl6pPr>
                <a:lvl7pPr marL="2743200" indent="0">
                  <a:buNone/>
                  <a:defRPr sz="900"/>
                </a:lvl7pPr>
                <a:lvl8pPr marL="3200400" indent="0">
                  <a:buNone/>
                  <a:defRPr sz="900"/>
                </a:lvl8pPr>
                <a:lvl9pPr marL="3657600" indent="0">
                  <a:buNone/>
                  <a:defRPr sz="900"/>
                </a:lvl9pPr>
              </a:lstStyle>
              <a:p>
                <a:pPr algn="l" defTabSz="1218565">
                  <a:spcBef>
                    <a:spcPct val="20000"/>
                  </a:spcBef>
                  <a:defRPr/>
                </a:pPr>
                <a:r>
                  <a:rPr lang="zh-CN" altLang="en-US" sz="2100" dirty="0">
                    <a:solidFill>
                      <a:schemeClr val="accent3"/>
                    </a:solidFill>
                    <a:cs typeface="+mn-ea"/>
                    <a:sym typeface="+mn-lt"/>
                  </a:rPr>
                  <a:t>添加副标题</a:t>
                </a:r>
                <a:r>
                  <a:rPr lang="en-US" sz="2100" dirty="0">
                    <a:solidFill>
                      <a:schemeClr val="accent3"/>
                    </a:solidFill>
                    <a:cs typeface="+mn-ea"/>
                    <a:sym typeface="+mn-lt"/>
                  </a:rPr>
                  <a:t> 04</a:t>
                </a:r>
              </a:p>
            </p:txBody>
          </p:sp>
          <p:sp>
            <p:nvSpPr>
              <p:cNvPr id="31" name="Text Placeholder 3"/>
              <p:cNvSpPr txBox="1"/>
              <p:nvPr/>
            </p:nvSpPr>
            <p:spPr>
              <a:xfrm>
                <a:off x="798970" y="1920236"/>
                <a:ext cx="1860430" cy="492443"/>
              </a:xfrm>
              <a:prstGeom prst="rect">
                <a:avLst/>
              </a:prstGeom>
            </p:spPr>
            <p:txBody>
              <a:bodyPr wrap="square" lIns="0" tIns="0" rIns="0" bIns="0" anchor="ctr" anchorCtr="0">
                <a:spAutoFit/>
              </a:bodyPr>
              <a:lstStyle>
                <a:lvl1pPr marL="0" indent="0" algn="ctr">
                  <a:buNone/>
                  <a:defRPr sz="1600" baseline="0">
                    <a:solidFill>
                      <a:schemeClr val="tx1">
                        <a:lumMod val="95000"/>
                        <a:lumOff val="5000"/>
                      </a:schemeClr>
                    </a:solidFill>
                  </a:defRPr>
                </a:lvl1pPr>
                <a:lvl2pPr marL="457200" indent="0">
                  <a:buNone/>
                  <a:defRPr sz="1200"/>
                </a:lvl2pPr>
                <a:lvl3pPr marL="914400" indent="0">
                  <a:buNone/>
                  <a:defRPr sz="1000"/>
                </a:lvl3pPr>
                <a:lvl4pPr marL="1371600" indent="0">
                  <a:buNone/>
                  <a:defRPr sz="900"/>
                </a:lvl4pPr>
                <a:lvl5pPr marL="1828800" indent="0">
                  <a:buNone/>
                  <a:defRPr sz="900"/>
                </a:lvl5pPr>
                <a:lvl6pPr marL="2286000" indent="0">
                  <a:buNone/>
                  <a:defRPr sz="900"/>
                </a:lvl6pPr>
                <a:lvl7pPr marL="2743200" indent="0">
                  <a:buNone/>
                  <a:defRPr sz="900"/>
                </a:lvl7pPr>
                <a:lvl8pPr marL="3200400" indent="0">
                  <a:buNone/>
                  <a:defRPr sz="900"/>
                </a:lvl8pPr>
                <a:lvl9pPr marL="3657600" indent="0">
                  <a:buNone/>
                  <a:defRPr sz="900"/>
                </a:lvl9pPr>
              </a:lstStyle>
              <a:p>
                <a:pPr algn="l" defTabSz="1218565">
                  <a:spcBef>
                    <a:spcPct val="20000"/>
                  </a:spcBef>
                  <a:defRPr/>
                </a:pPr>
                <a:r>
                  <a:rPr lang="zh-CN" altLang="en-US" sz="13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cs typeface="+mn-ea"/>
                    <a:sym typeface="+mn-lt"/>
                  </a:rPr>
                  <a:t>此处添加详细文本描述，建议与标题相关并符合整体语言风格，语言描述尽量简洁生动。</a:t>
                </a:r>
                <a:endParaRPr lang="en-US" sz="13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  <a:p>
                <a:pPr algn="l" defTabSz="1218565">
                  <a:spcBef>
                    <a:spcPct val="20000"/>
                  </a:spcBef>
                  <a:defRPr/>
                </a:pPr>
                <a:r>
                  <a:rPr lang="en-US" sz="13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cs typeface="+mn-ea"/>
                    <a:sym typeface="+mn-lt"/>
                  </a:rPr>
                  <a:t> </a:t>
                </a:r>
                <a:endParaRPr lang="en-US" sz="13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29" name="Rectangle 28"/>
            <p:cNvSpPr/>
            <p:nvPr/>
          </p:nvSpPr>
          <p:spPr>
            <a:xfrm>
              <a:off x="4033795" y="1236031"/>
              <a:ext cx="49" cy="427040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endParaRPr lang="en-US" sz="3700" dirty="0">
                <a:solidFill>
                  <a:schemeClr val="accent3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2" name="Group 31"/>
          <p:cNvGrpSpPr/>
          <p:nvPr/>
        </p:nvGrpSpPr>
        <p:grpSpPr>
          <a:xfrm>
            <a:off x="6027394" y="1197791"/>
            <a:ext cx="4983765" cy="961803"/>
            <a:chOff x="4033795" y="1002492"/>
            <a:chExt cx="3738310" cy="721352"/>
          </a:xfrm>
        </p:grpSpPr>
        <p:grpSp>
          <p:nvGrpSpPr>
            <p:cNvPr id="33" name="Group 29"/>
            <p:cNvGrpSpPr/>
            <p:nvPr/>
          </p:nvGrpSpPr>
          <p:grpSpPr>
            <a:xfrm>
              <a:off x="4399178" y="1002492"/>
              <a:ext cx="3372927" cy="721352"/>
              <a:chOff x="798970" y="1691327"/>
              <a:chExt cx="1860430" cy="721352"/>
            </a:xfrm>
          </p:grpSpPr>
          <p:sp>
            <p:nvSpPr>
              <p:cNvPr id="35" name="Text Placeholder 3"/>
              <p:cNvSpPr txBox="1"/>
              <p:nvPr/>
            </p:nvSpPr>
            <p:spPr>
              <a:xfrm>
                <a:off x="798970" y="1691327"/>
                <a:ext cx="704341" cy="242374"/>
              </a:xfrm>
              <a:prstGeom prst="rect">
                <a:avLst/>
              </a:prstGeom>
            </p:spPr>
            <p:txBody>
              <a:bodyPr wrap="none" lIns="0" tIns="0" rIns="0" bIns="0" anchor="ctr" anchorCtr="0">
                <a:spAutoFit/>
              </a:bodyPr>
              <a:lstStyle>
                <a:lvl1pPr marL="0" indent="0" algn="ctr">
                  <a:buNone/>
                  <a:defRPr sz="1400" baseline="0">
                    <a:solidFill>
                      <a:schemeClr val="tx1">
                        <a:lumMod val="95000"/>
                        <a:lumOff val="5000"/>
                      </a:schemeClr>
                    </a:solidFill>
                  </a:defRPr>
                </a:lvl1pPr>
                <a:lvl2pPr marL="457200" indent="0">
                  <a:buNone/>
                  <a:defRPr sz="1200"/>
                </a:lvl2pPr>
                <a:lvl3pPr marL="914400" indent="0">
                  <a:buNone/>
                  <a:defRPr sz="1000"/>
                </a:lvl3pPr>
                <a:lvl4pPr marL="1371600" indent="0">
                  <a:buNone/>
                  <a:defRPr sz="900"/>
                </a:lvl4pPr>
                <a:lvl5pPr marL="1828800" indent="0">
                  <a:buNone/>
                  <a:defRPr sz="900"/>
                </a:lvl5pPr>
                <a:lvl6pPr marL="2286000" indent="0">
                  <a:buNone/>
                  <a:defRPr sz="900"/>
                </a:lvl6pPr>
                <a:lvl7pPr marL="2743200" indent="0">
                  <a:buNone/>
                  <a:defRPr sz="900"/>
                </a:lvl7pPr>
                <a:lvl8pPr marL="3200400" indent="0">
                  <a:buNone/>
                  <a:defRPr sz="900"/>
                </a:lvl8pPr>
                <a:lvl9pPr marL="3657600" indent="0">
                  <a:buNone/>
                  <a:defRPr sz="900"/>
                </a:lvl9pPr>
              </a:lstStyle>
              <a:p>
                <a:pPr algn="l" defTabSz="1218565">
                  <a:spcBef>
                    <a:spcPct val="20000"/>
                  </a:spcBef>
                  <a:defRPr/>
                </a:pPr>
                <a:r>
                  <a:rPr lang="zh-CN" altLang="en-US" sz="2100" dirty="0">
                    <a:solidFill>
                      <a:schemeClr val="tx2">
                        <a:lumMod val="75000"/>
                      </a:schemeClr>
                    </a:solidFill>
                    <a:cs typeface="+mn-ea"/>
                    <a:sym typeface="+mn-lt"/>
                  </a:rPr>
                  <a:t>添加副标题</a:t>
                </a:r>
                <a:r>
                  <a:rPr lang="en-US" sz="2100" dirty="0">
                    <a:solidFill>
                      <a:schemeClr val="tx2">
                        <a:lumMod val="75000"/>
                      </a:schemeClr>
                    </a:solidFill>
                    <a:cs typeface="+mn-ea"/>
                    <a:sym typeface="+mn-lt"/>
                  </a:rPr>
                  <a:t> 01</a:t>
                </a:r>
              </a:p>
            </p:txBody>
          </p:sp>
          <p:sp>
            <p:nvSpPr>
              <p:cNvPr id="36" name="Text Placeholder 3"/>
              <p:cNvSpPr txBox="1"/>
              <p:nvPr/>
            </p:nvSpPr>
            <p:spPr>
              <a:xfrm>
                <a:off x="798970" y="1920236"/>
                <a:ext cx="1860430" cy="492443"/>
              </a:xfrm>
              <a:prstGeom prst="rect">
                <a:avLst/>
              </a:prstGeom>
            </p:spPr>
            <p:txBody>
              <a:bodyPr wrap="square" lIns="0" tIns="0" rIns="0" bIns="0" anchor="ctr" anchorCtr="0">
                <a:spAutoFit/>
              </a:bodyPr>
              <a:lstStyle>
                <a:lvl1pPr marL="0" indent="0" algn="ctr">
                  <a:buNone/>
                  <a:defRPr sz="1600" baseline="0">
                    <a:solidFill>
                      <a:schemeClr val="tx1">
                        <a:lumMod val="95000"/>
                        <a:lumOff val="5000"/>
                      </a:schemeClr>
                    </a:solidFill>
                  </a:defRPr>
                </a:lvl1pPr>
                <a:lvl2pPr marL="457200" indent="0">
                  <a:buNone/>
                  <a:defRPr sz="1200"/>
                </a:lvl2pPr>
                <a:lvl3pPr marL="914400" indent="0">
                  <a:buNone/>
                  <a:defRPr sz="1000"/>
                </a:lvl3pPr>
                <a:lvl4pPr marL="1371600" indent="0">
                  <a:buNone/>
                  <a:defRPr sz="900"/>
                </a:lvl4pPr>
                <a:lvl5pPr marL="1828800" indent="0">
                  <a:buNone/>
                  <a:defRPr sz="900"/>
                </a:lvl5pPr>
                <a:lvl6pPr marL="2286000" indent="0">
                  <a:buNone/>
                  <a:defRPr sz="900"/>
                </a:lvl6pPr>
                <a:lvl7pPr marL="2743200" indent="0">
                  <a:buNone/>
                  <a:defRPr sz="900"/>
                </a:lvl7pPr>
                <a:lvl8pPr marL="3200400" indent="0">
                  <a:buNone/>
                  <a:defRPr sz="900"/>
                </a:lvl8pPr>
                <a:lvl9pPr marL="3657600" indent="0">
                  <a:buNone/>
                  <a:defRPr sz="900"/>
                </a:lvl9pPr>
              </a:lstStyle>
              <a:p>
                <a:pPr algn="l" defTabSz="1218565">
                  <a:spcBef>
                    <a:spcPct val="20000"/>
                  </a:spcBef>
                  <a:defRPr/>
                </a:pPr>
                <a:r>
                  <a:rPr lang="zh-CN" altLang="en-US" sz="13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cs typeface="+mn-ea"/>
                    <a:sym typeface="+mn-lt"/>
                  </a:rPr>
                  <a:t>此处添加详细文本描述，建议与标题相关并符合整体语言风格，语言描述尽量简洁生动。</a:t>
                </a:r>
                <a:endParaRPr lang="en-US" sz="13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  <a:p>
                <a:pPr algn="l" defTabSz="1218565">
                  <a:spcBef>
                    <a:spcPct val="20000"/>
                  </a:spcBef>
                  <a:defRPr/>
                </a:pPr>
                <a:r>
                  <a:rPr lang="en-US" sz="13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cs typeface="+mn-ea"/>
                    <a:sym typeface="+mn-lt"/>
                  </a:rPr>
                  <a:t> </a:t>
                </a:r>
                <a:endParaRPr lang="en-US" sz="13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34" name="Rectangle 33"/>
            <p:cNvSpPr/>
            <p:nvPr/>
          </p:nvSpPr>
          <p:spPr>
            <a:xfrm>
              <a:off x="4033795" y="1236031"/>
              <a:ext cx="49" cy="427040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endParaRPr lang="en-US" sz="3700" dirty="0">
                <a:solidFill>
                  <a:schemeClr val="tx2">
                    <a:lumMod val="7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7" name="Group 36"/>
          <p:cNvGrpSpPr/>
          <p:nvPr/>
        </p:nvGrpSpPr>
        <p:grpSpPr>
          <a:xfrm>
            <a:off x="6027394" y="2340145"/>
            <a:ext cx="4983765" cy="961802"/>
            <a:chOff x="4033795" y="1824783"/>
            <a:chExt cx="3738310" cy="721351"/>
          </a:xfrm>
        </p:grpSpPr>
        <p:grpSp>
          <p:nvGrpSpPr>
            <p:cNvPr id="38" name="Group 29"/>
            <p:cNvGrpSpPr/>
            <p:nvPr/>
          </p:nvGrpSpPr>
          <p:grpSpPr>
            <a:xfrm>
              <a:off x="4399178" y="1824783"/>
              <a:ext cx="3372927" cy="721351"/>
              <a:chOff x="798970" y="1691327"/>
              <a:chExt cx="1860430" cy="721351"/>
            </a:xfrm>
          </p:grpSpPr>
          <p:sp>
            <p:nvSpPr>
              <p:cNvPr id="52" name="Text Placeholder 3"/>
              <p:cNvSpPr txBox="1"/>
              <p:nvPr/>
            </p:nvSpPr>
            <p:spPr>
              <a:xfrm>
                <a:off x="798970" y="1691327"/>
                <a:ext cx="704341" cy="242374"/>
              </a:xfrm>
              <a:prstGeom prst="rect">
                <a:avLst/>
              </a:prstGeom>
            </p:spPr>
            <p:txBody>
              <a:bodyPr wrap="none" lIns="0" tIns="0" rIns="0" bIns="0" anchor="ctr" anchorCtr="0">
                <a:spAutoFit/>
              </a:bodyPr>
              <a:lstStyle>
                <a:lvl1pPr marL="0" indent="0" algn="ctr">
                  <a:buNone/>
                  <a:defRPr sz="1400" baseline="0">
                    <a:solidFill>
                      <a:schemeClr val="tx1">
                        <a:lumMod val="95000"/>
                        <a:lumOff val="5000"/>
                      </a:schemeClr>
                    </a:solidFill>
                  </a:defRPr>
                </a:lvl1pPr>
                <a:lvl2pPr marL="457200" indent="0">
                  <a:buNone/>
                  <a:defRPr sz="1200"/>
                </a:lvl2pPr>
                <a:lvl3pPr marL="914400" indent="0">
                  <a:buNone/>
                  <a:defRPr sz="1000"/>
                </a:lvl3pPr>
                <a:lvl4pPr marL="1371600" indent="0">
                  <a:buNone/>
                  <a:defRPr sz="900"/>
                </a:lvl4pPr>
                <a:lvl5pPr marL="1828800" indent="0">
                  <a:buNone/>
                  <a:defRPr sz="900"/>
                </a:lvl5pPr>
                <a:lvl6pPr marL="2286000" indent="0">
                  <a:buNone/>
                  <a:defRPr sz="900"/>
                </a:lvl6pPr>
                <a:lvl7pPr marL="2743200" indent="0">
                  <a:buNone/>
                  <a:defRPr sz="900"/>
                </a:lvl7pPr>
                <a:lvl8pPr marL="3200400" indent="0">
                  <a:buNone/>
                  <a:defRPr sz="900"/>
                </a:lvl8pPr>
                <a:lvl9pPr marL="3657600" indent="0">
                  <a:buNone/>
                  <a:defRPr sz="900"/>
                </a:lvl9pPr>
              </a:lstStyle>
              <a:p>
                <a:pPr algn="l" defTabSz="1218565">
                  <a:spcBef>
                    <a:spcPct val="20000"/>
                  </a:spcBef>
                  <a:defRPr/>
                </a:pPr>
                <a:r>
                  <a:rPr lang="zh-CN" altLang="en-US" sz="2100" dirty="0">
                    <a:solidFill>
                      <a:schemeClr val="accent4"/>
                    </a:solidFill>
                    <a:cs typeface="+mn-ea"/>
                    <a:sym typeface="+mn-lt"/>
                  </a:rPr>
                  <a:t>添加副标题</a:t>
                </a:r>
                <a:r>
                  <a:rPr lang="en-US" sz="2100" dirty="0">
                    <a:solidFill>
                      <a:schemeClr val="accent4"/>
                    </a:solidFill>
                    <a:cs typeface="+mn-ea"/>
                    <a:sym typeface="+mn-lt"/>
                  </a:rPr>
                  <a:t> 02</a:t>
                </a:r>
              </a:p>
            </p:txBody>
          </p:sp>
          <p:sp>
            <p:nvSpPr>
              <p:cNvPr id="62" name="Text Placeholder 3"/>
              <p:cNvSpPr txBox="1"/>
              <p:nvPr/>
            </p:nvSpPr>
            <p:spPr>
              <a:xfrm>
                <a:off x="798970" y="1920235"/>
                <a:ext cx="1860430" cy="492443"/>
              </a:xfrm>
              <a:prstGeom prst="rect">
                <a:avLst/>
              </a:prstGeom>
            </p:spPr>
            <p:txBody>
              <a:bodyPr wrap="square" lIns="0" tIns="0" rIns="0" bIns="0" anchor="ctr" anchorCtr="0">
                <a:spAutoFit/>
              </a:bodyPr>
              <a:lstStyle>
                <a:lvl1pPr marL="0" indent="0" algn="ctr">
                  <a:buNone/>
                  <a:defRPr sz="1600" baseline="0">
                    <a:solidFill>
                      <a:schemeClr val="tx1">
                        <a:lumMod val="95000"/>
                        <a:lumOff val="5000"/>
                      </a:schemeClr>
                    </a:solidFill>
                  </a:defRPr>
                </a:lvl1pPr>
                <a:lvl2pPr marL="457200" indent="0">
                  <a:buNone/>
                  <a:defRPr sz="1200"/>
                </a:lvl2pPr>
                <a:lvl3pPr marL="914400" indent="0">
                  <a:buNone/>
                  <a:defRPr sz="1000"/>
                </a:lvl3pPr>
                <a:lvl4pPr marL="1371600" indent="0">
                  <a:buNone/>
                  <a:defRPr sz="900"/>
                </a:lvl4pPr>
                <a:lvl5pPr marL="1828800" indent="0">
                  <a:buNone/>
                  <a:defRPr sz="900"/>
                </a:lvl5pPr>
                <a:lvl6pPr marL="2286000" indent="0">
                  <a:buNone/>
                  <a:defRPr sz="900"/>
                </a:lvl6pPr>
                <a:lvl7pPr marL="2743200" indent="0">
                  <a:buNone/>
                  <a:defRPr sz="900"/>
                </a:lvl7pPr>
                <a:lvl8pPr marL="3200400" indent="0">
                  <a:buNone/>
                  <a:defRPr sz="900"/>
                </a:lvl8pPr>
                <a:lvl9pPr marL="3657600" indent="0">
                  <a:buNone/>
                  <a:defRPr sz="900"/>
                </a:lvl9pPr>
              </a:lstStyle>
              <a:p>
                <a:pPr algn="l" defTabSz="1218565">
                  <a:spcBef>
                    <a:spcPct val="20000"/>
                  </a:spcBef>
                  <a:defRPr/>
                </a:pPr>
                <a:r>
                  <a:rPr lang="zh-CN" altLang="en-US" sz="13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cs typeface="+mn-ea"/>
                    <a:sym typeface="+mn-lt"/>
                  </a:rPr>
                  <a:t>此处添加详细文本描述，建议与标题相关并符合整体语言风格，语言描述尽量简洁生动。</a:t>
                </a:r>
                <a:endParaRPr lang="en-US" sz="13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  <a:p>
                <a:pPr algn="l" defTabSz="1218565">
                  <a:spcBef>
                    <a:spcPct val="20000"/>
                  </a:spcBef>
                  <a:defRPr/>
                </a:pPr>
                <a:r>
                  <a:rPr lang="en-US" sz="13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cs typeface="+mn-ea"/>
                    <a:sym typeface="+mn-lt"/>
                  </a:rPr>
                  <a:t> </a:t>
                </a:r>
                <a:endParaRPr lang="en-US" sz="13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49" name="Rectangle 48"/>
            <p:cNvSpPr/>
            <p:nvPr/>
          </p:nvSpPr>
          <p:spPr>
            <a:xfrm>
              <a:off x="4033795" y="2058322"/>
              <a:ext cx="49" cy="427040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endParaRPr lang="en-US" sz="3700" dirty="0">
                <a:solidFill>
                  <a:schemeClr val="bg2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4" name="Group 63"/>
          <p:cNvGrpSpPr/>
          <p:nvPr/>
        </p:nvGrpSpPr>
        <p:grpSpPr>
          <a:xfrm>
            <a:off x="6027395" y="3482497"/>
            <a:ext cx="4983763" cy="961802"/>
            <a:chOff x="4033795" y="1824783"/>
            <a:chExt cx="3738309" cy="721351"/>
          </a:xfrm>
        </p:grpSpPr>
        <p:grpSp>
          <p:nvGrpSpPr>
            <p:cNvPr id="65" name="Group 29"/>
            <p:cNvGrpSpPr/>
            <p:nvPr/>
          </p:nvGrpSpPr>
          <p:grpSpPr>
            <a:xfrm>
              <a:off x="4399178" y="1824783"/>
              <a:ext cx="3372926" cy="721351"/>
              <a:chOff x="798970" y="1691327"/>
              <a:chExt cx="1860430" cy="721351"/>
            </a:xfrm>
          </p:grpSpPr>
          <p:sp>
            <p:nvSpPr>
              <p:cNvPr id="67" name="Text Placeholder 3"/>
              <p:cNvSpPr txBox="1"/>
              <p:nvPr/>
            </p:nvSpPr>
            <p:spPr>
              <a:xfrm>
                <a:off x="798970" y="1691327"/>
                <a:ext cx="704341" cy="242374"/>
              </a:xfrm>
              <a:prstGeom prst="rect">
                <a:avLst/>
              </a:prstGeom>
            </p:spPr>
            <p:txBody>
              <a:bodyPr wrap="none" lIns="0" tIns="0" rIns="0" bIns="0" anchor="ctr" anchorCtr="0">
                <a:spAutoFit/>
              </a:bodyPr>
              <a:lstStyle>
                <a:lvl1pPr marL="0" indent="0" algn="ctr">
                  <a:buNone/>
                  <a:defRPr sz="1400" baseline="0">
                    <a:solidFill>
                      <a:schemeClr val="tx1">
                        <a:lumMod val="95000"/>
                        <a:lumOff val="5000"/>
                      </a:schemeClr>
                    </a:solidFill>
                  </a:defRPr>
                </a:lvl1pPr>
                <a:lvl2pPr marL="457200" indent="0">
                  <a:buNone/>
                  <a:defRPr sz="1200"/>
                </a:lvl2pPr>
                <a:lvl3pPr marL="914400" indent="0">
                  <a:buNone/>
                  <a:defRPr sz="1000"/>
                </a:lvl3pPr>
                <a:lvl4pPr marL="1371600" indent="0">
                  <a:buNone/>
                  <a:defRPr sz="900"/>
                </a:lvl4pPr>
                <a:lvl5pPr marL="1828800" indent="0">
                  <a:buNone/>
                  <a:defRPr sz="900"/>
                </a:lvl5pPr>
                <a:lvl6pPr marL="2286000" indent="0">
                  <a:buNone/>
                  <a:defRPr sz="900"/>
                </a:lvl6pPr>
                <a:lvl7pPr marL="2743200" indent="0">
                  <a:buNone/>
                  <a:defRPr sz="900"/>
                </a:lvl7pPr>
                <a:lvl8pPr marL="3200400" indent="0">
                  <a:buNone/>
                  <a:defRPr sz="900"/>
                </a:lvl8pPr>
                <a:lvl9pPr marL="3657600" indent="0">
                  <a:buNone/>
                  <a:defRPr sz="900"/>
                </a:lvl9pPr>
              </a:lstStyle>
              <a:p>
                <a:pPr algn="l" defTabSz="1218565">
                  <a:spcBef>
                    <a:spcPct val="20000"/>
                  </a:spcBef>
                  <a:defRPr/>
                </a:pPr>
                <a:r>
                  <a:rPr lang="zh-CN" altLang="en-US" sz="2100" dirty="0">
                    <a:solidFill>
                      <a:schemeClr val="accent1"/>
                    </a:solidFill>
                    <a:cs typeface="+mn-ea"/>
                    <a:sym typeface="+mn-lt"/>
                  </a:rPr>
                  <a:t>添加副标题</a:t>
                </a:r>
                <a:r>
                  <a:rPr lang="en-US" sz="2100" dirty="0">
                    <a:solidFill>
                      <a:schemeClr val="accent1"/>
                    </a:solidFill>
                    <a:cs typeface="+mn-ea"/>
                    <a:sym typeface="+mn-lt"/>
                  </a:rPr>
                  <a:t> 03</a:t>
                </a:r>
              </a:p>
            </p:txBody>
          </p:sp>
          <p:sp>
            <p:nvSpPr>
              <p:cNvPr id="68" name="Text Placeholder 3"/>
              <p:cNvSpPr txBox="1"/>
              <p:nvPr/>
            </p:nvSpPr>
            <p:spPr>
              <a:xfrm>
                <a:off x="798970" y="1920235"/>
                <a:ext cx="1860430" cy="492443"/>
              </a:xfrm>
              <a:prstGeom prst="rect">
                <a:avLst/>
              </a:prstGeom>
            </p:spPr>
            <p:txBody>
              <a:bodyPr wrap="square" lIns="0" tIns="0" rIns="0" bIns="0" anchor="ctr" anchorCtr="0">
                <a:spAutoFit/>
              </a:bodyPr>
              <a:lstStyle>
                <a:lvl1pPr marL="0" indent="0" algn="ctr">
                  <a:buNone/>
                  <a:defRPr sz="1600" baseline="0">
                    <a:solidFill>
                      <a:schemeClr val="tx1">
                        <a:lumMod val="95000"/>
                        <a:lumOff val="5000"/>
                      </a:schemeClr>
                    </a:solidFill>
                  </a:defRPr>
                </a:lvl1pPr>
                <a:lvl2pPr marL="457200" indent="0">
                  <a:buNone/>
                  <a:defRPr sz="1200"/>
                </a:lvl2pPr>
                <a:lvl3pPr marL="914400" indent="0">
                  <a:buNone/>
                  <a:defRPr sz="1000"/>
                </a:lvl3pPr>
                <a:lvl4pPr marL="1371600" indent="0">
                  <a:buNone/>
                  <a:defRPr sz="900"/>
                </a:lvl4pPr>
                <a:lvl5pPr marL="1828800" indent="0">
                  <a:buNone/>
                  <a:defRPr sz="900"/>
                </a:lvl5pPr>
                <a:lvl6pPr marL="2286000" indent="0">
                  <a:buNone/>
                  <a:defRPr sz="900"/>
                </a:lvl6pPr>
                <a:lvl7pPr marL="2743200" indent="0">
                  <a:buNone/>
                  <a:defRPr sz="900"/>
                </a:lvl7pPr>
                <a:lvl8pPr marL="3200400" indent="0">
                  <a:buNone/>
                  <a:defRPr sz="900"/>
                </a:lvl8pPr>
                <a:lvl9pPr marL="3657600" indent="0">
                  <a:buNone/>
                  <a:defRPr sz="900"/>
                </a:lvl9pPr>
              </a:lstStyle>
              <a:p>
                <a:pPr algn="l" defTabSz="1218565">
                  <a:spcBef>
                    <a:spcPct val="20000"/>
                  </a:spcBef>
                  <a:defRPr/>
                </a:pPr>
                <a:r>
                  <a:rPr lang="zh-CN" altLang="en-US" sz="13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cs typeface="+mn-ea"/>
                    <a:sym typeface="+mn-lt"/>
                  </a:rPr>
                  <a:t>此处添加详细文本描述，建议与标题相关并符合整体语言风格，语言描述尽量简洁生动。</a:t>
                </a:r>
                <a:endParaRPr lang="en-US" sz="13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  <a:p>
                <a:pPr algn="l" defTabSz="1218565">
                  <a:spcBef>
                    <a:spcPct val="20000"/>
                  </a:spcBef>
                  <a:defRPr/>
                </a:pPr>
                <a:r>
                  <a:rPr lang="en-US" sz="13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cs typeface="+mn-ea"/>
                    <a:sym typeface="+mn-lt"/>
                  </a:rPr>
                  <a:t> </a:t>
                </a:r>
                <a:endParaRPr lang="en-US" sz="13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66" name="Rectangle 65"/>
            <p:cNvSpPr/>
            <p:nvPr/>
          </p:nvSpPr>
          <p:spPr>
            <a:xfrm>
              <a:off x="4033795" y="2058322"/>
              <a:ext cx="49" cy="427040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endParaRPr lang="en-US" sz="3700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2969600" y="3216494"/>
            <a:ext cx="427511" cy="400051"/>
            <a:chOff x="6661150" y="233363"/>
            <a:chExt cx="320675" cy="300038"/>
          </a:xfrm>
          <a:solidFill>
            <a:schemeClr val="bg1"/>
          </a:solidFill>
        </p:grpSpPr>
        <p:sp>
          <p:nvSpPr>
            <p:cNvPr id="53" name="Freeform 153"/>
            <p:cNvSpPr/>
            <p:nvPr/>
          </p:nvSpPr>
          <p:spPr bwMode="auto">
            <a:xfrm>
              <a:off x="6677025" y="315913"/>
              <a:ext cx="79375" cy="187325"/>
            </a:xfrm>
            <a:custGeom>
              <a:avLst/>
              <a:gdLst>
                <a:gd name="T0" fmla="*/ 34 w 34"/>
                <a:gd name="T1" fmla="*/ 81 h 81"/>
                <a:gd name="T2" fmla="*/ 34 w 34"/>
                <a:gd name="T3" fmla="*/ 8 h 81"/>
                <a:gd name="T4" fmla="*/ 26 w 34"/>
                <a:gd name="T5" fmla="*/ 0 h 81"/>
                <a:gd name="T6" fmla="*/ 9 w 34"/>
                <a:gd name="T7" fmla="*/ 0 h 81"/>
                <a:gd name="T8" fmla="*/ 0 w 34"/>
                <a:gd name="T9" fmla="*/ 8 h 81"/>
                <a:gd name="T10" fmla="*/ 0 w 34"/>
                <a:gd name="T11" fmla="*/ 81 h 81"/>
                <a:gd name="T12" fmla="*/ 34 w 34"/>
                <a:gd name="T13" fmla="*/ 8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81">
                  <a:moveTo>
                    <a:pt x="34" y="81"/>
                  </a:moveTo>
                  <a:cubicBezTo>
                    <a:pt x="34" y="8"/>
                    <a:pt x="34" y="8"/>
                    <a:pt x="34" y="8"/>
                  </a:cubicBezTo>
                  <a:cubicBezTo>
                    <a:pt x="34" y="4"/>
                    <a:pt x="30" y="0"/>
                    <a:pt x="26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81"/>
                    <a:pt x="0" y="81"/>
                    <a:pt x="0" y="81"/>
                  </a:cubicBezTo>
                  <a:lnTo>
                    <a:pt x="34" y="8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54" name="Freeform 154"/>
            <p:cNvSpPr/>
            <p:nvPr/>
          </p:nvSpPr>
          <p:spPr bwMode="auto">
            <a:xfrm>
              <a:off x="6783388" y="233363"/>
              <a:ext cx="77788" cy="269875"/>
            </a:xfrm>
            <a:custGeom>
              <a:avLst/>
              <a:gdLst>
                <a:gd name="T0" fmla="*/ 34 w 34"/>
                <a:gd name="T1" fmla="*/ 117 h 117"/>
                <a:gd name="T2" fmla="*/ 34 w 34"/>
                <a:gd name="T3" fmla="*/ 8 h 117"/>
                <a:gd name="T4" fmla="*/ 25 w 34"/>
                <a:gd name="T5" fmla="*/ 0 h 117"/>
                <a:gd name="T6" fmla="*/ 8 w 34"/>
                <a:gd name="T7" fmla="*/ 0 h 117"/>
                <a:gd name="T8" fmla="*/ 0 w 34"/>
                <a:gd name="T9" fmla="*/ 8 h 117"/>
                <a:gd name="T10" fmla="*/ 0 w 34"/>
                <a:gd name="T11" fmla="*/ 117 h 117"/>
                <a:gd name="T12" fmla="*/ 34 w 34"/>
                <a:gd name="T13" fmla="*/ 117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117">
                  <a:moveTo>
                    <a:pt x="34" y="117"/>
                  </a:moveTo>
                  <a:cubicBezTo>
                    <a:pt x="34" y="8"/>
                    <a:pt x="34" y="8"/>
                    <a:pt x="34" y="8"/>
                  </a:cubicBezTo>
                  <a:cubicBezTo>
                    <a:pt x="34" y="4"/>
                    <a:pt x="30" y="0"/>
                    <a:pt x="25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3" y="0"/>
                    <a:pt x="0" y="4"/>
                    <a:pt x="0" y="8"/>
                  </a:cubicBezTo>
                  <a:cubicBezTo>
                    <a:pt x="0" y="117"/>
                    <a:pt x="0" y="117"/>
                    <a:pt x="0" y="117"/>
                  </a:cubicBezTo>
                  <a:lnTo>
                    <a:pt x="34" y="1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55" name="Freeform 155"/>
            <p:cNvSpPr/>
            <p:nvPr/>
          </p:nvSpPr>
          <p:spPr bwMode="auto">
            <a:xfrm>
              <a:off x="6886575" y="358776"/>
              <a:ext cx="79375" cy="144463"/>
            </a:xfrm>
            <a:custGeom>
              <a:avLst/>
              <a:gdLst>
                <a:gd name="T0" fmla="*/ 34 w 34"/>
                <a:gd name="T1" fmla="*/ 63 h 63"/>
                <a:gd name="T2" fmla="*/ 34 w 34"/>
                <a:gd name="T3" fmla="*/ 8 h 63"/>
                <a:gd name="T4" fmla="*/ 25 w 34"/>
                <a:gd name="T5" fmla="*/ 0 h 63"/>
                <a:gd name="T6" fmla="*/ 8 w 34"/>
                <a:gd name="T7" fmla="*/ 0 h 63"/>
                <a:gd name="T8" fmla="*/ 0 w 34"/>
                <a:gd name="T9" fmla="*/ 8 h 63"/>
                <a:gd name="T10" fmla="*/ 0 w 34"/>
                <a:gd name="T11" fmla="*/ 63 h 63"/>
                <a:gd name="T12" fmla="*/ 34 w 34"/>
                <a:gd name="T13" fmla="*/ 6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63">
                  <a:moveTo>
                    <a:pt x="34" y="63"/>
                  </a:moveTo>
                  <a:cubicBezTo>
                    <a:pt x="34" y="8"/>
                    <a:pt x="34" y="8"/>
                    <a:pt x="34" y="8"/>
                  </a:cubicBezTo>
                  <a:cubicBezTo>
                    <a:pt x="34" y="4"/>
                    <a:pt x="30" y="0"/>
                    <a:pt x="25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63"/>
                    <a:pt x="0" y="63"/>
                    <a:pt x="0" y="63"/>
                  </a:cubicBezTo>
                  <a:lnTo>
                    <a:pt x="34" y="6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56" name="Rectangle 156"/>
            <p:cNvSpPr>
              <a:spLocks noChangeArrowheads="1"/>
            </p:cNvSpPr>
            <p:nvPr/>
          </p:nvSpPr>
          <p:spPr bwMode="auto">
            <a:xfrm>
              <a:off x="6661150" y="512763"/>
              <a:ext cx="320675" cy="206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5908715" y="1308624"/>
            <a:ext cx="402121" cy="401104"/>
            <a:chOff x="-959970" y="1422605"/>
            <a:chExt cx="596900" cy="595313"/>
          </a:xfrm>
        </p:grpSpPr>
        <p:sp>
          <p:nvSpPr>
            <p:cNvPr id="58" name="Oval 77"/>
            <p:cNvSpPr>
              <a:spLocks noChangeArrowheads="1"/>
            </p:cNvSpPr>
            <p:nvPr/>
          </p:nvSpPr>
          <p:spPr bwMode="auto">
            <a:xfrm>
              <a:off x="-959970" y="1422605"/>
              <a:ext cx="596900" cy="595313"/>
            </a:xfrm>
            <a:prstGeom prst="ellipse">
              <a:avLst/>
            </a:prstGeom>
            <a:solidFill>
              <a:schemeClr val="tx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59" name="Freeform 309"/>
            <p:cNvSpPr/>
            <p:nvPr/>
          </p:nvSpPr>
          <p:spPr bwMode="auto">
            <a:xfrm>
              <a:off x="-817095" y="1563892"/>
              <a:ext cx="303213" cy="306388"/>
            </a:xfrm>
            <a:custGeom>
              <a:avLst/>
              <a:gdLst>
                <a:gd name="T0" fmla="*/ 191 w 191"/>
                <a:gd name="T1" fmla="*/ 66 h 193"/>
                <a:gd name="T2" fmla="*/ 126 w 191"/>
                <a:gd name="T3" fmla="*/ 66 h 193"/>
                <a:gd name="T4" fmla="*/ 126 w 191"/>
                <a:gd name="T5" fmla="*/ 0 h 193"/>
                <a:gd name="T6" fmla="*/ 65 w 191"/>
                <a:gd name="T7" fmla="*/ 0 h 193"/>
                <a:gd name="T8" fmla="*/ 65 w 191"/>
                <a:gd name="T9" fmla="*/ 66 h 193"/>
                <a:gd name="T10" fmla="*/ 0 w 191"/>
                <a:gd name="T11" fmla="*/ 66 h 193"/>
                <a:gd name="T12" fmla="*/ 0 w 191"/>
                <a:gd name="T13" fmla="*/ 126 h 193"/>
                <a:gd name="T14" fmla="*/ 65 w 191"/>
                <a:gd name="T15" fmla="*/ 126 h 193"/>
                <a:gd name="T16" fmla="*/ 65 w 191"/>
                <a:gd name="T17" fmla="*/ 193 h 193"/>
                <a:gd name="T18" fmla="*/ 126 w 191"/>
                <a:gd name="T19" fmla="*/ 193 h 193"/>
                <a:gd name="T20" fmla="*/ 126 w 191"/>
                <a:gd name="T21" fmla="*/ 126 h 193"/>
                <a:gd name="T22" fmla="*/ 191 w 191"/>
                <a:gd name="T23" fmla="*/ 126 h 193"/>
                <a:gd name="T24" fmla="*/ 191 w 191"/>
                <a:gd name="T25" fmla="*/ 66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1" h="193">
                  <a:moveTo>
                    <a:pt x="191" y="66"/>
                  </a:moveTo>
                  <a:lnTo>
                    <a:pt x="126" y="66"/>
                  </a:lnTo>
                  <a:lnTo>
                    <a:pt x="126" y="0"/>
                  </a:lnTo>
                  <a:lnTo>
                    <a:pt x="65" y="0"/>
                  </a:lnTo>
                  <a:lnTo>
                    <a:pt x="65" y="66"/>
                  </a:lnTo>
                  <a:lnTo>
                    <a:pt x="0" y="66"/>
                  </a:lnTo>
                  <a:lnTo>
                    <a:pt x="0" y="126"/>
                  </a:lnTo>
                  <a:lnTo>
                    <a:pt x="65" y="126"/>
                  </a:lnTo>
                  <a:lnTo>
                    <a:pt x="65" y="193"/>
                  </a:lnTo>
                  <a:lnTo>
                    <a:pt x="126" y="193"/>
                  </a:lnTo>
                  <a:lnTo>
                    <a:pt x="126" y="126"/>
                  </a:lnTo>
                  <a:lnTo>
                    <a:pt x="191" y="126"/>
                  </a:lnTo>
                  <a:lnTo>
                    <a:pt x="191" y="6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5906042" y="2429151"/>
            <a:ext cx="402121" cy="401104"/>
            <a:chOff x="-959970" y="1422605"/>
            <a:chExt cx="596900" cy="595313"/>
          </a:xfrm>
        </p:grpSpPr>
        <p:sp>
          <p:nvSpPr>
            <p:cNvPr id="61" name="Oval 77"/>
            <p:cNvSpPr>
              <a:spLocks noChangeArrowheads="1"/>
            </p:cNvSpPr>
            <p:nvPr/>
          </p:nvSpPr>
          <p:spPr bwMode="auto">
            <a:xfrm>
              <a:off x="-959970" y="1422605"/>
              <a:ext cx="596900" cy="59531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63" name="Freeform 309"/>
            <p:cNvSpPr/>
            <p:nvPr/>
          </p:nvSpPr>
          <p:spPr bwMode="auto">
            <a:xfrm>
              <a:off x="-817095" y="1563892"/>
              <a:ext cx="303213" cy="306388"/>
            </a:xfrm>
            <a:custGeom>
              <a:avLst/>
              <a:gdLst>
                <a:gd name="T0" fmla="*/ 191 w 191"/>
                <a:gd name="T1" fmla="*/ 66 h 193"/>
                <a:gd name="T2" fmla="*/ 126 w 191"/>
                <a:gd name="T3" fmla="*/ 66 h 193"/>
                <a:gd name="T4" fmla="*/ 126 w 191"/>
                <a:gd name="T5" fmla="*/ 0 h 193"/>
                <a:gd name="T6" fmla="*/ 65 w 191"/>
                <a:gd name="T7" fmla="*/ 0 h 193"/>
                <a:gd name="T8" fmla="*/ 65 w 191"/>
                <a:gd name="T9" fmla="*/ 66 h 193"/>
                <a:gd name="T10" fmla="*/ 0 w 191"/>
                <a:gd name="T11" fmla="*/ 66 h 193"/>
                <a:gd name="T12" fmla="*/ 0 w 191"/>
                <a:gd name="T13" fmla="*/ 126 h 193"/>
                <a:gd name="T14" fmla="*/ 65 w 191"/>
                <a:gd name="T15" fmla="*/ 126 h 193"/>
                <a:gd name="T16" fmla="*/ 65 w 191"/>
                <a:gd name="T17" fmla="*/ 193 h 193"/>
                <a:gd name="T18" fmla="*/ 126 w 191"/>
                <a:gd name="T19" fmla="*/ 193 h 193"/>
                <a:gd name="T20" fmla="*/ 126 w 191"/>
                <a:gd name="T21" fmla="*/ 126 h 193"/>
                <a:gd name="T22" fmla="*/ 191 w 191"/>
                <a:gd name="T23" fmla="*/ 126 h 193"/>
                <a:gd name="T24" fmla="*/ 191 w 191"/>
                <a:gd name="T25" fmla="*/ 66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1" h="193">
                  <a:moveTo>
                    <a:pt x="191" y="66"/>
                  </a:moveTo>
                  <a:lnTo>
                    <a:pt x="126" y="66"/>
                  </a:lnTo>
                  <a:lnTo>
                    <a:pt x="126" y="0"/>
                  </a:lnTo>
                  <a:lnTo>
                    <a:pt x="65" y="0"/>
                  </a:lnTo>
                  <a:lnTo>
                    <a:pt x="65" y="66"/>
                  </a:lnTo>
                  <a:lnTo>
                    <a:pt x="0" y="66"/>
                  </a:lnTo>
                  <a:lnTo>
                    <a:pt x="0" y="126"/>
                  </a:lnTo>
                  <a:lnTo>
                    <a:pt x="65" y="126"/>
                  </a:lnTo>
                  <a:lnTo>
                    <a:pt x="65" y="193"/>
                  </a:lnTo>
                  <a:lnTo>
                    <a:pt x="126" y="193"/>
                  </a:lnTo>
                  <a:lnTo>
                    <a:pt x="126" y="126"/>
                  </a:lnTo>
                  <a:lnTo>
                    <a:pt x="191" y="126"/>
                  </a:lnTo>
                  <a:lnTo>
                    <a:pt x="191" y="6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5906042" y="3549677"/>
            <a:ext cx="402121" cy="401104"/>
            <a:chOff x="-959970" y="1422605"/>
            <a:chExt cx="596900" cy="595313"/>
          </a:xfrm>
        </p:grpSpPr>
        <p:sp>
          <p:nvSpPr>
            <p:cNvPr id="70" name="Oval 77"/>
            <p:cNvSpPr>
              <a:spLocks noChangeArrowheads="1"/>
            </p:cNvSpPr>
            <p:nvPr/>
          </p:nvSpPr>
          <p:spPr bwMode="auto">
            <a:xfrm>
              <a:off x="-959970" y="1422605"/>
              <a:ext cx="596900" cy="595313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71" name="Freeform 309"/>
            <p:cNvSpPr/>
            <p:nvPr/>
          </p:nvSpPr>
          <p:spPr bwMode="auto">
            <a:xfrm>
              <a:off x="-817095" y="1563892"/>
              <a:ext cx="303213" cy="306388"/>
            </a:xfrm>
            <a:custGeom>
              <a:avLst/>
              <a:gdLst>
                <a:gd name="T0" fmla="*/ 191 w 191"/>
                <a:gd name="T1" fmla="*/ 66 h 193"/>
                <a:gd name="T2" fmla="*/ 126 w 191"/>
                <a:gd name="T3" fmla="*/ 66 h 193"/>
                <a:gd name="T4" fmla="*/ 126 w 191"/>
                <a:gd name="T5" fmla="*/ 0 h 193"/>
                <a:gd name="T6" fmla="*/ 65 w 191"/>
                <a:gd name="T7" fmla="*/ 0 h 193"/>
                <a:gd name="T8" fmla="*/ 65 w 191"/>
                <a:gd name="T9" fmla="*/ 66 h 193"/>
                <a:gd name="T10" fmla="*/ 0 w 191"/>
                <a:gd name="T11" fmla="*/ 66 h 193"/>
                <a:gd name="T12" fmla="*/ 0 w 191"/>
                <a:gd name="T13" fmla="*/ 126 h 193"/>
                <a:gd name="T14" fmla="*/ 65 w 191"/>
                <a:gd name="T15" fmla="*/ 126 h 193"/>
                <a:gd name="T16" fmla="*/ 65 w 191"/>
                <a:gd name="T17" fmla="*/ 193 h 193"/>
                <a:gd name="T18" fmla="*/ 126 w 191"/>
                <a:gd name="T19" fmla="*/ 193 h 193"/>
                <a:gd name="T20" fmla="*/ 126 w 191"/>
                <a:gd name="T21" fmla="*/ 126 h 193"/>
                <a:gd name="T22" fmla="*/ 191 w 191"/>
                <a:gd name="T23" fmla="*/ 126 h 193"/>
                <a:gd name="T24" fmla="*/ 191 w 191"/>
                <a:gd name="T25" fmla="*/ 66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1" h="193">
                  <a:moveTo>
                    <a:pt x="191" y="66"/>
                  </a:moveTo>
                  <a:lnTo>
                    <a:pt x="126" y="66"/>
                  </a:lnTo>
                  <a:lnTo>
                    <a:pt x="126" y="0"/>
                  </a:lnTo>
                  <a:lnTo>
                    <a:pt x="65" y="0"/>
                  </a:lnTo>
                  <a:lnTo>
                    <a:pt x="65" y="66"/>
                  </a:lnTo>
                  <a:lnTo>
                    <a:pt x="0" y="66"/>
                  </a:lnTo>
                  <a:lnTo>
                    <a:pt x="0" y="126"/>
                  </a:lnTo>
                  <a:lnTo>
                    <a:pt x="65" y="126"/>
                  </a:lnTo>
                  <a:lnTo>
                    <a:pt x="65" y="193"/>
                  </a:lnTo>
                  <a:lnTo>
                    <a:pt x="126" y="193"/>
                  </a:lnTo>
                  <a:lnTo>
                    <a:pt x="126" y="126"/>
                  </a:lnTo>
                  <a:lnTo>
                    <a:pt x="191" y="126"/>
                  </a:lnTo>
                  <a:lnTo>
                    <a:pt x="191" y="6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5906042" y="4703616"/>
            <a:ext cx="402121" cy="401104"/>
            <a:chOff x="-959970" y="1422605"/>
            <a:chExt cx="596900" cy="595313"/>
          </a:xfrm>
        </p:grpSpPr>
        <p:sp>
          <p:nvSpPr>
            <p:cNvPr id="73" name="Oval 77"/>
            <p:cNvSpPr>
              <a:spLocks noChangeArrowheads="1"/>
            </p:cNvSpPr>
            <p:nvPr/>
          </p:nvSpPr>
          <p:spPr bwMode="auto">
            <a:xfrm>
              <a:off x="-959970" y="1422605"/>
              <a:ext cx="596900" cy="59531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74" name="Freeform 309"/>
            <p:cNvSpPr/>
            <p:nvPr/>
          </p:nvSpPr>
          <p:spPr bwMode="auto">
            <a:xfrm>
              <a:off x="-817095" y="1563892"/>
              <a:ext cx="303213" cy="306388"/>
            </a:xfrm>
            <a:custGeom>
              <a:avLst/>
              <a:gdLst>
                <a:gd name="T0" fmla="*/ 191 w 191"/>
                <a:gd name="T1" fmla="*/ 66 h 193"/>
                <a:gd name="T2" fmla="*/ 126 w 191"/>
                <a:gd name="T3" fmla="*/ 66 h 193"/>
                <a:gd name="T4" fmla="*/ 126 w 191"/>
                <a:gd name="T5" fmla="*/ 0 h 193"/>
                <a:gd name="T6" fmla="*/ 65 w 191"/>
                <a:gd name="T7" fmla="*/ 0 h 193"/>
                <a:gd name="T8" fmla="*/ 65 w 191"/>
                <a:gd name="T9" fmla="*/ 66 h 193"/>
                <a:gd name="T10" fmla="*/ 0 w 191"/>
                <a:gd name="T11" fmla="*/ 66 h 193"/>
                <a:gd name="T12" fmla="*/ 0 w 191"/>
                <a:gd name="T13" fmla="*/ 126 h 193"/>
                <a:gd name="T14" fmla="*/ 65 w 191"/>
                <a:gd name="T15" fmla="*/ 126 h 193"/>
                <a:gd name="T16" fmla="*/ 65 w 191"/>
                <a:gd name="T17" fmla="*/ 193 h 193"/>
                <a:gd name="T18" fmla="*/ 126 w 191"/>
                <a:gd name="T19" fmla="*/ 193 h 193"/>
                <a:gd name="T20" fmla="*/ 126 w 191"/>
                <a:gd name="T21" fmla="*/ 126 h 193"/>
                <a:gd name="T22" fmla="*/ 191 w 191"/>
                <a:gd name="T23" fmla="*/ 126 h 193"/>
                <a:gd name="T24" fmla="*/ 191 w 191"/>
                <a:gd name="T25" fmla="*/ 66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1" h="193">
                  <a:moveTo>
                    <a:pt x="191" y="66"/>
                  </a:moveTo>
                  <a:lnTo>
                    <a:pt x="126" y="66"/>
                  </a:lnTo>
                  <a:lnTo>
                    <a:pt x="126" y="0"/>
                  </a:lnTo>
                  <a:lnTo>
                    <a:pt x="65" y="0"/>
                  </a:lnTo>
                  <a:lnTo>
                    <a:pt x="65" y="66"/>
                  </a:lnTo>
                  <a:lnTo>
                    <a:pt x="0" y="66"/>
                  </a:lnTo>
                  <a:lnTo>
                    <a:pt x="0" y="126"/>
                  </a:lnTo>
                  <a:lnTo>
                    <a:pt x="65" y="126"/>
                  </a:lnTo>
                  <a:lnTo>
                    <a:pt x="65" y="193"/>
                  </a:lnTo>
                  <a:lnTo>
                    <a:pt x="126" y="193"/>
                  </a:lnTo>
                  <a:lnTo>
                    <a:pt x="126" y="126"/>
                  </a:lnTo>
                  <a:lnTo>
                    <a:pt x="191" y="126"/>
                  </a:lnTo>
                  <a:lnTo>
                    <a:pt x="191" y="6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单击此处添加标题文本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id="{4F95C198-780B-4145-BB25-2E5698058D60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accent1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-2608" y="-594"/>
            <a:ext cx="12193057" cy="6858594"/>
          </a:xfrm>
          <a:prstGeom prst="rect">
            <a:avLst/>
          </a:prstGeom>
        </p:spPr>
      </p:pic>
      <p:sp>
        <p:nvSpPr>
          <p:cNvPr id="34" name="矩形 33">
            <a:extLst>
              <a:ext uri="{FF2B5EF4-FFF2-40B4-BE49-F238E27FC236}">
                <a16:creationId xmlns:a16="http://schemas.microsoft.com/office/drawing/2014/main" id="{0FDCBE74-AA84-4D6B-8C14-AB2484EB98B3}"/>
              </a:ext>
            </a:extLst>
          </p:cNvPr>
          <p:cNvSpPr/>
          <p:nvPr/>
        </p:nvSpPr>
        <p:spPr>
          <a:xfrm>
            <a:off x="4551759" y="3757950"/>
            <a:ext cx="323357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400" dirty="0">
                <a:solidFill>
                  <a:srgbClr val="808080"/>
                </a:solidFill>
                <a:latin typeface="鸿雷板书简体" panose="00000500000000000000" pitchFamily="2" charset="-122"/>
                <a:ea typeface="鸿雷板书简体" panose="00000500000000000000" pitchFamily="2" charset="-122"/>
                <a:cs typeface="+mn-ea"/>
                <a:sym typeface="+mn-lt"/>
              </a:rPr>
              <a:t>Fill in the title here</a:t>
            </a:r>
            <a:endParaRPr lang="zh-CN" altLang="en-US" sz="2400" dirty="0">
              <a:solidFill>
                <a:srgbClr val="808080"/>
              </a:solidFill>
              <a:latin typeface="鸿雷板书简体" panose="00000500000000000000" pitchFamily="2" charset="-122"/>
              <a:ea typeface="鸿雷板书简体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35" name="标题层">
            <a:extLst>
              <a:ext uri="{FF2B5EF4-FFF2-40B4-BE49-F238E27FC236}">
                <a16:creationId xmlns:a16="http://schemas.microsoft.com/office/drawing/2014/main" id="{4B34102A-7473-49BF-816A-39EBA9AA023B}"/>
              </a:ext>
            </a:extLst>
          </p:cNvPr>
          <p:cNvSpPr txBox="1"/>
          <p:nvPr/>
        </p:nvSpPr>
        <p:spPr bwMode="auto">
          <a:xfrm>
            <a:off x="4732321" y="1694497"/>
            <a:ext cx="2872457" cy="1569660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 algn="ctr" defTabSz="1218565">
              <a:defRPr/>
            </a:pPr>
            <a:r>
              <a:rPr lang="en-US" altLang="zh-CN" sz="9600" kern="0" dirty="0">
                <a:solidFill>
                  <a:srgbClr val="808080"/>
                </a:solidFill>
                <a:latin typeface="鸿雷板书简体" panose="00000500000000000000" pitchFamily="2" charset="-122"/>
                <a:ea typeface="鸿雷板书简体" panose="00000500000000000000" pitchFamily="2" charset="-122"/>
                <a:cs typeface="+mn-ea"/>
                <a:sym typeface="+mn-lt"/>
              </a:rPr>
              <a:t>01</a:t>
            </a:r>
            <a:endParaRPr lang="zh-CN" altLang="en-US" sz="9600" kern="0" dirty="0">
              <a:solidFill>
                <a:srgbClr val="808080"/>
              </a:solidFill>
              <a:latin typeface="鸿雷板书简体" panose="00000500000000000000" pitchFamily="2" charset="-122"/>
              <a:ea typeface="鸿雷板书简体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61" name="TextBox 74">
            <a:extLst>
              <a:ext uri="{FF2B5EF4-FFF2-40B4-BE49-F238E27FC236}">
                <a16:creationId xmlns:a16="http://schemas.microsoft.com/office/drawing/2014/main" id="{1525BE5F-E8B0-4DCB-BEE6-A06615AF50F4}"/>
              </a:ext>
            </a:extLst>
          </p:cNvPr>
          <p:cNvSpPr txBox="1"/>
          <p:nvPr/>
        </p:nvSpPr>
        <p:spPr>
          <a:xfrm>
            <a:off x="3285140" y="3023848"/>
            <a:ext cx="5617560" cy="782907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 algn="ctr">
              <a:lnSpc>
                <a:spcPts val="5865"/>
              </a:lnSpc>
              <a:defRPr/>
            </a:pPr>
            <a:r>
              <a:rPr lang="zh-CN" altLang="en-US" sz="4800" dirty="0">
                <a:ln w="6350">
                  <a:noFill/>
                </a:ln>
                <a:solidFill>
                  <a:srgbClr val="414F51"/>
                </a:solidFill>
                <a:latin typeface="鸿雷板书简体" panose="00000500000000000000" pitchFamily="2" charset="-122"/>
                <a:ea typeface="鸿雷板书简体" panose="00000500000000000000" pitchFamily="2" charset="-122"/>
                <a:cs typeface="+mn-ea"/>
                <a:sym typeface="+mn-lt"/>
              </a:rPr>
              <a:t>填写过渡页标题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BC10F9D7-ACD0-40A4-A853-A903FCBF528B}"/>
              </a:ext>
            </a:extLst>
          </p:cNvPr>
          <p:cNvSpPr txBox="1"/>
          <p:nvPr/>
        </p:nvSpPr>
        <p:spPr>
          <a:xfrm>
            <a:off x="-74339450" y="-48177966"/>
            <a:ext cx="6096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chemeClr val="bg1">
                    <a:lumMod val="95000"/>
                  </a:schemeClr>
                </a:solidFill>
              </a:rPr>
              <a:t>www.51pptmoban.com  51PPT</a:t>
            </a:r>
            <a:r>
              <a:rPr lang="zh-CN" altLang="en-US" dirty="0">
                <a:solidFill>
                  <a:schemeClr val="bg1">
                    <a:lumMod val="95000"/>
                  </a:schemeClr>
                </a:solidFill>
              </a:rPr>
              <a:t>模板网</a:t>
            </a:r>
            <a:endParaRPr lang="en-US" altLang="zh-CN" dirty="0">
              <a:solidFill>
                <a:schemeClr val="bg1">
                  <a:lumMod val="9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40526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Arc 61"/>
          <p:cNvSpPr/>
          <p:nvPr/>
        </p:nvSpPr>
        <p:spPr>
          <a:xfrm rot="19051047">
            <a:off x="5003142" y="1340401"/>
            <a:ext cx="2181487" cy="2181771"/>
          </a:xfrm>
          <a:prstGeom prst="arc">
            <a:avLst/>
          </a:prstGeom>
          <a:ln w="28575">
            <a:solidFill>
              <a:schemeClr val="bg1">
                <a:lumMod val="65000"/>
              </a:schemeClr>
            </a:solidFill>
            <a:prstDash val="sysDot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908" tIns="60954" rIns="121908" bIns="60954"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grpSp>
        <p:nvGrpSpPr>
          <p:cNvPr id="37" name="Group 36"/>
          <p:cNvGrpSpPr/>
          <p:nvPr/>
        </p:nvGrpSpPr>
        <p:grpSpPr>
          <a:xfrm>
            <a:off x="4290720" y="1807635"/>
            <a:ext cx="1807398" cy="1843617"/>
            <a:chOff x="3214688" y="955675"/>
            <a:chExt cx="1355725" cy="1382713"/>
          </a:xfrm>
        </p:grpSpPr>
        <p:sp>
          <p:nvSpPr>
            <p:cNvPr id="4101" name="Freeform 5"/>
            <p:cNvSpPr/>
            <p:nvPr/>
          </p:nvSpPr>
          <p:spPr bwMode="auto">
            <a:xfrm>
              <a:off x="3214688" y="955675"/>
              <a:ext cx="1355725" cy="1382713"/>
            </a:xfrm>
            <a:custGeom>
              <a:avLst/>
              <a:gdLst/>
              <a:ahLst/>
              <a:cxnLst>
                <a:cxn ang="0">
                  <a:pos x="361" y="458"/>
                </a:cxn>
                <a:cxn ang="0">
                  <a:pos x="455" y="364"/>
                </a:cxn>
                <a:cxn ang="0">
                  <a:pos x="455" y="0"/>
                </a:cxn>
                <a:cxn ang="0">
                  <a:pos x="394" y="0"/>
                </a:cxn>
                <a:cxn ang="0">
                  <a:pos x="374" y="92"/>
                </a:cxn>
                <a:cxn ang="0">
                  <a:pos x="303" y="115"/>
                </a:cxn>
                <a:cxn ang="0">
                  <a:pos x="233" y="53"/>
                </a:cxn>
                <a:cxn ang="0">
                  <a:pos x="136" y="123"/>
                </a:cxn>
                <a:cxn ang="0">
                  <a:pos x="175" y="209"/>
                </a:cxn>
                <a:cxn ang="0">
                  <a:pos x="131" y="270"/>
                </a:cxn>
                <a:cxn ang="0">
                  <a:pos x="37" y="260"/>
                </a:cxn>
                <a:cxn ang="0">
                  <a:pos x="0" y="374"/>
                </a:cxn>
                <a:cxn ang="0">
                  <a:pos x="82" y="421"/>
                </a:cxn>
                <a:cxn ang="0">
                  <a:pos x="80" y="464"/>
                </a:cxn>
                <a:cxn ang="0">
                  <a:pos x="361" y="464"/>
                </a:cxn>
                <a:cxn ang="0">
                  <a:pos x="361" y="458"/>
                </a:cxn>
              </a:cxnLst>
              <a:rect l="0" t="0" r="r" b="b"/>
              <a:pathLst>
                <a:path w="455" h="464">
                  <a:moveTo>
                    <a:pt x="361" y="458"/>
                  </a:moveTo>
                  <a:cubicBezTo>
                    <a:pt x="361" y="406"/>
                    <a:pt x="403" y="364"/>
                    <a:pt x="455" y="364"/>
                  </a:cubicBezTo>
                  <a:cubicBezTo>
                    <a:pt x="455" y="0"/>
                    <a:pt x="455" y="0"/>
                    <a:pt x="455" y="0"/>
                  </a:cubicBezTo>
                  <a:cubicBezTo>
                    <a:pt x="394" y="0"/>
                    <a:pt x="394" y="0"/>
                    <a:pt x="394" y="0"/>
                  </a:cubicBezTo>
                  <a:cubicBezTo>
                    <a:pt x="374" y="92"/>
                    <a:pt x="374" y="92"/>
                    <a:pt x="374" y="92"/>
                  </a:cubicBezTo>
                  <a:cubicBezTo>
                    <a:pt x="350" y="98"/>
                    <a:pt x="326" y="105"/>
                    <a:pt x="303" y="115"/>
                  </a:cubicBezTo>
                  <a:cubicBezTo>
                    <a:pt x="233" y="53"/>
                    <a:pt x="233" y="53"/>
                    <a:pt x="233" y="53"/>
                  </a:cubicBezTo>
                  <a:cubicBezTo>
                    <a:pt x="136" y="123"/>
                    <a:pt x="136" y="123"/>
                    <a:pt x="136" y="123"/>
                  </a:cubicBezTo>
                  <a:cubicBezTo>
                    <a:pt x="175" y="209"/>
                    <a:pt x="175" y="209"/>
                    <a:pt x="175" y="209"/>
                  </a:cubicBezTo>
                  <a:cubicBezTo>
                    <a:pt x="158" y="228"/>
                    <a:pt x="144" y="248"/>
                    <a:pt x="131" y="270"/>
                  </a:cubicBezTo>
                  <a:cubicBezTo>
                    <a:pt x="37" y="260"/>
                    <a:pt x="37" y="260"/>
                    <a:pt x="37" y="260"/>
                  </a:cubicBezTo>
                  <a:cubicBezTo>
                    <a:pt x="0" y="374"/>
                    <a:pt x="0" y="374"/>
                    <a:pt x="0" y="374"/>
                  </a:cubicBezTo>
                  <a:cubicBezTo>
                    <a:pt x="82" y="421"/>
                    <a:pt x="82" y="421"/>
                    <a:pt x="82" y="421"/>
                  </a:cubicBezTo>
                  <a:cubicBezTo>
                    <a:pt x="80" y="436"/>
                    <a:pt x="80" y="450"/>
                    <a:pt x="80" y="464"/>
                  </a:cubicBezTo>
                  <a:cubicBezTo>
                    <a:pt x="361" y="464"/>
                    <a:pt x="361" y="464"/>
                    <a:pt x="361" y="464"/>
                  </a:cubicBezTo>
                  <a:cubicBezTo>
                    <a:pt x="361" y="462"/>
                    <a:pt x="361" y="460"/>
                    <a:pt x="361" y="458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29" name="Rectangle 28"/>
            <p:cNvSpPr/>
            <p:nvPr/>
          </p:nvSpPr>
          <p:spPr>
            <a:xfrm>
              <a:off x="3841233" y="1417776"/>
              <a:ext cx="547337" cy="49629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3700" dirty="0">
                  <a:solidFill>
                    <a:schemeClr val="bg1"/>
                  </a:solidFill>
                  <a:cs typeface="+mn-ea"/>
                  <a:sym typeface="+mn-lt"/>
                </a:rPr>
                <a:t>01</a:t>
              </a:r>
            </a:p>
          </p:txBody>
        </p:sp>
        <p:sp>
          <p:nvSpPr>
            <p:cNvPr id="30" name="Text Placeholder 3"/>
            <p:cNvSpPr txBox="1"/>
            <p:nvPr/>
          </p:nvSpPr>
          <p:spPr>
            <a:xfrm>
              <a:off x="3687345" y="1880466"/>
              <a:ext cx="769441" cy="184666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r" defTabSz="1218565">
                <a:spcBef>
                  <a:spcPct val="20000"/>
                </a:spcBef>
                <a:defRPr/>
              </a:pPr>
              <a:r>
                <a:rPr lang="zh-CN" altLang="en-US" sz="1600" dirty="0">
                  <a:solidFill>
                    <a:schemeClr val="bg1"/>
                  </a:solidFill>
                  <a:cs typeface="+mn-ea"/>
                  <a:sym typeface="+mn-lt"/>
                </a:rPr>
                <a:t>添加副标题</a:t>
              </a:r>
              <a:endParaRPr lang="en-US" sz="16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0" name="Group 39"/>
          <p:cNvGrpSpPr/>
          <p:nvPr/>
        </p:nvGrpSpPr>
        <p:grpSpPr>
          <a:xfrm>
            <a:off x="4294953" y="3651252"/>
            <a:ext cx="1803165" cy="1794933"/>
            <a:chOff x="3217863" y="2338388"/>
            <a:chExt cx="1352550" cy="1346200"/>
          </a:xfrm>
        </p:grpSpPr>
        <p:sp>
          <p:nvSpPr>
            <p:cNvPr id="4104" name="Freeform 8"/>
            <p:cNvSpPr/>
            <p:nvPr/>
          </p:nvSpPr>
          <p:spPr bwMode="auto">
            <a:xfrm>
              <a:off x="3217863" y="2338388"/>
              <a:ext cx="1352550" cy="1346200"/>
            </a:xfrm>
            <a:custGeom>
              <a:avLst/>
              <a:gdLst/>
              <a:ahLst/>
              <a:cxnLst>
                <a:cxn ang="0">
                  <a:pos x="360" y="0"/>
                </a:cxn>
                <a:cxn ang="0">
                  <a:pos x="79" y="0"/>
                </a:cxn>
                <a:cxn ang="0">
                  <a:pos x="81" y="32"/>
                </a:cxn>
                <a:cxn ang="0">
                  <a:pos x="0" y="79"/>
                </a:cxn>
                <a:cxn ang="0">
                  <a:pos x="37" y="193"/>
                </a:cxn>
                <a:cxn ang="0">
                  <a:pos x="131" y="183"/>
                </a:cxn>
                <a:cxn ang="0">
                  <a:pos x="174" y="243"/>
                </a:cxn>
                <a:cxn ang="0">
                  <a:pos x="136" y="330"/>
                </a:cxn>
                <a:cxn ang="0">
                  <a:pos x="234" y="400"/>
                </a:cxn>
                <a:cxn ang="0">
                  <a:pos x="304" y="337"/>
                </a:cxn>
                <a:cxn ang="0">
                  <a:pos x="338" y="350"/>
                </a:cxn>
                <a:cxn ang="0">
                  <a:pos x="374" y="360"/>
                </a:cxn>
                <a:cxn ang="0">
                  <a:pos x="394" y="452"/>
                </a:cxn>
                <a:cxn ang="0">
                  <a:pos x="454" y="452"/>
                </a:cxn>
                <a:cxn ang="0">
                  <a:pos x="454" y="87"/>
                </a:cxn>
                <a:cxn ang="0">
                  <a:pos x="360" y="0"/>
                </a:cxn>
              </a:cxnLst>
              <a:rect l="0" t="0" r="r" b="b"/>
              <a:pathLst>
                <a:path w="454" h="452">
                  <a:moveTo>
                    <a:pt x="360" y="0"/>
                  </a:moveTo>
                  <a:cubicBezTo>
                    <a:pt x="79" y="0"/>
                    <a:pt x="79" y="0"/>
                    <a:pt x="79" y="0"/>
                  </a:cubicBezTo>
                  <a:cubicBezTo>
                    <a:pt x="79" y="11"/>
                    <a:pt x="80" y="21"/>
                    <a:pt x="81" y="32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37" y="193"/>
                    <a:pt x="37" y="193"/>
                    <a:pt x="37" y="193"/>
                  </a:cubicBezTo>
                  <a:cubicBezTo>
                    <a:pt x="131" y="183"/>
                    <a:pt x="131" y="183"/>
                    <a:pt x="131" y="183"/>
                  </a:cubicBezTo>
                  <a:cubicBezTo>
                    <a:pt x="143" y="205"/>
                    <a:pt x="158" y="225"/>
                    <a:pt x="174" y="243"/>
                  </a:cubicBezTo>
                  <a:cubicBezTo>
                    <a:pt x="136" y="330"/>
                    <a:pt x="136" y="330"/>
                    <a:pt x="136" y="330"/>
                  </a:cubicBezTo>
                  <a:cubicBezTo>
                    <a:pt x="234" y="400"/>
                    <a:pt x="234" y="400"/>
                    <a:pt x="234" y="400"/>
                  </a:cubicBezTo>
                  <a:cubicBezTo>
                    <a:pt x="304" y="337"/>
                    <a:pt x="304" y="337"/>
                    <a:pt x="304" y="337"/>
                  </a:cubicBezTo>
                  <a:cubicBezTo>
                    <a:pt x="315" y="342"/>
                    <a:pt x="327" y="346"/>
                    <a:pt x="338" y="350"/>
                  </a:cubicBezTo>
                  <a:cubicBezTo>
                    <a:pt x="350" y="354"/>
                    <a:pt x="362" y="357"/>
                    <a:pt x="374" y="360"/>
                  </a:cubicBezTo>
                  <a:cubicBezTo>
                    <a:pt x="394" y="452"/>
                    <a:pt x="394" y="452"/>
                    <a:pt x="394" y="452"/>
                  </a:cubicBezTo>
                  <a:cubicBezTo>
                    <a:pt x="454" y="452"/>
                    <a:pt x="454" y="452"/>
                    <a:pt x="454" y="452"/>
                  </a:cubicBezTo>
                  <a:cubicBezTo>
                    <a:pt x="454" y="87"/>
                    <a:pt x="454" y="87"/>
                    <a:pt x="454" y="87"/>
                  </a:cubicBezTo>
                  <a:cubicBezTo>
                    <a:pt x="404" y="87"/>
                    <a:pt x="364" y="49"/>
                    <a:pt x="360" y="0"/>
                  </a:cubicBezTo>
                  <a:close/>
                </a:path>
              </a:pathLst>
            </a:custGeom>
            <a:solidFill>
              <a:schemeClr val="accent4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31" name="Rectangle 30"/>
            <p:cNvSpPr/>
            <p:nvPr/>
          </p:nvSpPr>
          <p:spPr>
            <a:xfrm>
              <a:off x="3834791" y="2393880"/>
              <a:ext cx="547337" cy="49629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3700" dirty="0">
                  <a:solidFill>
                    <a:schemeClr val="bg1"/>
                  </a:solidFill>
                  <a:cs typeface="+mn-ea"/>
                  <a:sym typeface="+mn-lt"/>
                </a:rPr>
                <a:t>03</a:t>
              </a:r>
            </a:p>
          </p:txBody>
        </p:sp>
        <p:sp>
          <p:nvSpPr>
            <p:cNvPr id="32" name="Text Placeholder 3"/>
            <p:cNvSpPr txBox="1"/>
            <p:nvPr/>
          </p:nvSpPr>
          <p:spPr>
            <a:xfrm>
              <a:off x="3687345" y="2859785"/>
              <a:ext cx="769441" cy="184666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r" defTabSz="1218565">
                <a:spcBef>
                  <a:spcPct val="20000"/>
                </a:spcBef>
                <a:defRPr/>
              </a:pPr>
              <a:r>
                <a:rPr lang="zh-CN" altLang="en-US" sz="1600" dirty="0">
                  <a:solidFill>
                    <a:schemeClr val="bg1"/>
                  </a:solidFill>
                  <a:cs typeface="+mn-ea"/>
                  <a:sym typeface="+mn-lt"/>
                </a:rPr>
                <a:t>添加副标题</a:t>
              </a:r>
              <a:endParaRPr lang="en-US" sz="16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9" name="Group 38"/>
          <p:cNvGrpSpPr/>
          <p:nvPr/>
        </p:nvGrpSpPr>
        <p:grpSpPr>
          <a:xfrm>
            <a:off x="6098119" y="3651252"/>
            <a:ext cx="1803165" cy="1794933"/>
            <a:chOff x="4570413" y="2338388"/>
            <a:chExt cx="1352550" cy="1346200"/>
          </a:xfrm>
          <a:solidFill>
            <a:schemeClr val="accent1"/>
          </a:solidFill>
        </p:grpSpPr>
        <p:sp>
          <p:nvSpPr>
            <p:cNvPr id="4103" name="Freeform 7"/>
            <p:cNvSpPr/>
            <p:nvPr/>
          </p:nvSpPr>
          <p:spPr bwMode="auto">
            <a:xfrm>
              <a:off x="4570413" y="2338388"/>
              <a:ext cx="1352550" cy="1346200"/>
            </a:xfrm>
            <a:custGeom>
              <a:avLst/>
              <a:gdLst/>
              <a:ahLst/>
              <a:cxnLst>
                <a:cxn ang="0">
                  <a:pos x="374" y="0"/>
                </a:cxn>
                <a:cxn ang="0">
                  <a:pos x="93" y="0"/>
                </a:cxn>
                <a:cxn ang="0">
                  <a:pos x="0" y="87"/>
                </a:cxn>
                <a:cxn ang="0">
                  <a:pos x="0" y="452"/>
                </a:cxn>
                <a:cxn ang="0">
                  <a:pos x="60" y="452"/>
                </a:cxn>
                <a:cxn ang="0">
                  <a:pos x="80" y="359"/>
                </a:cxn>
                <a:cxn ang="0">
                  <a:pos x="151" y="336"/>
                </a:cxn>
                <a:cxn ang="0">
                  <a:pos x="221" y="399"/>
                </a:cxn>
                <a:cxn ang="0">
                  <a:pos x="318" y="328"/>
                </a:cxn>
                <a:cxn ang="0">
                  <a:pos x="279" y="242"/>
                </a:cxn>
                <a:cxn ang="0">
                  <a:pos x="323" y="182"/>
                </a:cxn>
                <a:cxn ang="0">
                  <a:pos x="417" y="192"/>
                </a:cxn>
                <a:cxn ang="0">
                  <a:pos x="454" y="77"/>
                </a:cxn>
                <a:cxn ang="0">
                  <a:pos x="372" y="30"/>
                </a:cxn>
                <a:cxn ang="0">
                  <a:pos x="374" y="0"/>
                </a:cxn>
              </a:cxnLst>
              <a:rect l="0" t="0" r="r" b="b"/>
              <a:pathLst>
                <a:path w="454" h="452">
                  <a:moveTo>
                    <a:pt x="374" y="0"/>
                  </a:moveTo>
                  <a:cubicBezTo>
                    <a:pt x="93" y="0"/>
                    <a:pt x="93" y="0"/>
                    <a:pt x="93" y="0"/>
                  </a:cubicBezTo>
                  <a:cubicBezTo>
                    <a:pt x="89" y="49"/>
                    <a:pt x="49" y="87"/>
                    <a:pt x="0" y="87"/>
                  </a:cubicBezTo>
                  <a:cubicBezTo>
                    <a:pt x="0" y="452"/>
                    <a:pt x="0" y="452"/>
                    <a:pt x="0" y="452"/>
                  </a:cubicBezTo>
                  <a:cubicBezTo>
                    <a:pt x="60" y="452"/>
                    <a:pt x="60" y="452"/>
                    <a:pt x="60" y="452"/>
                  </a:cubicBezTo>
                  <a:cubicBezTo>
                    <a:pt x="80" y="359"/>
                    <a:pt x="80" y="359"/>
                    <a:pt x="80" y="359"/>
                  </a:cubicBezTo>
                  <a:cubicBezTo>
                    <a:pt x="104" y="354"/>
                    <a:pt x="128" y="346"/>
                    <a:pt x="151" y="336"/>
                  </a:cubicBezTo>
                  <a:cubicBezTo>
                    <a:pt x="221" y="399"/>
                    <a:pt x="221" y="399"/>
                    <a:pt x="221" y="399"/>
                  </a:cubicBezTo>
                  <a:cubicBezTo>
                    <a:pt x="318" y="328"/>
                    <a:pt x="318" y="328"/>
                    <a:pt x="318" y="328"/>
                  </a:cubicBezTo>
                  <a:cubicBezTo>
                    <a:pt x="279" y="242"/>
                    <a:pt x="279" y="242"/>
                    <a:pt x="279" y="242"/>
                  </a:cubicBezTo>
                  <a:cubicBezTo>
                    <a:pt x="296" y="224"/>
                    <a:pt x="310" y="204"/>
                    <a:pt x="323" y="182"/>
                  </a:cubicBezTo>
                  <a:cubicBezTo>
                    <a:pt x="417" y="192"/>
                    <a:pt x="417" y="192"/>
                    <a:pt x="417" y="192"/>
                  </a:cubicBezTo>
                  <a:cubicBezTo>
                    <a:pt x="454" y="77"/>
                    <a:pt x="454" y="77"/>
                    <a:pt x="454" y="77"/>
                  </a:cubicBezTo>
                  <a:cubicBezTo>
                    <a:pt x="372" y="30"/>
                    <a:pt x="372" y="30"/>
                    <a:pt x="372" y="30"/>
                  </a:cubicBezTo>
                  <a:cubicBezTo>
                    <a:pt x="373" y="20"/>
                    <a:pt x="374" y="10"/>
                    <a:pt x="374" y="0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33" name="Rectangle 32"/>
            <p:cNvSpPr/>
            <p:nvPr/>
          </p:nvSpPr>
          <p:spPr>
            <a:xfrm>
              <a:off x="4755314" y="2393880"/>
              <a:ext cx="547337" cy="49629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/>
              <a:r>
                <a:rPr lang="en-US" sz="3700" dirty="0">
                  <a:solidFill>
                    <a:schemeClr val="bg1"/>
                  </a:solidFill>
                  <a:cs typeface="+mn-ea"/>
                  <a:sym typeface="+mn-lt"/>
                </a:rPr>
                <a:t>04</a:t>
              </a:r>
            </a:p>
          </p:txBody>
        </p:sp>
        <p:sp>
          <p:nvSpPr>
            <p:cNvPr id="34" name="Text Placeholder 3"/>
            <p:cNvSpPr txBox="1"/>
            <p:nvPr/>
          </p:nvSpPr>
          <p:spPr>
            <a:xfrm>
              <a:off x="4609057" y="2859785"/>
              <a:ext cx="769441" cy="184666"/>
            </a:xfrm>
            <a:prstGeom prst="rect">
              <a:avLst/>
            </a:prstGeom>
            <a:grpFill/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r" defTabSz="1218565">
                <a:spcBef>
                  <a:spcPct val="20000"/>
                </a:spcBef>
                <a:defRPr/>
              </a:pPr>
              <a:r>
                <a:rPr lang="zh-CN" altLang="en-US" sz="1600" dirty="0">
                  <a:solidFill>
                    <a:schemeClr val="bg1"/>
                  </a:solidFill>
                  <a:cs typeface="+mn-ea"/>
                  <a:sym typeface="+mn-lt"/>
                </a:rPr>
                <a:t>添加副标题</a:t>
              </a:r>
              <a:endParaRPr lang="en-US" sz="16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6098118" y="1807635"/>
            <a:ext cx="1798932" cy="1843617"/>
            <a:chOff x="4570413" y="955675"/>
            <a:chExt cx="1349375" cy="1382713"/>
          </a:xfrm>
        </p:grpSpPr>
        <p:sp>
          <p:nvSpPr>
            <p:cNvPr id="4102" name="Freeform 6"/>
            <p:cNvSpPr/>
            <p:nvPr/>
          </p:nvSpPr>
          <p:spPr bwMode="auto">
            <a:xfrm>
              <a:off x="4570413" y="955675"/>
              <a:ext cx="1349375" cy="1382713"/>
            </a:xfrm>
            <a:custGeom>
              <a:avLst/>
              <a:gdLst/>
              <a:ahLst/>
              <a:cxnLst>
                <a:cxn ang="0">
                  <a:pos x="93" y="458"/>
                </a:cxn>
                <a:cxn ang="0">
                  <a:pos x="93" y="464"/>
                </a:cxn>
                <a:cxn ang="0">
                  <a:pos x="374" y="464"/>
                </a:cxn>
                <a:cxn ang="0">
                  <a:pos x="372" y="420"/>
                </a:cxn>
                <a:cxn ang="0">
                  <a:pos x="453" y="373"/>
                </a:cxn>
                <a:cxn ang="0">
                  <a:pos x="416" y="259"/>
                </a:cxn>
                <a:cxn ang="0">
                  <a:pos x="322" y="268"/>
                </a:cxn>
                <a:cxn ang="0">
                  <a:pos x="279" y="208"/>
                </a:cxn>
                <a:cxn ang="0">
                  <a:pos x="317" y="122"/>
                </a:cxn>
                <a:cxn ang="0">
                  <a:pos x="219" y="52"/>
                </a:cxn>
                <a:cxn ang="0">
                  <a:pos x="149" y="115"/>
                </a:cxn>
                <a:cxn ang="0">
                  <a:pos x="114" y="102"/>
                </a:cxn>
                <a:cxn ang="0">
                  <a:pos x="79" y="92"/>
                </a:cxn>
                <a:cxn ang="0">
                  <a:pos x="59" y="0"/>
                </a:cxn>
                <a:cxn ang="0">
                  <a:pos x="0" y="0"/>
                </a:cxn>
                <a:cxn ang="0">
                  <a:pos x="0" y="364"/>
                </a:cxn>
                <a:cxn ang="0">
                  <a:pos x="93" y="458"/>
                </a:cxn>
              </a:cxnLst>
              <a:rect l="0" t="0" r="r" b="b"/>
              <a:pathLst>
                <a:path w="453" h="464">
                  <a:moveTo>
                    <a:pt x="93" y="458"/>
                  </a:moveTo>
                  <a:cubicBezTo>
                    <a:pt x="93" y="460"/>
                    <a:pt x="93" y="462"/>
                    <a:pt x="93" y="464"/>
                  </a:cubicBezTo>
                  <a:cubicBezTo>
                    <a:pt x="374" y="464"/>
                    <a:pt x="374" y="464"/>
                    <a:pt x="374" y="464"/>
                  </a:cubicBezTo>
                  <a:cubicBezTo>
                    <a:pt x="374" y="450"/>
                    <a:pt x="374" y="435"/>
                    <a:pt x="372" y="420"/>
                  </a:cubicBezTo>
                  <a:cubicBezTo>
                    <a:pt x="453" y="373"/>
                    <a:pt x="453" y="373"/>
                    <a:pt x="453" y="373"/>
                  </a:cubicBezTo>
                  <a:cubicBezTo>
                    <a:pt x="416" y="259"/>
                    <a:pt x="416" y="259"/>
                    <a:pt x="416" y="259"/>
                  </a:cubicBezTo>
                  <a:cubicBezTo>
                    <a:pt x="322" y="268"/>
                    <a:pt x="322" y="268"/>
                    <a:pt x="322" y="268"/>
                  </a:cubicBezTo>
                  <a:cubicBezTo>
                    <a:pt x="310" y="247"/>
                    <a:pt x="295" y="227"/>
                    <a:pt x="279" y="208"/>
                  </a:cubicBezTo>
                  <a:cubicBezTo>
                    <a:pt x="317" y="122"/>
                    <a:pt x="317" y="122"/>
                    <a:pt x="317" y="122"/>
                  </a:cubicBezTo>
                  <a:cubicBezTo>
                    <a:pt x="219" y="52"/>
                    <a:pt x="219" y="52"/>
                    <a:pt x="219" y="52"/>
                  </a:cubicBezTo>
                  <a:cubicBezTo>
                    <a:pt x="149" y="115"/>
                    <a:pt x="149" y="115"/>
                    <a:pt x="149" y="115"/>
                  </a:cubicBezTo>
                  <a:cubicBezTo>
                    <a:pt x="138" y="110"/>
                    <a:pt x="126" y="106"/>
                    <a:pt x="114" y="102"/>
                  </a:cubicBezTo>
                  <a:cubicBezTo>
                    <a:pt x="103" y="98"/>
                    <a:pt x="91" y="95"/>
                    <a:pt x="79" y="92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64"/>
                    <a:pt x="0" y="364"/>
                    <a:pt x="0" y="364"/>
                  </a:cubicBezTo>
                  <a:cubicBezTo>
                    <a:pt x="51" y="364"/>
                    <a:pt x="93" y="406"/>
                    <a:pt x="93" y="458"/>
                  </a:cubicBezTo>
                  <a:close/>
                </a:path>
              </a:pathLst>
            </a:custGeom>
            <a:solidFill>
              <a:schemeClr val="accent3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35" name="Rectangle 34"/>
            <p:cNvSpPr/>
            <p:nvPr/>
          </p:nvSpPr>
          <p:spPr>
            <a:xfrm>
              <a:off x="4761493" y="1415134"/>
              <a:ext cx="547337" cy="49629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3700" dirty="0">
                  <a:solidFill>
                    <a:schemeClr val="bg1"/>
                  </a:solidFill>
                  <a:cs typeface="+mn-ea"/>
                  <a:sym typeface="+mn-lt"/>
                </a:rPr>
                <a:t>02</a:t>
              </a:r>
            </a:p>
          </p:txBody>
        </p:sp>
        <p:sp>
          <p:nvSpPr>
            <p:cNvPr id="36" name="Text Placeholder 3"/>
            <p:cNvSpPr txBox="1"/>
            <p:nvPr/>
          </p:nvSpPr>
          <p:spPr>
            <a:xfrm>
              <a:off x="4667323" y="1880035"/>
              <a:ext cx="769441" cy="184666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r" defTabSz="1218565">
                <a:spcBef>
                  <a:spcPct val="20000"/>
                </a:spcBef>
                <a:defRPr/>
              </a:pPr>
              <a:r>
                <a:rPr lang="zh-CN" altLang="en-US" sz="1600" dirty="0">
                  <a:solidFill>
                    <a:schemeClr val="bg1"/>
                  </a:solidFill>
                  <a:cs typeface="+mn-ea"/>
                  <a:sym typeface="+mn-lt"/>
                </a:rPr>
                <a:t>添加副标题</a:t>
              </a:r>
              <a:endParaRPr lang="en-US" sz="16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3" name="Group 66"/>
          <p:cNvGrpSpPr/>
          <p:nvPr/>
        </p:nvGrpSpPr>
        <p:grpSpPr>
          <a:xfrm>
            <a:off x="8323181" y="3744300"/>
            <a:ext cx="2596630" cy="911661"/>
            <a:chOff x="5603652" y="1661703"/>
            <a:chExt cx="1947726" cy="683746"/>
          </a:xfrm>
        </p:grpSpPr>
        <p:sp>
          <p:nvSpPr>
            <p:cNvPr id="44" name="Text Placeholder 3"/>
            <p:cNvSpPr txBox="1"/>
            <p:nvPr/>
          </p:nvSpPr>
          <p:spPr>
            <a:xfrm>
              <a:off x="5603652" y="1661703"/>
              <a:ext cx="673349" cy="161583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218565">
                <a:spcBef>
                  <a:spcPct val="20000"/>
                </a:spcBef>
                <a:defRPr/>
              </a:pPr>
              <a:r>
                <a:rPr lang="zh-CN" altLang="en-US" dirty="0">
                  <a:solidFill>
                    <a:schemeClr val="accent1"/>
                  </a:solidFill>
                  <a:cs typeface="+mn-ea"/>
                  <a:sym typeface="+mn-lt"/>
                </a:rPr>
                <a:t>添加副标题</a:t>
              </a:r>
              <a:endParaRPr lang="en-US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45" name="Text Placeholder 3"/>
            <p:cNvSpPr txBox="1"/>
            <p:nvPr/>
          </p:nvSpPr>
          <p:spPr>
            <a:xfrm>
              <a:off x="5603652" y="1883784"/>
              <a:ext cx="1947726" cy="461665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218565">
                <a:spcBef>
                  <a:spcPct val="20000"/>
                </a:spcBef>
                <a:defRPr/>
              </a:pPr>
              <a:r>
                <a:rPr lang="zh-CN" altLang="en-US" sz="13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此处添加详细文本描述，建议与标题相关并符合整体语言风格，语言描述尽量简洁生动。</a:t>
              </a:r>
              <a:endParaRPr lang="en-US" sz="13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6" name="Group 69"/>
          <p:cNvGrpSpPr/>
          <p:nvPr/>
        </p:nvGrpSpPr>
        <p:grpSpPr>
          <a:xfrm>
            <a:off x="8323181" y="2308502"/>
            <a:ext cx="2596630" cy="913253"/>
            <a:chOff x="5603652" y="1660509"/>
            <a:chExt cx="1947726" cy="684940"/>
          </a:xfrm>
        </p:grpSpPr>
        <p:sp>
          <p:nvSpPr>
            <p:cNvPr id="47" name="Text Placeholder 3"/>
            <p:cNvSpPr txBox="1"/>
            <p:nvPr/>
          </p:nvSpPr>
          <p:spPr>
            <a:xfrm>
              <a:off x="5603652" y="1660509"/>
              <a:ext cx="673349" cy="161583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218565">
                <a:spcBef>
                  <a:spcPct val="20000"/>
                </a:spcBef>
                <a:defRPr/>
              </a:pPr>
              <a:r>
                <a:rPr lang="zh-CN" altLang="en-US" dirty="0">
                  <a:solidFill>
                    <a:schemeClr val="accent3"/>
                  </a:solidFill>
                  <a:cs typeface="+mn-ea"/>
                  <a:sym typeface="+mn-lt"/>
                </a:rPr>
                <a:t>添加副标题</a:t>
              </a:r>
              <a:endParaRPr lang="en-US" dirty="0">
                <a:solidFill>
                  <a:schemeClr val="accent3"/>
                </a:solidFill>
                <a:cs typeface="+mn-ea"/>
                <a:sym typeface="+mn-lt"/>
              </a:endParaRPr>
            </a:p>
          </p:txBody>
        </p:sp>
        <p:sp>
          <p:nvSpPr>
            <p:cNvPr id="48" name="Text Placeholder 3"/>
            <p:cNvSpPr txBox="1"/>
            <p:nvPr/>
          </p:nvSpPr>
          <p:spPr>
            <a:xfrm>
              <a:off x="5603652" y="1883784"/>
              <a:ext cx="1947726" cy="461665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218565">
                <a:spcBef>
                  <a:spcPct val="20000"/>
                </a:spcBef>
                <a:defRPr/>
              </a:pPr>
              <a:r>
                <a:rPr lang="zh-CN" altLang="en-US" sz="13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此处添加详细文本描述，建议与标题相关并符合整体语言风格，语言描述尽量简洁生动。</a:t>
              </a:r>
              <a:endParaRPr lang="en-US" sz="13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0" name="Group 75"/>
          <p:cNvGrpSpPr/>
          <p:nvPr/>
        </p:nvGrpSpPr>
        <p:grpSpPr>
          <a:xfrm>
            <a:off x="1272190" y="3814981"/>
            <a:ext cx="2596630" cy="942961"/>
            <a:chOff x="5603652" y="1638228"/>
            <a:chExt cx="1947726" cy="707221"/>
          </a:xfrm>
        </p:grpSpPr>
        <p:sp>
          <p:nvSpPr>
            <p:cNvPr id="51" name="Text Placeholder 3"/>
            <p:cNvSpPr txBox="1"/>
            <p:nvPr/>
          </p:nvSpPr>
          <p:spPr>
            <a:xfrm>
              <a:off x="6878029" y="1638228"/>
              <a:ext cx="673349" cy="161583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r" defTabSz="1218565">
                <a:spcBef>
                  <a:spcPct val="20000"/>
                </a:spcBef>
                <a:defRPr/>
              </a:pPr>
              <a:r>
                <a:rPr lang="zh-CN" altLang="en-US" dirty="0">
                  <a:solidFill>
                    <a:schemeClr val="accent4"/>
                  </a:solidFill>
                  <a:cs typeface="+mn-ea"/>
                  <a:sym typeface="+mn-lt"/>
                </a:rPr>
                <a:t>添加副标题</a:t>
              </a:r>
              <a:endParaRPr lang="en-US" dirty="0">
                <a:solidFill>
                  <a:schemeClr val="accent4"/>
                </a:solidFill>
                <a:cs typeface="+mn-ea"/>
                <a:sym typeface="+mn-lt"/>
              </a:endParaRPr>
            </a:p>
          </p:txBody>
        </p:sp>
        <p:sp>
          <p:nvSpPr>
            <p:cNvPr id="54" name="Text Placeholder 3"/>
            <p:cNvSpPr txBox="1"/>
            <p:nvPr/>
          </p:nvSpPr>
          <p:spPr>
            <a:xfrm>
              <a:off x="5603652" y="1883784"/>
              <a:ext cx="1947726" cy="461665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r" defTabSz="1218565">
                <a:spcBef>
                  <a:spcPct val="20000"/>
                </a:spcBef>
                <a:defRPr/>
              </a:pPr>
              <a:r>
                <a:rPr lang="zh-CN" altLang="en-US" sz="13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此处添加详细文本描述，建议与标题相关并符合整体语言风格，语言描述尽量简洁生动。</a:t>
              </a:r>
              <a:endParaRPr lang="en-US" sz="13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7" name="Group 72"/>
          <p:cNvGrpSpPr/>
          <p:nvPr/>
        </p:nvGrpSpPr>
        <p:grpSpPr>
          <a:xfrm>
            <a:off x="1272190" y="2414620"/>
            <a:ext cx="2596630" cy="915868"/>
            <a:chOff x="5603652" y="1658548"/>
            <a:chExt cx="1947726" cy="686901"/>
          </a:xfrm>
        </p:grpSpPr>
        <p:sp>
          <p:nvSpPr>
            <p:cNvPr id="65" name="Text Placeholder 3"/>
            <p:cNvSpPr txBox="1"/>
            <p:nvPr/>
          </p:nvSpPr>
          <p:spPr>
            <a:xfrm>
              <a:off x="6878029" y="1658548"/>
              <a:ext cx="673349" cy="161583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r" defTabSz="1218565">
                <a:spcBef>
                  <a:spcPct val="20000"/>
                </a:spcBef>
                <a:defRPr/>
              </a:pPr>
              <a:r>
                <a:rPr lang="zh-CN" altLang="en-US" dirty="0">
                  <a:solidFill>
                    <a:schemeClr val="tx2">
                      <a:lumMod val="75000"/>
                    </a:schemeClr>
                  </a:solidFill>
                  <a:cs typeface="+mn-ea"/>
                  <a:sym typeface="+mn-lt"/>
                </a:rPr>
                <a:t>添加副标题</a:t>
              </a:r>
              <a:endParaRPr lang="en-US" dirty="0">
                <a:solidFill>
                  <a:schemeClr val="tx2">
                    <a:lumMod val="7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6" name="Text Placeholder 3"/>
            <p:cNvSpPr txBox="1"/>
            <p:nvPr/>
          </p:nvSpPr>
          <p:spPr>
            <a:xfrm>
              <a:off x="5603652" y="1883784"/>
              <a:ext cx="1947726" cy="461665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r" defTabSz="1218565">
                <a:spcBef>
                  <a:spcPct val="20000"/>
                </a:spcBef>
                <a:defRPr/>
              </a:pPr>
              <a:r>
                <a:rPr lang="zh-CN" altLang="en-US" sz="13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此处添加详细文本描述，建议与标题相关并符合整体语言风格，语言描述尽量简洁生动。</a:t>
              </a:r>
              <a:endParaRPr lang="en-US" sz="13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单击此处添加标题文本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4" name="Group 63"/>
          <p:cNvGrpSpPr/>
          <p:nvPr/>
        </p:nvGrpSpPr>
        <p:grpSpPr>
          <a:xfrm>
            <a:off x="4707319" y="1881478"/>
            <a:ext cx="3041733" cy="485331"/>
            <a:chOff x="1322198" y="1276468"/>
            <a:chExt cx="3249802" cy="518462"/>
          </a:xfrm>
          <a:solidFill>
            <a:schemeClr val="tx2"/>
          </a:solidFill>
        </p:grpSpPr>
        <p:sp>
          <p:nvSpPr>
            <p:cNvPr id="66" name="Pentagon 65"/>
            <p:cNvSpPr/>
            <p:nvPr/>
          </p:nvSpPr>
          <p:spPr>
            <a:xfrm>
              <a:off x="1322198" y="1276468"/>
              <a:ext cx="3249802" cy="518462"/>
            </a:xfrm>
            <a:prstGeom prst="homePlat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900" dirty="0">
                <a:cs typeface="+mn-ea"/>
                <a:sym typeface="+mn-lt"/>
              </a:endParaRPr>
            </a:p>
          </p:txBody>
        </p:sp>
        <p:sp>
          <p:nvSpPr>
            <p:cNvPr id="67" name="TextBox 66"/>
            <p:cNvSpPr txBox="1"/>
            <p:nvPr/>
          </p:nvSpPr>
          <p:spPr>
            <a:xfrm>
              <a:off x="3659282" y="1379527"/>
              <a:ext cx="522360" cy="312348"/>
            </a:xfrm>
            <a:prstGeom prst="rect">
              <a:avLst/>
            </a:prstGeom>
            <a:grpFill/>
          </p:spPr>
          <p:txBody>
            <a:bodyPr wrap="none" lIns="0" tIns="0" rIns="0" bIns="0" rtlCol="0" anchor="ctr">
              <a:spAutoFit/>
            </a:bodyPr>
            <a:lstStyle/>
            <a:p>
              <a:pPr algn="ctr" defTabSz="1218565">
                <a:spcBef>
                  <a:spcPct val="20000"/>
                </a:spcBef>
                <a:defRPr/>
              </a:pPr>
              <a:r>
                <a:rPr lang="en-US" sz="1900" dirty="0">
                  <a:solidFill>
                    <a:schemeClr val="bg1"/>
                  </a:solidFill>
                  <a:cs typeface="+mn-ea"/>
                  <a:sym typeface="+mn-lt"/>
                </a:rPr>
                <a:t>80%</a:t>
              </a:r>
            </a:p>
          </p:txBody>
        </p:sp>
      </p:grpSp>
      <p:grpSp>
        <p:nvGrpSpPr>
          <p:cNvPr id="68" name="Group 67"/>
          <p:cNvGrpSpPr/>
          <p:nvPr/>
        </p:nvGrpSpPr>
        <p:grpSpPr>
          <a:xfrm>
            <a:off x="4707318" y="2441588"/>
            <a:ext cx="2556466" cy="485331"/>
            <a:chOff x="1322198" y="2110893"/>
            <a:chExt cx="2731339" cy="518462"/>
          </a:xfrm>
          <a:solidFill>
            <a:schemeClr val="bg2"/>
          </a:solidFill>
        </p:grpSpPr>
        <p:sp>
          <p:nvSpPr>
            <p:cNvPr id="69" name="Pentagon 68"/>
            <p:cNvSpPr/>
            <p:nvPr/>
          </p:nvSpPr>
          <p:spPr>
            <a:xfrm>
              <a:off x="1322198" y="2110893"/>
              <a:ext cx="2731339" cy="518462"/>
            </a:xfrm>
            <a:prstGeom prst="homePlat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900" dirty="0">
                <a:cs typeface="+mn-ea"/>
                <a:sym typeface="+mn-lt"/>
              </a:endParaRPr>
            </a:p>
          </p:txBody>
        </p:sp>
        <p:sp>
          <p:nvSpPr>
            <p:cNvPr id="87" name="TextBox 86"/>
            <p:cNvSpPr txBox="1"/>
            <p:nvPr/>
          </p:nvSpPr>
          <p:spPr>
            <a:xfrm>
              <a:off x="3151871" y="2217015"/>
              <a:ext cx="522360" cy="312348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spAutoFit/>
            </a:bodyPr>
            <a:lstStyle/>
            <a:p>
              <a:pPr algn="ctr" defTabSz="1218565">
                <a:spcBef>
                  <a:spcPct val="20000"/>
                </a:spcBef>
                <a:defRPr/>
              </a:pPr>
              <a:r>
                <a:rPr lang="en-US" sz="1900" dirty="0">
                  <a:solidFill>
                    <a:schemeClr val="bg1"/>
                  </a:solidFill>
                  <a:cs typeface="+mn-ea"/>
                  <a:sym typeface="+mn-lt"/>
                </a:rPr>
                <a:t>70%</a:t>
              </a:r>
            </a:p>
          </p:txBody>
        </p:sp>
      </p:grpSp>
      <p:grpSp>
        <p:nvGrpSpPr>
          <p:cNvPr id="88" name="Group 87"/>
          <p:cNvGrpSpPr/>
          <p:nvPr/>
        </p:nvGrpSpPr>
        <p:grpSpPr>
          <a:xfrm>
            <a:off x="4707318" y="2971405"/>
            <a:ext cx="2071197" cy="485331"/>
            <a:chOff x="1322199" y="2975000"/>
            <a:chExt cx="2212876" cy="518462"/>
          </a:xfrm>
          <a:solidFill>
            <a:schemeClr val="accent1"/>
          </a:solidFill>
        </p:grpSpPr>
        <p:sp>
          <p:nvSpPr>
            <p:cNvPr id="89" name="Pentagon 88"/>
            <p:cNvSpPr/>
            <p:nvPr/>
          </p:nvSpPr>
          <p:spPr>
            <a:xfrm>
              <a:off x="1322199" y="2975000"/>
              <a:ext cx="2212876" cy="518462"/>
            </a:xfrm>
            <a:prstGeom prst="homePlat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900" dirty="0">
                <a:cs typeface="+mn-ea"/>
                <a:sym typeface="+mn-lt"/>
              </a:endParaRPr>
            </a:p>
          </p:txBody>
        </p:sp>
        <p:sp>
          <p:nvSpPr>
            <p:cNvPr id="90" name="TextBox 89"/>
            <p:cNvSpPr txBox="1"/>
            <p:nvPr/>
          </p:nvSpPr>
          <p:spPr>
            <a:xfrm>
              <a:off x="2779208" y="3084322"/>
              <a:ext cx="522360" cy="312348"/>
            </a:xfrm>
            <a:prstGeom prst="rect">
              <a:avLst/>
            </a:prstGeom>
            <a:grpFill/>
          </p:spPr>
          <p:txBody>
            <a:bodyPr wrap="none" lIns="0" tIns="0" rIns="0" bIns="0" rtlCol="0" anchor="ctr">
              <a:spAutoFit/>
            </a:bodyPr>
            <a:lstStyle/>
            <a:p>
              <a:pPr algn="ctr" defTabSz="1218565">
                <a:spcBef>
                  <a:spcPct val="20000"/>
                </a:spcBef>
                <a:defRPr/>
              </a:pPr>
              <a:r>
                <a:rPr lang="en-US" sz="1900" dirty="0">
                  <a:solidFill>
                    <a:schemeClr val="bg1"/>
                  </a:solidFill>
                  <a:cs typeface="+mn-ea"/>
                  <a:sym typeface="+mn-lt"/>
                </a:rPr>
                <a:t>60%</a:t>
              </a:r>
            </a:p>
          </p:txBody>
        </p:sp>
      </p:grpSp>
      <p:grpSp>
        <p:nvGrpSpPr>
          <p:cNvPr id="91" name="Group 90"/>
          <p:cNvGrpSpPr/>
          <p:nvPr/>
        </p:nvGrpSpPr>
        <p:grpSpPr>
          <a:xfrm>
            <a:off x="4707317" y="3508305"/>
            <a:ext cx="1478090" cy="485331"/>
            <a:chOff x="1322200" y="3851318"/>
            <a:chExt cx="1579198" cy="518462"/>
          </a:xfrm>
          <a:solidFill>
            <a:schemeClr val="accent3"/>
          </a:solidFill>
        </p:grpSpPr>
        <p:sp>
          <p:nvSpPr>
            <p:cNvPr id="92" name="Pentagon 91"/>
            <p:cNvSpPr/>
            <p:nvPr/>
          </p:nvSpPr>
          <p:spPr>
            <a:xfrm>
              <a:off x="1322200" y="3851318"/>
              <a:ext cx="1579198" cy="518462"/>
            </a:xfrm>
            <a:prstGeom prst="homePlat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900" dirty="0">
                <a:cs typeface="+mn-ea"/>
                <a:sym typeface="+mn-lt"/>
              </a:endParaRPr>
            </a:p>
          </p:txBody>
        </p:sp>
        <p:sp>
          <p:nvSpPr>
            <p:cNvPr id="93" name="TextBox 92"/>
            <p:cNvSpPr txBox="1"/>
            <p:nvPr/>
          </p:nvSpPr>
          <p:spPr>
            <a:xfrm>
              <a:off x="2172553" y="3943931"/>
              <a:ext cx="522360" cy="312348"/>
            </a:xfrm>
            <a:prstGeom prst="rect">
              <a:avLst/>
            </a:prstGeom>
            <a:grpFill/>
          </p:spPr>
          <p:txBody>
            <a:bodyPr wrap="none" lIns="0" tIns="0" rIns="0" bIns="0" rtlCol="0" anchor="ctr">
              <a:spAutoFit/>
            </a:bodyPr>
            <a:lstStyle/>
            <a:p>
              <a:pPr algn="ctr" defTabSz="1218565">
                <a:spcBef>
                  <a:spcPct val="20000"/>
                </a:spcBef>
                <a:defRPr/>
              </a:pPr>
              <a:r>
                <a:rPr lang="en-US" sz="1900" dirty="0">
                  <a:solidFill>
                    <a:schemeClr val="bg1"/>
                  </a:solidFill>
                  <a:cs typeface="+mn-ea"/>
                  <a:sym typeface="+mn-lt"/>
                </a:rPr>
                <a:t>40%</a:t>
              </a:r>
            </a:p>
          </p:txBody>
        </p:sp>
      </p:grpSp>
      <p:grpSp>
        <p:nvGrpSpPr>
          <p:cNvPr id="5" name="Group 4"/>
          <p:cNvGrpSpPr>
            <a:grpSpLocks noChangeAspect="1"/>
          </p:cNvGrpSpPr>
          <p:nvPr/>
        </p:nvGrpSpPr>
        <p:grpSpPr bwMode="auto">
          <a:xfrm>
            <a:off x="768628" y="1801708"/>
            <a:ext cx="4594911" cy="2856243"/>
            <a:chOff x="376" y="1148"/>
            <a:chExt cx="2053" cy="1276"/>
          </a:xfrm>
        </p:grpSpPr>
        <p:sp>
          <p:nvSpPr>
            <p:cNvPr id="1027" name="AutoShape 3"/>
            <p:cNvSpPr>
              <a:spLocks noChangeAspect="1" noChangeArrowheads="1" noTextEdit="1"/>
            </p:cNvSpPr>
            <p:nvPr/>
          </p:nvSpPr>
          <p:spPr bwMode="auto">
            <a:xfrm>
              <a:off x="376" y="1148"/>
              <a:ext cx="2053" cy="127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1029" name="Freeform 5"/>
            <p:cNvSpPr/>
            <p:nvPr/>
          </p:nvSpPr>
          <p:spPr bwMode="auto">
            <a:xfrm>
              <a:off x="640" y="1150"/>
              <a:ext cx="1525" cy="1002"/>
            </a:xfrm>
            <a:custGeom>
              <a:avLst/>
              <a:gdLst/>
              <a:ahLst/>
              <a:cxnLst>
                <a:cxn ang="0">
                  <a:pos x="33" y="0"/>
                </a:cxn>
                <a:cxn ang="0">
                  <a:pos x="925" y="0"/>
                </a:cxn>
                <a:cxn ang="0">
                  <a:pos x="958" y="33"/>
                </a:cxn>
                <a:cxn ang="0">
                  <a:pos x="958" y="596"/>
                </a:cxn>
                <a:cxn ang="0">
                  <a:pos x="925" y="629"/>
                </a:cxn>
                <a:cxn ang="0">
                  <a:pos x="33" y="629"/>
                </a:cxn>
                <a:cxn ang="0">
                  <a:pos x="0" y="596"/>
                </a:cxn>
                <a:cxn ang="0">
                  <a:pos x="0" y="33"/>
                </a:cxn>
                <a:cxn ang="0">
                  <a:pos x="33" y="0"/>
                </a:cxn>
              </a:cxnLst>
              <a:rect l="0" t="0" r="r" b="b"/>
              <a:pathLst>
                <a:path w="958" h="629">
                  <a:moveTo>
                    <a:pt x="33" y="0"/>
                  </a:moveTo>
                  <a:cubicBezTo>
                    <a:pt x="925" y="0"/>
                    <a:pt x="925" y="0"/>
                    <a:pt x="925" y="0"/>
                  </a:cubicBezTo>
                  <a:cubicBezTo>
                    <a:pt x="943" y="0"/>
                    <a:pt x="958" y="15"/>
                    <a:pt x="958" y="33"/>
                  </a:cubicBezTo>
                  <a:cubicBezTo>
                    <a:pt x="958" y="596"/>
                    <a:pt x="958" y="596"/>
                    <a:pt x="958" y="596"/>
                  </a:cubicBezTo>
                  <a:cubicBezTo>
                    <a:pt x="958" y="614"/>
                    <a:pt x="943" y="629"/>
                    <a:pt x="925" y="629"/>
                  </a:cubicBezTo>
                  <a:cubicBezTo>
                    <a:pt x="33" y="629"/>
                    <a:pt x="33" y="629"/>
                    <a:pt x="33" y="629"/>
                  </a:cubicBezTo>
                  <a:cubicBezTo>
                    <a:pt x="15" y="629"/>
                    <a:pt x="0" y="614"/>
                    <a:pt x="0" y="596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15"/>
                    <a:pt x="15" y="0"/>
                    <a:pt x="33" y="0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030" name="Rectangle 6"/>
            <p:cNvSpPr>
              <a:spLocks noChangeArrowheads="1"/>
            </p:cNvSpPr>
            <p:nvPr/>
          </p:nvSpPr>
          <p:spPr bwMode="auto">
            <a:xfrm>
              <a:off x="720" y="1255"/>
              <a:ext cx="1365" cy="732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031" name="Oval 7"/>
            <p:cNvSpPr>
              <a:spLocks noChangeArrowheads="1"/>
            </p:cNvSpPr>
            <p:nvPr/>
          </p:nvSpPr>
          <p:spPr bwMode="auto">
            <a:xfrm>
              <a:off x="1383" y="1185"/>
              <a:ext cx="39" cy="38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032" name="Rectangle 8"/>
            <p:cNvSpPr>
              <a:spLocks noChangeArrowheads="1"/>
            </p:cNvSpPr>
            <p:nvPr/>
          </p:nvSpPr>
          <p:spPr bwMode="auto">
            <a:xfrm>
              <a:off x="1371" y="2034"/>
              <a:ext cx="63" cy="65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033" name="Freeform 9"/>
            <p:cNvSpPr/>
            <p:nvPr/>
          </p:nvSpPr>
          <p:spPr bwMode="auto">
            <a:xfrm>
              <a:off x="376" y="2152"/>
              <a:ext cx="2053" cy="173"/>
            </a:xfrm>
            <a:custGeom>
              <a:avLst/>
              <a:gdLst/>
              <a:ahLst/>
              <a:cxnLst>
                <a:cxn ang="0">
                  <a:pos x="264" y="0"/>
                </a:cxn>
                <a:cxn ang="0">
                  <a:pos x="1789" y="0"/>
                </a:cxn>
                <a:cxn ang="0">
                  <a:pos x="2053" y="173"/>
                </a:cxn>
                <a:cxn ang="0">
                  <a:pos x="0" y="173"/>
                </a:cxn>
                <a:cxn ang="0">
                  <a:pos x="264" y="0"/>
                </a:cxn>
              </a:cxnLst>
              <a:rect l="0" t="0" r="r" b="b"/>
              <a:pathLst>
                <a:path w="2053" h="173">
                  <a:moveTo>
                    <a:pt x="264" y="0"/>
                  </a:moveTo>
                  <a:lnTo>
                    <a:pt x="1789" y="0"/>
                  </a:lnTo>
                  <a:lnTo>
                    <a:pt x="2053" y="173"/>
                  </a:lnTo>
                  <a:lnTo>
                    <a:pt x="0" y="173"/>
                  </a:lnTo>
                  <a:lnTo>
                    <a:pt x="264" y="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034" name="Freeform 10"/>
            <p:cNvSpPr/>
            <p:nvPr/>
          </p:nvSpPr>
          <p:spPr bwMode="auto">
            <a:xfrm>
              <a:off x="376" y="2325"/>
              <a:ext cx="2053" cy="9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290" y="0"/>
                </a:cxn>
                <a:cxn ang="0">
                  <a:pos x="1290" y="38"/>
                </a:cxn>
                <a:cxn ang="0">
                  <a:pos x="1266" y="61"/>
                </a:cxn>
                <a:cxn ang="0">
                  <a:pos x="24" y="61"/>
                </a:cxn>
                <a:cxn ang="0">
                  <a:pos x="0" y="38"/>
                </a:cxn>
                <a:cxn ang="0">
                  <a:pos x="0" y="0"/>
                </a:cxn>
              </a:cxnLst>
              <a:rect l="0" t="0" r="r" b="b"/>
              <a:pathLst>
                <a:path w="1290" h="61">
                  <a:moveTo>
                    <a:pt x="0" y="0"/>
                  </a:moveTo>
                  <a:cubicBezTo>
                    <a:pt x="1290" y="0"/>
                    <a:pt x="1290" y="0"/>
                    <a:pt x="1290" y="0"/>
                  </a:cubicBezTo>
                  <a:cubicBezTo>
                    <a:pt x="1290" y="38"/>
                    <a:pt x="1290" y="38"/>
                    <a:pt x="1290" y="38"/>
                  </a:cubicBezTo>
                  <a:cubicBezTo>
                    <a:pt x="1290" y="51"/>
                    <a:pt x="1280" y="61"/>
                    <a:pt x="1266" y="61"/>
                  </a:cubicBezTo>
                  <a:cubicBezTo>
                    <a:pt x="24" y="61"/>
                    <a:pt x="24" y="61"/>
                    <a:pt x="24" y="61"/>
                  </a:cubicBezTo>
                  <a:cubicBezTo>
                    <a:pt x="11" y="61"/>
                    <a:pt x="0" y="51"/>
                    <a:pt x="0" y="38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035" name="Rectangle 11"/>
            <p:cNvSpPr>
              <a:spLocks noChangeArrowheads="1"/>
            </p:cNvSpPr>
            <p:nvPr/>
          </p:nvSpPr>
          <p:spPr bwMode="auto">
            <a:xfrm>
              <a:off x="1196" y="2376"/>
              <a:ext cx="413" cy="27"/>
            </a:xfrm>
            <a:prstGeom prst="roundRect">
              <a:avLst/>
            </a:prstGeom>
            <a:solidFill>
              <a:srgbClr val="707071"/>
            </a:solidFill>
            <a:ln w="9525">
              <a:noFill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036" name="Rectangle 12"/>
            <p:cNvSpPr>
              <a:spLocks noChangeArrowheads="1"/>
            </p:cNvSpPr>
            <p:nvPr/>
          </p:nvSpPr>
          <p:spPr bwMode="auto">
            <a:xfrm>
              <a:off x="376" y="2325"/>
              <a:ext cx="2053" cy="3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sp>
        <p:nvSpPr>
          <p:cNvPr id="52" name="Oval 51"/>
          <p:cNvSpPr>
            <a:spLocks noChangeAspect="1"/>
          </p:cNvSpPr>
          <p:nvPr/>
        </p:nvSpPr>
        <p:spPr>
          <a:xfrm>
            <a:off x="7885567" y="1828497"/>
            <a:ext cx="591215" cy="591293"/>
          </a:xfrm>
          <a:prstGeom prst="ellipse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en-US" sz="2400" dirty="0">
              <a:cs typeface="+mn-ea"/>
              <a:sym typeface="+mn-lt"/>
            </a:endParaRPr>
          </a:p>
        </p:txBody>
      </p:sp>
      <p:sp>
        <p:nvSpPr>
          <p:cNvPr id="59" name="Oval 58"/>
          <p:cNvSpPr>
            <a:spLocks noChangeAspect="1"/>
          </p:cNvSpPr>
          <p:nvPr/>
        </p:nvSpPr>
        <p:spPr>
          <a:xfrm>
            <a:off x="7397169" y="2379476"/>
            <a:ext cx="591215" cy="591293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en-US" sz="2400" dirty="0">
              <a:cs typeface="+mn-ea"/>
              <a:sym typeface="+mn-lt"/>
            </a:endParaRPr>
          </a:p>
        </p:txBody>
      </p:sp>
      <p:sp>
        <p:nvSpPr>
          <p:cNvPr id="61" name="Oval 60"/>
          <p:cNvSpPr>
            <a:spLocks noChangeAspect="1"/>
          </p:cNvSpPr>
          <p:nvPr/>
        </p:nvSpPr>
        <p:spPr>
          <a:xfrm>
            <a:off x="6936159" y="2930455"/>
            <a:ext cx="591215" cy="591293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en-US" sz="2400" dirty="0">
              <a:cs typeface="+mn-ea"/>
              <a:sym typeface="+mn-lt"/>
            </a:endParaRPr>
          </a:p>
        </p:txBody>
      </p:sp>
      <p:sp>
        <p:nvSpPr>
          <p:cNvPr id="62" name="Oval 61"/>
          <p:cNvSpPr>
            <a:spLocks noChangeAspect="1"/>
          </p:cNvSpPr>
          <p:nvPr/>
        </p:nvSpPr>
        <p:spPr>
          <a:xfrm>
            <a:off x="6377548" y="3481433"/>
            <a:ext cx="591215" cy="591293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en-US" sz="2400" dirty="0">
              <a:cs typeface="+mn-ea"/>
              <a:sym typeface="+mn-lt"/>
            </a:endParaRPr>
          </a:p>
        </p:txBody>
      </p:sp>
      <p:sp>
        <p:nvSpPr>
          <p:cNvPr id="63" name="Text Placeholder 3"/>
          <p:cNvSpPr txBox="1"/>
          <p:nvPr/>
        </p:nvSpPr>
        <p:spPr>
          <a:xfrm>
            <a:off x="8690130" y="1910541"/>
            <a:ext cx="2935425" cy="400110"/>
          </a:xfrm>
          <a:prstGeom prst="rect">
            <a:avLst/>
          </a:prstGeom>
        </p:spPr>
        <p:txBody>
          <a:bodyPr wrap="square" lIns="0" tIns="0" rIns="0" bIns="0" anchor="ctr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1218565">
              <a:spcBef>
                <a:spcPct val="20000"/>
              </a:spcBef>
              <a:defRPr/>
            </a:pPr>
            <a:r>
              <a:rPr lang="zh-CN" altLang="en-US" sz="13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此处添加详细文本描述，建议与标题相关并符合整体语言风格</a:t>
            </a:r>
            <a:endParaRPr lang="en-US" sz="13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04" name="Text Placeholder 3"/>
          <p:cNvSpPr txBox="1"/>
          <p:nvPr/>
        </p:nvSpPr>
        <p:spPr>
          <a:xfrm>
            <a:off x="8320308" y="2486529"/>
            <a:ext cx="2935425" cy="400110"/>
          </a:xfrm>
          <a:prstGeom prst="rect">
            <a:avLst/>
          </a:prstGeom>
        </p:spPr>
        <p:txBody>
          <a:bodyPr wrap="square" lIns="0" tIns="0" rIns="0" bIns="0" anchor="ctr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1218565">
              <a:spcBef>
                <a:spcPct val="20000"/>
              </a:spcBef>
              <a:defRPr/>
            </a:pPr>
            <a:r>
              <a:rPr lang="zh-CN" altLang="en-US" sz="13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此处添加详细文本描述，建议与标题相关并符合整体语言风格</a:t>
            </a:r>
            <a:endParaRPr lang="en-US" sz="13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05" name="Text Placeholder 3"/>
          <p:cNvSpPr txBox="1"/>
          <p:nvPr/>
        </p:nvSpPr>
        <p:spPr>
          <a:xfrm>
            <a:off x="7951230" y="3062517"/>
            <a:ext cx="2935425" cy="400110"/>
          </a:xfrm>
          <a:prstGeom prst="rect">
            <a:avLst/>
          </a:prstGeom>
        </p:spPr>
        <p:txBody>
          <a:bodyPr wrap="square" lIns="0" tIns="0" rIns="0" bIns="0" anchor="ctr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1218565">
              <a:spcBef>
                <a:spcPct val="20000"/>
              </a:spcBef>
              <a:defRPr/>
            </a:pPr>
            <a:r>
              <a:rPr lang="zh-CN" altLang="en-US" sz="13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此处添加详细文本描述，建议与标题相关并符合整体语言风格</a:t>
            </a:r>
            <a:endParaRPr lang="en-US" sz="13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06" name="Text Placeholder 3"/>
          <p:cNvSpPr txBox="1"/>
          <p:nvPr/>
        </p:nvSpPr>
        <p:spPr>
          <a:xfrm>
            <a:off x="7465962" y="3638506"/>
            <a:ext cx="2935425" cy="400110"/>
          </a:xfrm>
          <a:prstGeom prst="rect">
            <a:avLst/>
          </a:prstGeom>
        </p:spPr>
        <p:txBody>
          <a:bodyPr wrap="square" lIns="0" tIns="0" rIns="0" bIns="0" anchor="ctr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1218565">
              <a:spcBef>
                <a:spcPct val="20000"/>
              </a:spcBef>
              <a:defRPr/>
            </a:pPr>
            <a:r>
              <a:rPr lang="zh-CN" altLang="en-US" sz="13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此处添加详细文本描述，建议与标题相关并符合整体语言风格</a:t>
            </a:r>
            <a:endParaRPr lang="en-US" sz="13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282" name="Group 281"/>
          <p:cNvGrpSpPr/>
          <p:nvPr/>
        </p:nvGrpSpPr>
        <p:grpSpPr>
          <a:xfrm>
            <a:off x="1654166" y="2167468"/>
            <a:ext cx="2779341" cy="1383205"/>
            <a:chOff x="538789" y="1131575"/>
            <a:chExt cx="5819028" cy="2895601"/>
          </a:xfrm>
          <a:solidFill>
            <a:schemeClr val="accent3"/>
          </a:solidFill>
        </p:grpSpPr>
        <p:grpSp>
          <p:nvGrpSpPr>
            <p:cNvPr id="107" name="Group 106"/>
            <p:cNvGrpSpPr/>
            <p:nvPr/>
          </p:nvGrpSpPr>
          <p:grpSpPr>
            <a:xfrm>
              <a:off x="2984512" y="2355983"/>
              <a:ext cx="1110006" cy="1241414"/>
              <a:chOff x="4097338" y="2217738"/>
              <a:chExt cx="1139825" cy="1274763"/>
            </a:xfrm>
            <a:grpFill/>
          </p:grpSpPr>
          <p:sp>
            <p:nvSpPr>
              <p:cNvPr id="108" name="Freeform 5"/>
              <p:cNvSpPr/>
              <p:nvPr/>
            </p:nvSpPr>
            <p:spPr bwMode="auto">
              <a:xfrm>
                <a:off x="5102225" y="3086100"/>
                <a:ext cx="120650" cy="233363"/>
              </a:xfrm>
              <a:custGeom>
                <a:avLst/>
                <a:gdLst/>
                <a:ahLst/>
                <a:cxnLst>
                  <a:cxn ang="0">
                    <a:pos x="9" y="114"/>
                  </a:cxn>
                  <a:cxn ang="0">
                    <a:pos x="18" y="94"/>
                  </a:cxn>
                  <a:cxn ang="0">
                    <a:pos x="11" y="71"/>
                  </a:cxn>
                  <a:cxn ang="0">
                    <a:pos x="40" y="43"/>
                  </a:cxn>
                  <a:cxn ang="0">
                    <a:pos x="71" y="13"/>
                  </a:cxn>
                  <a:cxn ang="0">
                    <a:pos x="73" y="0"/>
                  </a:cxn>
                  <a:cxn ang="0">
                    <a:pos x="91" y="42"/>
                  </a:cxn>
                  <a:cxn ang="0">
                    <a:pos x="91" y="49"/>
                  </a:cxn>
                  <a:cxn ang="0">
                    <a:pos x="84" y="47"/>
                  </a:cxn>
                  <a:cxn ang="0">
                    <a:pos x="64" y="126"/>
                  </a:cxn>
                  <a:cxn ang="0">
                    <a:pos x="25" y="175"/>
                  </a:cxn>
                  <a:cxn ang="0">
                    <a:pos x="5" y="151"/>
                  </a:cxn>
                  <a:cxn ang="0">
                    <a:pos x="5" y="140"/>
                  </a:cxn>
                  <a:cxn ang="0">
                    <a:pos x="0" y="122"/>
                  </a:cxn>
                  <a:cxn ang="0">
                    <a:pos x="9" y="114"/>
                  </a:cxn>
                </a:cxnLst>
                <a:rect l="0" t="0" r="r" b="b"/>
                <a:pathLst>
                  <a:path w="91" h="175">
                    <a:moveTo>
                      <a:pt x="9" y="114"/>
                    </a:moveTo>
                    <a:cubicBezTo>
                      <a:pt x="9" y="114"/>
                      <a:pt x="18" y="95"/>
                      <a:pt x="18" y="94"/>
                    </a:cubicBezTo>
                    <a:cubicBezTo>
                      <a:pt x="18" y="89"/>
                      <a:pt x="11" y="78"/>
                      <a:pt x="11" y="71"/>
                    </a:cubicBezTo>
                    <a:cubicBezTo>
                      <a:pt x="11" y="49"/>
                      <a:pt x="27" y="50"/>
                      <a:pt x="40" y="43"/>
                    </a:cubicBezTo>
                    <a:cubicBezTo>
                      <a:pt x="50" y="37"/>
                      <a:pt x="64" y="20"/>
                      <a:pt x="71" y="13"/>
                    </a:cubicBezTo>
                    <a:cubicBezTo>
                      <a:pt x="73" y="11"/>
                      <a:pt x="72" y="4"/>
                      <a:pt x="73" y="0"/>
                    </a:cubicBezTo>
                    <a:cubicBezTo>
                      <a:pt x="88" y="2"/>
                      <a:pt x="87" y="31"/>
                      <a:pt x="91" y="42"/>
                    </a:cubicBezTo>
                    <a:cubicBezTo>
                      <a:pt x="91" y="49"/>
                      <a:pt x="91" y="49"/>
                      <a:pt x="91" y="49"/>
                    </a:cubicBezTo>
                    <a:cubicBezTo>
                      <a:pt x="89" y="48"/>
                      <a:pt x="85" y="47"/>
                      <a:pt x="84" y="47"/>
                    </a:cubicBezTo>
                    <a:cubicBezTo>
                      <a:pt x="84" y="79"/>
                      <a:pt x="74" y="101"/>
                      <a:pt x="64" y="126"/>
                    </a:cubicBezTo>
                    <a:cubicBezTo>
                      <a:pt x="56" y="146"/>
                      <a:pt x="52" y="175"/>
                      <a:pt x="25" y="175"/>
                    </a:cubicBezTo>
                    <a:cubicBezTo>
                      <a:pt x="14" y="175"/>
                      <a:pt x="5" y="163"/>
                      <a:pt x="5" y="151"/>
                    </a:cubicBezTo>
                    <a:cubicBezTo>
                      <a:pt x="5" y="145"/>
                      <a:pt x="6" y="143"/>
                      <a:pt x="5" y="140"/>
                    </a:cubicBezTo>
                    <a:cubicBezTo>
                      <a:pt x="0" y="136"/>
                      <a:pt x="0" y="129"/>
                      <a:pt x="0" y="122"/>
                    </a:cubicBezTo>
                    <a:cubicBezTo>
                      <a:pt x="0" y="121"/>
                      <a:pt x="8" y="114"/>
                      <a:pt x="9" y="11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109" name="Freeform 6"/>
              <p:cNvSpPr/>
              <p:nvPr/>
            </p:nvSpPr>
            <p:spPr bwMode="auto">
              <a:xfrm>
                <a:off x="4097338" y="2217738"/>
                <a:ext cx="1139825" cy="1274763"/>
              </a:xfrm>
              <a:custGeom>
                <a:avLst/>
                <a:gdLst/>
                <a:ahLst/>
                <a:cxnLst>
                  <a:cxn ang="0">
                    <a:pos x="499" y="66"/>
                  </a:cxn>
                  <a:cxn ang="0">
                    <a:pos x="527" y="81"/>
                  </a:cxn>
                  <a:cxn ang="0">
                    <a:pos x="609" y="86"/>
                  </a:cxn>
                  <a:cxn ang="0">
                    <a:pos x="644" y="89"/>
                  </a:cxn>
                  <a:cxn ang="0">
                    <a:pos x="644" y="136"/>
                  </a:cxn>
                  <a:cxn ang="0">
                    <a:pos x="620" y="115"/>
                  </a:cxn>
                  <a:cxn ang="0">
                    <a:pos x="679" y="223"/>
                  </a:cxn>
                  <a:cxn ang="0">
                    <a:pos x="699" y="267"/>
                  </a:cxn>
                  <a:cxn ang="0">
                    <a:pos x="730" y="310"/>
                  </a:cxn>
                  <a:cxn ang="0">
                    <a:pos x="755" y="348"/>
                  </a:cxn>
                  <a:cxn ang="0">
                    <a:pos x="787" y="359"/>
                  </a:cxn>
                  <a:cxn ang="0">
                    <a:pos x="853" y="346"/>
                  </a:cxn>
                  <a:cxn ang="0">
                    <a:pos x="826" y="425"/>
                  </a:cxn>
                  <a:cxn ang="0">
                    <a:pos x="719" y="541"/>
                  </a:cxn>
                  <a:cxn ang="0">
                    <a:pos x="708" y="600"/>
                  </a:cxn>
                  <a:cxn ang="0">
                    <a:pos x="721" y="638"/>
                  </a:cxn>
                  <a:cxn ang="0">
                    <a:pos x="720" y="676"/>
                  </a:cxn>
                  <a:cxn ang="0">
                    <a:pos x="660" y="745"/>
                  </a:cxn>
                  <a:cxn ang="0">
                    <a:pos x="659" y="788"/>
                  </a:cxn>
                  <a:cxn ang="0">
                    <a:pos x="643" y="816"/>
                  </a:cxn>
                  <a:cxn ang="0">
                    <a:pos x="627" y="846"/>
                  </a:cxn>
                  <a:cxn ang="0">
                    <a:pos x="592" y="902"/>
                  </a:cxn>
                  <a:cxn ang="0">
                    <a:pos x="538" y="946"/>
                  </a:cxn>
                  <a:cxn ang="0">
                    <a:pos x="512" y="944"/>
                  </a:cxn>
                  <a:cxn ang="0">
                    <a:pos x="452" y="949"/>
                  </a:cxn>
                  <a:cxn ang="0">
                    <a:pos x="440" y="929"/>
                  </a:cxn>
                  <a:cxn ang="0">
                    <a:pos x="431" y="893"/>
                  </a:cxn>
                  <a:cxn ang="0">
                    <a:pos x="395" y="789"/>
                  </a:cxn>
                  <a:cxn ang="0">
                    <a:pos x="360" y="708"/>
                  </a:cxn>
                  <a:cxn ang="0">
                    <a:pos x="382" y="621"/>
                  </a:cxn>
                  <a:cxn ang="0">
                    <a:pos x="364" y="558"/>
                  </a:cxn>
                  <a:cxn ang="0">
                    <a:pos x="337" y="490"/>
                  </a:cxn>
                  <a:cxn ang="0">
                    <a:pos x="342" y="461"/>
                  </a:cxn>
                  <a:cxn ang="0">
                    <a:pos x="295" y="443"/>
                  </a:cxn>
                  <a:cxn ang="0">
                    <a:pos x="206" y="433"/>
                  </a:cxn>
                  <a:cxn ang="0">
                    <a:pos x="164" y="434"/>
                  </a:cxn>
                  <a:cxn ang="0">
                    <a:pos x="109" y="439"/>
                  </a:cxn>
                  <a:cxn ang="0">
                    <a:pos x="40" y="369"/>
                  </a:cxn>
                  <a:cxn ang="0">
                    <a:pos x="7" y="338"/>
                  </a:cxn>
                  <a:cxn ang="0">
                    <a:pos x="7" y="324"/>
                  </a:cxn>
                  <a:cxn ang="0">
                    <a:pos x="18" y="269"/>
                  </a:cxn>
                  <a:cxn ang="0">
                    <a:pos x="22" y="199"/>
                  </a:cxn>
                  <a:cxn ang="0">
                    <a:pos x="77" y="132"/>
                  </a:cxn>
                  <a:cxn ang="0">
                    <a:pos x="104" y="77"/>
                  </a:cxn>
                  <a:cxn ang="0">
                    <a:pos x="141" y="36"/>
                  </a:cxn>
                  <a:cxn ang="0">
                    <a:pos x="187" y="35"/>
                  </a:cxn>
                  <a:cxn ang="0">
                    <a:pos x="273" y="6"/>
                  </a:cxn>
                  <a:cxn ang="0">
                    <a:pos x="307" y="4"/>
                  </a:cxn>
                  <a:cxn ang="0">
                    <a:pos x="338" y="0"/>
                  </a:cxn>
                  <a:cxn ang="0">
                    <a:pos x="358" y="6"/>
                  </a:cxn>
                  <a:cxn ang="0">
                    <a:pos x="357" y="27"/>
                  </a:cxn>
                  <a:cxn ang="0">
                    <a:pos x="371" y="64"/>
                  </a:cxn>
                  <a:cxn ang="0">
                    <a:pos x="455" y="100"/>
                  </a:cxn>
                  <a:cxn ang="0">
                    <a:pos x="464" y="84"/>
                  </a:cxn>
                  <a:cxn ang="0">
                    <a:pos x="490" y="66"/>
                  </a:cxn>
                </a:cxnLst>
                <a:rect l="0" t="0" r="r" b="b"/>
                <a:pathLst>
                  <a:path w="856" h="957">
                    <a:moveTo>
                      <a:pt x="490" y="66"/>
                    </a:moveTo>
                    <a:cubicBezTo>
                      <a:pt x="499" y="66"/>
                      <a:pt x="499" y="66"/>
                      <a:pt x="499" y="66"/>
                    </a:cubicBezTo>
                    <a:cubicBezTo>
                      <a:pt x="499" y="73"/>
                      <a:pt x="504" y="74"/>
                      <a:pt x="506" y="77"/>
                    </a:cubicBezTo>
                    <a:cubicBezTo>
                      <a:pt x="510" y="82"/>
                      <a:pt x="520" y="78"/>
                      <a:pt x="527" y="81"/>
                    </a:cubicBezTo>
                    <a:cubicBezTo>
                      <a:pt x="541" y="86"/>
                      <a:pt x="561" y="93"/>
                      <a:pt x="576" y="93"/>
                    </a:cubicBezTo>
                    <a:cubicBezTo>
                      <a:pt x="591" y="93"/>
                      <a:pt x="595" y="86"/>
                      <a:pt x="609" y="86"/>
                    </a:cubicBezTo>
                    <a:cubicBezTo>
                      <a:pt x="617" y="86"/>
                      <a:pt x="622" y="92"/>
                      <a:pt x="632" y="92"/>
                    </a:cubicBezTo>
                    <a:cubicBezTo>
                      <a:pt x="638" y="92"/>
                      <a:pt x="638" y="90"/>
                      <a:pt x="644" y="89"/>
                    </a:cubicBezTo>
                    <a:cubicBezTo>
                      <a:pt x="647" y="96"/>
                      <a:pt x="653" y="102"/>
                      <a:pt x="653" y="111"/>
                    </a:cubicBezTo>
                    <a:cubicBezTo>
                      <a:pt x="653" y="115"/>
                      <a:pt x="646" y="131"/>
                      <a:pt x="644" y="136"/>
                    </a:cubicBezTo>
                    <a:cubicBezTo>
                      <a:pt x="635" y="135"/>
                      <a:pt x="627" y="115"/>
                      <a:pt x="620" y="107"/>
                    </a:cubicBezTo>
                    <a:cubicBezTo>
                      <a:pt x="620" y="115"/>
                      <a:pt x="620" y="115"/>
                      <a:pt x="620" y="115"/>
                    </a:cubicBezTo>
                    <a:cubicBezTo>
                      <a:pt x="662" y="189"/>
                      <a:pt x="662" y="189"/>
                      <a:pt x="662" y="189"/>
                    </a:cubicBezTo>
                    <a:cubicBezTo>
                      <a:pt x="659" y="198"/>
                      <a:pt x="673" y="218"/>
                      <a:pt x="679" y="223"/>
                    </a:cubicBezTo>
                    <a:cubicBezTo>
                      <a:pt x="679" y="246"/>
                      <a:pt x="679" y="246"/>
                      <a:pt x="679" y="246"/>
                    </a:cubicBezTo>
                    <a:cubicBezTo>
                      <a:pt x="684" y="258"/>
                      <a:pt x="692" y="258"/>
                      <a:pt x="699" y="267"/>
                    </a:cubicBezTo>
                    <a:cubicBezTo>
                      <a:pt x="707" y="278"/>
                      <a:pt x="702" y="289"/>
                      <a:pt x="710" y="297"/>
                    </a:cubicBezTo>
                    <a:cubicBezTo>
                      <a:pt x="717" y="304"/>
                      <a:pt x="722" y="305"/>
                      <a:pt x="730" y="310"/>
                    </a:cubicBezTo>
                    <a:cubicBezTo>
                      <a:pt x="737" y="316"/>
                      <a:pt x="741" y="334"/>
                      <a:pt x="755" y="334"/>
                    </a:cubicBezTo>
                    <a:cubicBezTo>
                      <a:pt x="755" y="341"/>
                      <a:pt x="759" y="343"/>
                      <a:pt x="755" y="348"/>
                    </a:cubicBezTo>
                    <a:cubicBezTo>
                      <a:pt x="761" y="352"/>
                      <a:pt x="767" y="366"/>
                      <a:pt x="774" y="366"/>
                    </a:cubicBezTo>
                    <a:cubicBezTo>
                      <a:pt x="781" y="366"/>
                      <a:pt x="782" y="361"/>
                      <a:pt x="787" y="359"/>
                    </a:cubicBezTo>
                    <a:cubicBezTo>
                      <a:pt x="794" y="357"/>
                      <a:pt x="798" y="360"/>
                      <a:pt x="805" y="359"/>
                    </a:cubicBezTo>
                    <a:cubicBezTo>
                      <a:pt x="822" y="356"/>
                      <a:pt x="838" y="350"/>
                      <a:pt x="853" y="346"/>
                    </a:cubicBezTo>
                    <a:cubicBezTo>
                      <a:pt x="855" y="348"/>
                      <a:pt x="856" y="350"/>
                      <a:pt x="856" y="352"/>
                    </a:cubicBezTo>
                    <a:cubicBezTo>
                      <a:pt x="856" y="377"/>
                      <a:pt x="837" y="410"/>
                      <a:pt x="826" y="425"/>
                    </a:cubicBezTo>
                    <a:cubicBezTo>
                      <a:pt x="812" y="443"/>
                      <a:pt x="807" y="459"/>
                      <a:pt x="790" y="471"/>
                    </a:cubicBezTo>
                    <a:cubicBezTo>
                      <a:pt x="761" y="494"/>
                      <a:pt x="730" y="501"/>
                      <a:pt x="719" y="541"/>
                    </a:cubicBezTo>
                    <a:cubicBezTo>
                      <a:pt x="716" y="552"/>
                      <a:pt x="704" y="555"/>
                      <a:pt x="704" y="567"/>
                    </a:cubicBezTo>
                    <a:cubicBezTo>
                      <a:pt x="704" y="581"/>
                      <a:pt x="708" y="587"/>
                      <a:pt x="708" y="600"/>
                    </a:cubicBezTo>
                    <a:cubicBezTo>
                      <a:pt x="708" y="615"/>
                      <a:pt x="724" y="623"/>
                      <a:pt x="724" y="631"/>
                    </a:cubicBezTo>
                    <a:cubicBezTo>
                      <a:pt x="724" y="634"/>
                      <a:pt x="722" y="637"/>
                      <a:pt x="721" y="638"/>
                    </a:cubicBezTo>
                    <a:cubicBezTo>
                      <a:pt x="721" y="649"/>
                      <a:pt x="721" y="649"/>
                      <a:pt x="721" y="649"/>
                    </a:cubicBezTo>
                    <a:cubicBezTo>
                      <a:pt x="721" y="656"/>
                      <a:pt x="720" y="664"/>
                      <a:pt x="720" y="676"/>
                    </a:cubicBezTo>
                    <a:cubicBezTo>
                      <a:pt x="722" y="679"/>
                      <a:pt x="723" y="682"/>
                      <a:pt x="723" y="685"/>
                    </a:cubicBezTo>
                    <a:cubicBezTo>
                      <a:pt x="723" y="720"/>
                      <a:pt x="665" y="716"/>
                      <a:pt x="660" y="745"/>
                    </a:cubicBezTo>
                    <a:cubicBezTo>
                      <a:pt x="654" y="746"/>
                      <a:pt x="647" y="753"/>
                      <a:pt x="647" y="758"/>
                    </a:cubicBezTo>
                    <a:cubicBezTo>
                      <a:pt x="647" y="768"/>
                      <a:pt x="659" y="774"/>
                      <a:pt x="659" y="788"/>
                    </a:cubicBezTo>
                    <a:cubicBezTo>
                      <a:pt x="659" y="795"/>
                      <a:pt x="658" y="809"/>
                      <a:pt x="656" y="813"/>
                    </a:cubicBezTo>
                    <a:cubicBezTo>
                      <a:pt x="653" y="817"/>
                      <a:pt x="646" y="815"/>
                      <a:pt x="643" y="816"/>
                    </a:cubicBezTo>
                    <a:cubicBezTo>
                      <a:pt x="632" y="822"/>
                      <a:pt x="626" y="826"/>
                      <a:pt x="621" y="837"/>
                    </a:cubicBezTo>
                    <a:cubicBezTo>
                      <a:pt x="624" y="839"/>
                      <a:pt x="627" y="842"/>
                      <a:pt x="627" y="846"/>
                    </a:cubicBezTo>
                    <a:cubicBezTo>
                      <a:pt x="627" y="859"/>
                      <a:pt x="615" y="868"/>
                      <a:pt x="610" y="874"/>
                    </a:cubicBezTo>
                    <a:cubicBezTo>
                      <a:pt x="600" y="883"/>
                      <a:pt x="599" y="893"/>
                      <a:pt x="592" y="902"/>
                    </a:cubicBezTo>
                    <a:cubicBezTo>
                      <a:pt x="581" y="916"/>
                      <a:pt x="576" y="929"/>
                      <a:pt x="558" y="938"/>
                    </a:cubicBezTo>
                    <a:cubicBezTo>
                      <a:pt x="550" y="941"/>
                      <a:pt x="539" y="938"/>
                      <a:pt x="538" y="946"/>
                    </a:cubicBezTo>
                    <a:cubicBezTo>
                      <a:pt x="532" y="946"/>
                      <a:pt x="529" y="949"/>
                      <a:pt x="525" y="949"/>
                    </a:cubicBezTo>
                    <a:cubicBezTo>
                      <a:pt x="520" y="949"/>
                      <a:pt x="517" y="944"/>
                      <a:pt x="512" y="944"/>
                    </a:cubicBezTo>
                    <a:cubicBezTo>
                      <a:pt x="494" y="944"/>
                      <a:pt x="483" y="957"/>
                      <a:pt x="466" y="957"/>
                    </a:cubicBezTo>
                    <a:cubicBezTo>
                      <a:pt x="459" y="957"/>
                      <a:pt x="455" y="953"/>
                      <a:pt x="452" y="949"/>
                    </a:cubicBezTo>
                    <a:cubicBezTo>
                      <a:pt x="449" y="949"/>
                      <a:pt x="449" y="950"/>
                      <a:pt x="448" y="951"/>
                    </a:cubicBezTo>
                    <a:cubicBezTo>
                      <a:pt x="448" y="942"/>
                      <a:pt x="443" y="932"/>
                      <a:pt x="440" y="929"/>
                    </a:cubicBezTo>
                    <a:cubicBezTo>
                      <a:pt x="443" y="925"/>
                      <a:pt x="445" y="922"/>
                      <a:pt x="445" y="917"/>
                    </a:cubicBezTo>
                    <a:cubicBezTo>
                      <a:pt x="445" y="910"/>
                      <a:pt x="433" y="897"/>
                      <a:pt x="431" y="893"/>
                    </a:cubicBezTo>
                    <a:cubicBezTo>
                      <a:pt x="415" y="866"/>
                      <a:pt x="395" y="840"/>
                      <a:pt x="395" y="801"/>
                    </a:cubicBezTo>
                    <a:cubicBezTo>
                      <a:pt x="395" y="794"/>
                      <a:pt x="395" y="792"/>
                      <a:pt x="395" y="789"/>
                    </a:cubicBezTo>
                    <a:cubicBezTo>
                      <a:pt x="395" y="783"/>
                      <a:pt x="389" y="781"/>
                      <a:pt x="386" y="774"/>
                    </a:cubicBezTo>
                    <a:cubicBezTo>
                      <a:pt x="374" y="754"/>
                      <a:pt x="360" y="737"/>
                      <a:pt x="360" y="708"/>
                    </a:cubicBezTo>
                    <a:cubicBezTo>
                      <a:pt x="360" y="677"/>
                      <a:pt x="388" y="670"/>
                      <a:pt x="388" y="646"/>
                    </a:cubicBezTo>
                    <a:cubicBezTo>
                      <a:pt x="388" y="635"/>
                      <a:pt x="384" y="631"/>
                      <a:pt x="382" y="621"/>
                    </a:cubicBezTo>
                    <a:cubicBezTo>
                      <a:pt x="379" y="602"/>
                      <a:pt x="376" y="596"/>
                      <a:pt x="371" y="585"/>
                    </a:cubicBezTo>
                    <a:cubicBezTo>
                      <a:pt x="368" y="576"/>
                      <a:pt x="370" y="566"/>
                      <a:pt x="364" y="558"/>
                    </a:cubicBezTo>
                    <a:cubicBezTo>
                      <a:pt x="352" y="544"/>
                      <a:pt x="327" y="528"/>
                      <a:pt x="327" y="508"/>
                    </a:cubicBezTo>
                    <a:cubicBezTo>
                      <a:pt x="327" y="503"/>
                      <a:pt x="334" y="492"/>
                      <a:pt x="337" y="490"/>
                    </a:cubicBezTo>
                    <a:cubicBezTo>
                      <a:pt x="336" y="486"/>
                      <a:pt x="337" y="485"/>
                      <a:pt x="337" y="483"/>
                    </a:cubicBezTo>
                    <a:cubicBezTo>
                      <a:pt x="337" y="478"/>
                      <a:pt x="337" y="465"/>
                      <a:pt x="342" y="461"/>
                    </a:cubicBezTo>
                    <a:cubicBezTo>
                      <a:pt x="337" y="451"/>
                      <a:pt x="329" y="443"/>
                      <a:pt x="314" y="443"/>
                    </a:cubicBezTo>
                    <a:cubicBezTo>
                      <a:pt x="306" y="443"/>
                      <a:pt x="299" y="443"/>
                      <a:pt x="295" y="443"/>
                    </a:cubicBezTo>
                    <a:cubicBezTo>
                      <a:pt x="282" y="443"/>
                      <a:pt x="279" y="417"/>
                      <a:pt x="261" y="417"/>
                    </a:cubicBezTo>
                    <a:cubicBezTo>
                      <a:pt x="239" y="417"/>
                      <a:pt x="223" y="427"/>
                      <a:pt x="206" y="433"/>
                    </a:cubicBezTo>
                    <a:cubicBezTo>
                      <a:pt x="199" y="435"/>
                      <a:pt x="197" y="440"/>
                      <a:pt x="191" y="440"/>
                    </a:cubicBezTo>
                    <a:cubicBezTo>
                      <a:pt x="184" y="440"/>
                      <a:pt x="173" y="434"/>
                      <a:pt x="164" y="434"/>
                    </a:cubicBezTo>
                    <a:cubicBezTo>
                      <a:pt x="147" y="434"/>
                      <a:pt x="139" y="443"/>
                      <a:pt x="122" y="443"/>
                    </a:cubicBezTo>
                    <a:cubicBezTo>
                      <a:pt x="117" y="443"/>
                      <a:pt x="111" y="440"/>
                      <a:pt x="109" y="439"/>
                    </a:cubicBezTo>
                    <a:cubicBezTo>
                      <a:pt x="97" y="430"/>
                      <a:pt x="71" y="415"/>
                      <a:pt x="62" y="401"/>
                    </a:cubicBezTo>
                    <a:cubicBezTo>
                      <a:pt x="53" y="388"/>
                      <a:pt x="51" y="377"/>
                      <a:pt x="40" y="369"/>
                    </a:cubicBezTo>
                    <a:cubicBezTo>
                      <a:pt x="37" y="366"/>
                      <a:pt x="13" y="346"/>
                      <a:pt x="13" y="344"/>
                    </a:cubicBezTo>
                    <a:cubicBezTo>
                      <a:pt x="11" y="341"/>
                      <a:pt x="10" y="340"/>
                      <a:pt x="7" y="338"/>
                    </a:cubicBezTo>
                    <a:cubicBezTo>
                      <a:pt x="9" y="338"/>
                      <a:pt x="9" y="338"/>
                      <a:pt x="9" y="338"/>
                    </a:cubicBezTo>
                    <a:cubicBezTo>
                      <a:pt x="9" y="331"/>
                      <a:pt x="7" y="328"/>
                      <a:pt x="7" y="324"/>
                    </a:cubicBezTo>
                    <a:cubicBezTo>
                      <a:pt x="7" y="317"/>
                      <a:pt x="3" y="315"/>
                      <a:pt x="0" y="309"/>
                    </a:cubicBezTo>
                    <a:cubicBezTo>
                      <a:pt x="10" y="304"/>
                      <a:pt x="18" y="280"/>
                      <a:pt x="18" y="269"/>
                    </a:cubicBezTo>
                    <a:cubicBezTo>
                      <a:pt x="18" y="250"/>
                      <a:pt x="10" y="238"/>
                      <a:pt x="10" y="220"/>
                    </a:cubicBezTo>
                    <a:cubicBezTo>
                      <a:pt x="10" y="211"/>
                      <a:pt x="20" y="206"/>
                      <a:pt x="22" y="199"/>
                    </a:cubicBezTo>
                    <a:cubicBezTo>
                      <a:pt x="28" y="182"/>
                      <a:pt x="41" y="158"/>
                      <a:pt x="52" y="144"/>
                    </a:cubicBezTo>
                    <a:cubicBezTo>
                      <a:pt x="58" y="135"/>
                      <a:pt x="69" y="136"/>
                      <a:pt x="77" y="132"/>
                    </a:cubicBezTo>
                    <a:cubicBezTo>
                      <a:pt x="84" y="128"/>
                      <a:pt x="95" y="119"/>
                      <a:pt x="97" y="112"/>
                    </a:cubicBezTo>
                    <a:cubicBezTo>
                      <a:pt x="102" y="96"/>
                      <a:pt x="96" y="89"/>
                      <a:pt x="104" y="77"/>
                    </a:cubicBezTo>
                    <a:cubicBezTo>
                      <a:pt x="116" y="63"/>
                      <a:pt x="131" y="49"/>
                      <a:pt x="142" y="36"/>
                    </a:cubicBezTo>
                    <a:cubicBezTo>
                      <a:pt x="141" y="36"/>
                      <a:pt x="141" y="36"/>
                      <a:pt x="141" y="36"/>
                    </a:cubicBezTo>
                    <a:cubicBezTo>
                      <a:pt x="145" y="31"/>
                      <a:pt x="146" y="27"/>
                      <a:pt x="150" y="24"/>
                    </a:cubicBezTo>
                    <a:cubicBezTo>
                      <a:pt x="161" y="32"/>
                      <a:pt x="172" y="35"/>
                      <a:pt x="187" y="35"/>
                    </a:cubicBezTo>
                    <a:cubicBezTo>
                      <a:pt x="197" y="35"/>
                      <a:pt x="198" y="29"/>
                      <a:pt x="204" y="27"/>
                    </a:cubicBezTo>
                    <a:cubicBezTo>
                      <a:pt x="221" y="18"/>
                      <a:pt x="254" y="6"/>
                      <a:pt x="273" y="6"/>
                    </a:cubicBezTo>
                    <a:cubicBezTo>
                      <a:pt x="280" y="6"/>
                      <a:pt x="285" y="10"/>
                      <a:pt x="289" y="10"/>
                    </a:cubicBezTo>
                    <a:cubicBezTo>
                      <a:pt x="294" y="10"/>
                      <a:pt x="301" y="4"/>
                      <a:pt x="307" y="4"/>
                    </a:cubicBezTo>
                    <a:cubicBezTo>
                      <a:pt x="313" y="4"/>
                      <a:pt x="316" y="7"/>
                      <a:pt x="321" y="7"/>
                    </a:cubicBezTo>
                    <a:cubicBezTo>
                      <a:pt x="329" y="7"/>
                      <a:pt x="330" y="0"/>
                      <a:pt x="338" y="0"/>
                    </a:cubicBezTo>
                    <a:cubicBezTo>
                      <a:pt x="347" y="0"/>
                      <a:pt x="344" y="8"/>
                      <a:pt x="351" y="8"/>
                    </a:cubicBezTo>
                    <a:cubicBezTo>
                      <a:pt x="354" y="8"/>
                      <a:pt x="355" y="6"/>
                      <a:pt x="358" y="6"/>
                    </a:cubicBezTo>
                    <a:cubicBezTo>
                      <a:pt x="358" y="12"/>
                      <a:pt x="351" y="11"/>
                      <a:pt x="351" y="17"/>
                    </a:cubicBezTo>
                    <a:cubicBezTo>
                      <a:pt x="351" y="21"/>
                      <a:pt x="357" y="23"/>
                      <a:pt x="357" y="27"/>
                    </a:cubicBezTo>
                    <a:cubicBezTo>
                      <a:pt x="357" y="33"/>
                      <a:pt x="351" y="37"/>
                      <a:pt x="351" y="44"/>
                    </a:cubicBezTo>
                    <a:cubicBezTo>
                      <a:pt x="351" y="55"/>
                      <a:pt x="363" y="64"/>
                      <a:pt x="371" y="64"/>
                    </a:cubicBezTo>
                    <a:cubicBezTo>
                      <a:pt x="377" y="64"/>
                      <a:pt x="380" y="64"/>
                      <a:pt x="384" y="64"/>
                    </a:cubicBezTo>
                    <a:cubicBezTo>
                      <a:pt x="412" y="64"/>
                      <a:pt x="423" y="100"/>
                      <a:pt x="455" y="100"/>
                    </a:cubicBezTo>
                    <a:cubicBezTo>
                      <a:pt x="459" y="100"/>
                      <a:pt x="464" y="95"/>
                      <a:pt x="464" y="93"/>
                    </a:cubicBezTo>
                    <a:cubicBezTo>
                      <a:pt x="464" y="90"/>
                      <a:pt x="464" y="87"/>
                      <a:pt x="464" y="84"/>
                    </a:cubicBezTo>
                    <a:cubicBezTo>
                      <a:pt x="464" y="70"/>
                      <a:pt x="475" y="70"/>
                      <a:pt x="488" y="66"/>
                    </a:cubicBezTo>
                    <a:lnTo>
                      <a:pt x="490" y="66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110" name="Group 109"/>
            <p:cNvGrpSpPr/>
            <p:nvPr/>
          </p:nvGrpSpPr>
          <p:grpSpPr>
            <a:xfrm>
              <a:off x="1945621" y="2801222"/>
              <a:ext cx="759071" cy="1225954"/>
              <a:chOff x="3030538" y="2674938"/>
              <a:chExt cx="779463" cy="1258888"/>
            </a:xfrm>
            <a:grpFill/>
          </p:grpSpPr>
          <p:sp>
            <p:nvSpPr>
              <p:cNvPr id="111" name="Freeform 22"/>
              <p:cNvSpPr/>
              <p:nvPr/>
            </p:nvSpPr>
            <p:spPr bwMode="auto">
              <a:xfrm>
                <a:off x="3541713" y="2881313"/>
                <a:ext cx="39688" cy="31750"/>
              </a:xfrm>
              <a:custGeom>
                <a:avLst/>
                <a:gdLst/>
                <a:ahLst/>
                <a:cxnLst>
                  <a:cxn ang="0">
                    <a:pos x="10" y="0"/>
                  </a:cxn>
                  <a:cxn ang="0">
                    <a:pos x="20" y="4"/>
                  </a:cxn>
                  <a:cxn ang="0">
                    <a:pos x="27" y="5"/>
                  </a:cxn>
                  <a:cxn ang="0">
                    <a:pos x="30" y="9"/>
                  </a:cxn>
                  <a:cxn ang="0">
                    <a:pos x="18" y="23"/>
                  </a:cxn>
                  <a:cxn ang="0">
                    <a:pos x="0" y="11"/>
                  </a:cxn>
                  <a:cxn ang="0">
                    <a:pos x="9" y="0"/>
                  </a:cxn>
                  <a:cxn ang="0">
                    <a:pos x="10" y="0"/>
                  </a:cxn>
                </a:cxnLst>
                <a:rect l="0" t="0" r="r" b="b"/>
                <a:pathLst>
                  <a:path w="30" h="23">
                    <a:moveTo>
                      <a:pt x="10" y="0"/>
                    </a:moveTo>
                    <a:cubicBezTo>
                      <a:pt x="13" y="1"/>
                      <a:pt x="16" y="4"/>
                      <a:pt x="20" y="4"/>
                    </a:cubicBezTo>
                    <a:cubicBezTo>
                      <a:pt x="21" y="9"/>
                      <a:pt x="25" y="5"/>
                      <a:pt x="27" y="5"/>
                    </a:cubicBezTo>
                    <a:cubicBezTo>
                      <a:pt x="29" y="5"/>
                      <a:pt x="30" y="8"/>
                      <a:pt x="30" y="9"/>
                    </a:cubicBezTo>
                    <a:cubicBezTo>
                      <a:pt x="30" y="12"/>
                      <a:pt x="23" y="23"/>
                      <a:pt x="18" y="23"/>
                    </a:cubicBezTo>
                    <a:cubicBezTo>
                      <a:pt x="11" y="23"/>
                      <a:pt x="0" y="15"/>
                      <a:pt x="0" y="11"/>
                    </a:cubicBezTo>
                    <a:cubicBezTo>
                      <a:pt x="0" y="4"/>
                      <a:pt x="3" y="0"/>
                      <a:pt x="9" y="0"/>
                    </a:cubicBezTo>
                    <a:cubicBezTo>
                      <a:pt x="9" y="0"/>
                      <a:pt x="10" y="0"/>
                      <a:pt x="10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112" name="Freeform 23"/>
              <p:cNvSpPr/>
              <p:nvPr/>
            </p:nvSpPr>
            <p:spPr bwMode="auto">
              <a:xfrm>
                <a:off x="3030538" y="2674938"/>
                <a:ext cx="779463" cy="1258888"/>
              </a:xfrm>
              <a:custGeom>
                <a:avLst/>
                <a:gdLst/>
                <a:ahLst/>
                <a:cxnLst>
                  <a:cxn ang="0">
                    <a:pos x="46" y="91"/>
                  </a:cxn>
                  <a:cxn ang="0">
                    <a:pos x="51" y="51"/>
                  </a:cxn>
                  <a:cxn ang="0">
                    <a:pos x="59" y="46"/>
                  </a:cxn>
                  <a:cxn ang="0">
                    <a:pos x="82" y="18"/>
                  </a:cxn>
                  <a:cxn ang="0">
                    <a:pos x="128" y="6"/>
                  </a:cxn>
                  <a:cxn ang="0">
                    <a:pos x="126" y="42"/>
                  </a:cxn>
                  <a:cxn ang="0">
                    <a:pos x="136" y="13"/>
                  </a:cxn>
                  <a:cxn ang="0">
                    <a:pos x="146" y="5"/>
                  </a:cxn>
                  <a:cxn ang="0">
                    <a:pos x="194" y="24"/>
                  </a:cxn>
                  <a:cxn ang="0">
                    <a:pos x="227" y="20"/>
                  </a:cxn>
                  <a:cxn ang="0">
                    <a:pos x="233" y="26"/>
                  </a:cxn>
                  <a:cxn ang="0">
                    <a:pos x="270" y="50"/>
                  </a:cxn>
                  <a:cxn ang="0">
                    <a:pos x="328" y="84"/>
                  </a:cxn>
                  <a:cxn ang="0">
                    <a:pos x="354" y="89"/>
                  </a:cxn>
                  <a:cxn ang="0">
                    <a:pos x="389" y="130"/>
                  </a:cxn>
                  <a:cxn ang="0">
                    <a:pos x="383" y="170"/>
                  </a:cxn>
                  <a:cxn ang="0">
                    <a:pos x="403" y="185"/>
                  </a:cxn>
                  <a:cxn ang="0">
                    <a:pos x="454" y="175"/>
                  </a:cxn>
                  <a:cxn ang="0">
                    <a:pos x="467" y="191"/>
                  </a:cxn>
                  <a:cxn ang="0">
                    <a:pos x="513" y="191"/>
                  </a:cxn>
                  <a:cxn ang="0">
                    <a:pos x="575" y="220"/>
                  </a:cxn>
                  <a:cxn ang="0">
                    <a:pos x="549" y="310"/>
                  </a:cxn>
                  <a:cxn ang="0">
                    <a:pos x="532" y="374"/>
                  </a:cxn>
                  <a:cxn ang="0">
                    <a:pos x="522" y="405"/>
                  </a:cxn>
                  <a:cxn ang="0">
                    <a:pos x="485" y="449"/>
                  </a:cxn>
                  <a:cxn ang="0">
                    <a:pos x="429" y="474"/>
                  </a:cxn>
                  <a:cxn ang="0">
                    <a:pos x="412" y="524"/>
                  </a:cxn>
                  <a:cxn ang="0">
                    <a:pos x="388" y="559"/>
                  </a:cxn>
                  <a:cxn ang="0">
                    <a:pos x="311" y="614"/>
                  </a:cxn>
                  <a:cxn ang="0">
                    <a:pos x="297" y="619"/>
                  </a:cxn>
                  <a:cxn ang="0">
                    <a:pos x="308" y="654"/>
                  </a:cxn>
                  <a:cxn ang="0">
                    <a:pos x="244" y="677"/>
                  </a:cxn>
                  <a:cxn ang="0">
                    <a:pos x="240" y="707"/>
                  </a:cxn>
                  <a:cxn ang="0">
                    <a:pos x="205" y="711"/>
                  </a:cxn>
                  <a:cxn ang="0">
                    <a:pos x="225" y="730"/>
                  </a:cxn>
                  <a:cxn ang="0">
                    <a:pos x="214" y="739"/>
                  </a:cxn>
                  <a:cxn ang="0">
                    <a:pos x="178" y="787"/>
                  </a:cxn>
                  <a:cxn ang="0">
                    <a:pos x="176" y="846"/>
                  </a:cxn>
                  <a:cxn ang="0">
                    <a:pos x="161" y="884"/>
                  </a:cxn>
                  <a:cxn ang="0">
                    <a:pos x="200" y="935"/>
                  </a:cxn>
                  <a:cxn ang="0">
                    <a:pos x="169" y="945"/>
                  </a:cxn>
                  <a:cxn ang="0">
                    <a:pos x="127" y="921"/>
                  </a:cxn>
                  <a:cxn ang="0">
                    <a:pos x="92" y="903"/>
                  </a:cxn>
                  <a:cxn ang="0">
                    <a:pos x="93" y="889"/>
                  </a:cxn>
                  <a:cxn ang="0">
                    <a:pos x="84" y="857"/>
                  </a:cxn>
                  <a:cxn ang="0">
                    <a:pos x="82" y="791"/>
                  </a:cxn>
                  <a:cxn ang="0">
                    <a:pos x="86" y="782"/>
                  </a:cxn>
                  <a:cxn ang="0">
                    <a:pos x="112" y="718"/>
                  </a:cxn>
                  <a:cxn ang="0">
                    <a:pos x="95" y="708"/>
                  </a:cxn>
                  <a:cxn ang="0">
                    <a:pos x="102" y="680"/>
                  </a:cxn>
                  <a:cxn ang="0">
                    <a:pos x="114" y="626"/>
                  </a:cxn>
                  <a:cxn ang="0">
                    <a:pos x="124" y="562"/>
                  </a:cxn>
                  <a:cxn ang="0">
                    <a:pos x="136" y="494"/>
                  </a:cxn>
                  <a:cxn ang="0">
                    <a:pos x="143" y="434"/>
                  </a:cxn>
                  <a:cxn ang="0">
                    <a:pos x="104" y="370"/>
                  </a:cxn>
                  <a:cxn ang="0">
                    <a:pos x="62" y="330"/>
                  </a:cxn>
                  <a:cxn ang="0">
                    <a:pos x="28" y="261"/>
                  </a:cxn>
                  <a:cxn ang="0">
                    <a:pos x="11" y="242"/>
                  </a:cxn>
                  <a:cxn ang="0">
                    <a:pos x="18" y="191"/>
                  </a:cxn>
                  <a:cxn ang="0">
                    <a:pos x="14" y="148"/>
                  </a:cxn>
                  <a:cxn ang="0">
                    <a:pos x="47" y="106"/>
                  </a:cxn>
                </a:cxnLst>
                <a:rect l="0" t="0" r="r" b="b"/>
                <a:pathLst>
                  <a:path w="586" h="945">
                    <a:moveTo>
                      <a:pt x="49" y="103"/>
                    </a:moveTo>
                    <a:cubicBezTo>
                      <a:pt x="49" y="102"/>
                      <a:pt x="49" y="101"/>
                      <a:pt x="49" y="100"/>
                    </a:cubicBezTo>
                    <a:cubicBezTo>
                      <a:pt x="49" y="97"/>
                      <a:pt x="46" y="94"/>
                      <a:pt x="46" y="91"/>
                    </a:cubicBezTo>
                    <a:cubicBezTo>
                      <a:pt x="46" y="85"/>
                      <a:pt x="48" y="84"/>
                      <a:pt x="48" y="79"/>
                    </a:cubicBezTo>
                    <a:cubicBezTo>
                      <a:pt x="48" y="70"/>
                      <a:pt x="40" y="71"/>
                      <a:pt x="40" y="63"/>
                    </a:cubicBezTo>
                    <a:cubicBezTo>
                      <a:pt x="40" y="57"/>
                      <a:pt x="49" y="55"/>
                      <a:pt x="51" y="51"/>
                    </a:cubicBezTo>
                    <a:cubicBezTo>
                      <a:pt x="55" y="52"/>
                      <a:pt x="53" y="52"/>
                      <a:pt x="57" y="51"/>
                    </a:cubicBezTo>
                    <a:cubicBezTo>
                      <a:pt x="57" y="50"/>
                      <a:pt x="57" y="49"/>
                      <a:pt x="57" y="48"/>
                    </a:cubicBezTo>
                    <a:cubicBezTo>
                      <a:pt x="57" y="48"/>
                      <a:pt x="58" y="46"/>
                      <a:pt x="59" y="46"/>
                    </a:cubicBezTo>
                    <a:cubicBezTo>
                      <a:pt x="59" y="42"/>
                      <a:pt x="64" y="40"/>
                      <a:pt x="66" y="39"/>
                    </a:cubicBezTo>
                    <a:cubicBezTo>
                      <a:pt x="69" y="37"/>
                      <a:pt x="69" y="31"/>
                      <a:pt x="70" y="28"/>
                    </a:cubicBezTo>
                    <a:cubicBezTo>
                      <a:pt x="72" y="21"/>
                      <a:pt x="76" y="19"/>
                      <a:pt x="82" y="18"/>
                    </a:cubicBezTo>
                    <a:cubicBezTo>
                      <a:pt x="93" y="14"/>
                      <a:pt x="100" y="12"/>
                      <a:pt x="111" y="9"/>
                    </a:cubicBezTo>
                    <a:cubicBezTo>
                      <a:pt x="117" y="7"/>
                      <a:pt x="118" y="0"/>
                      <a:pt x="124" y="0"/>
                    </a:cubicBezTo>
                    <a:cubicBezTo>
                      <a:pt x="126" y="0"/>
                      <a:pt x="128" y="5"/>
                      <a:pt x="128" y="6"/>
                    </a:cubicBezTo>
                    <a:cubicBezTo>
                      <a:pt x="128" y="9"/>
                      <a:pt x="125" y="11"/>
                      <a:pt x="123" y="11"/>
                    </a:cubicBezTo>
                    <a:cubicBezTo>
                      <a:pt x="122" y="18"/>
                      <a:pt x="119" y="25"/>
                      <a:pt x="119" y="29"/>
                    </a:cubicBezTo>
                    <a:cubicBezTo>
                      <a:pt x="119" y="34"/>
                      <a:pt x="122" y="42"/>
                      <a:pt x="126" y="42"/>
                    </a:cubicBezTo>
                    <a:cubicBezTo>
                      <a:pt x="128" y="42"/>
                      <a:pt x="131" y="37"/>
                      <a:pt x="131" y="35"/>
                    </a:cubicBezTo>
                    <a:cubicBezTo>
                      <a:pt x="131" y="30"/>
                      <a:pt x="125" y="27"/>
                      <a:pt x="125" y="21"/>
                    </a:cubicBezTo>
                    <a:cubicBezTo>
                      <a:pt x="125" y="15"/>
                      <a:pt x="132" y="16"/>
                      <a:pt x="136" y="13"/>
                    </a:cubicBezTo>
                    <a:cubicBezTo>
                      <a:pt x="147" y="13"/>
                      <a:pt x="147" y="13"/>
                      <a:pt x="147" y="13"/>
                    </a:cubicBezTo>
                    <a:cubicBezTo>
                      <a:pt x="145" y="8"/>
                      <a:pt x="139" y="10"/>
                      <a:pt x="139" y="5"/>
                    </a:cubicBezTo>
                    <a:cubicBezTo>
                      <a:pt x="146" y="5"/>
                      <a:pt x="146" y="5"/>
                      <a:pt x="146" y="5"/>
                    </a:cubicBezTo>
                    <a:cubicBezTo>
                      <a:pt x="148" y="12"/>
                      <a:pt x="158" y="14"/>
                      <a:pt x="165" y="16"/>
                    </a:cubicBezTo>
                    <a:cubicBezTo>
                      <a:pt x="165" y="20"/>
                      <a:pt x="167" y="23"/>
                      <a:pt x="170" y="24"/>
                    </a:cubicBezTo>
                    <a:cubicBezTo>
                      <a:pt x="177" y="24"/>
                      <a:pt x="190" y="24"/>
                      <a:pt x="194" y="24"/>
                    </a:cubicBezTo>
                    <a:cubicBezTo>
                      <a:pt x="194" y="28"/>
                      <a:pt x="199" y="29"/>
                      <a:pt x="203" y="29"/>
                    </a:cubicBezTo>
                    <a:cubicBezTo>
                      <a:pt x="209" y="28"/>
                      <a:pt x="214" y="28"/>
                      <a:pt x="216" y="22"/>
                    </a:cubicBezTo>
                    <a:cubicBezTo>
                      <a:pt x="217" y="21"/>
                      <a:pt x="226" y="21"/>
                      <a:pt x="227" y="20"/>
                    </a:cubicBezTo>
                    <a:cubicBezTo>
                      <a:pt x="232" y="20"/>
                      <a:pt x="240" y="21"/>
                      <a:pt x="240" y="21"/>
                    </a:cubicBezTo>
                    <a:cubicBezTo>
                      <a:pt x="238" y="23"/>
                      <a:pt x="234" y="23"/>
                      <a:pt x="233" y="22"/>
                    </a:cubicBezTo>
                    <a:cubicBezTo>
                      <a:pt x="233" y="26"/>
                      <a:pt x="233" y="26"/>
                      <a:pt x="233" y="26"/>
                    </a:cubicBezTo>
                    <a:cubicBezTo>
                      <a:pt x="236" y="32"/>
                      <a:pt x="245" y="33"/>
                      <a:pt x="252" y="36"/>
                    </a:cubicBezTo>
                    <a:cubicBezTo>
                      <a:pt x="258" y="37"/>
                      <a:pt x="256" y="44"/>
                      <a:pt x="258" y="50"/>
                    </a:cubicBezTo>
                    <a:cubicBezTo>
                      <a:pt x="270" y="50"/>
                      <a:pt x="270" y="50"/>
                      <a:pt x="270" y="50"/>
                    </a:cubicBezTo>
                    <a:cubicBezTo>
                      <a:pt x="279" y="58"/>
                      <a:pt x="283" y="57"/>
                      <a:pt x="288" y="68"/>
                    </a:cubicBezTo>
                    <a:cubicBezTo>
                      <a:pt x="289" y="70"/>
                      <a:pt x="293" y="70"/>
                      <a:pt x="295" y="70"/>
                    </a:cubicBezTo>
                    <a:cubicBezTo>
                      <a:pt x="298" y="83"/>
                      <a:pt x="316" y="81"/>
                      <a:pt x="328" y="84"/>
                    </a:cubicBezTo>
                    <a:cubicBezTo>
                      <a:pt x="340" y="84"/>
                      <a:pt x="340" y="84"/>
                      <a:pt x="340" y="84"/>
                    </a:cubicBezTo>
                    <a:cubicBezTo>
                      <a:pt x="343" y="85"/>
                      <a:pt x="350" y="89"/>
                      <a:pt x="354" y="89"/>
                    </a:cubicBezTo>
                    <a:cubicBezTo>
                      <a:pt x="354" y="89"/>
                      <a:pt x="354" y="89"/>
                      <a:pt x="354" y="89"/>
                    </a:cubicBezTo>
                    <a:cubicBezTo>
                      <a:pt x="355" y="89"/>
                      <a:pt x="356" y="89"/>
                      <a:pt x="357" y="89"/>
                    </a:cubicBezTo>
                    <a:cubicBezTo>
                      <a:pt x="364" y="89"/>
                      <a:pt x="373" y="104"/>
                      <a:pt x="381" y="106"/>
                    </a:cubicBezTo>
                    <a:cubicBezTo>
                      <a:pt x="381" y="111"/>
                      <a:pt x="386" y="125"/>
                      <a:pt x="389" y="130"/>
                    </a:cubicBezTo>
                    <a:cubicBezTo>
                      <a:pt x="391" y="134"/>
                      <a:pt x="397" y="134"/>
                      <a:pt x="397" y="139"/>
                    </a:cubicBezTo>
                    <a:cubicBezTo>
                      <a:pt x="390" y="148"/>
                      <a:pt x="377" y="152"/>
                      <a:pt x="377" y="165"/>
                    </a:cubicBezTo>
                    <a:cubicBezTo>
                      <a:pt x="377" y="170"/>
                      <a:pt x="381" y="169"/>
                      <a:pt x="383" y="170"/>
                    </a:cubicBezTo>
                    <a:cubicBezTo>
                      <a:pt x="387" y="172"/>
                      <a:pt x="390" y="176"/>
                      <a:pt x="390" y="180"/>
                    </a:cubicBezTo>
                    <a:cubicBezTo>
                      <a:pt x="401" y="180"/>
                      <a:pt x="401" y="180"/>
                      <a:pt x="401" y="180"/>
                    </a:cubicBezTo>
                    <a:cubicBezTo>
                      <a:pt x="401" y="182"/>
                      <a:pt x="402" y="185"/>
                      <a:pt x="403" y="185"/>
                    </a:cubicBezTo>
                    <a:cubicBezTo>
                      <a:pt x="405" y="185"/>
                      <a:pt x="407" y="182"/>
                      <a:pt x="408" y="180"/>
                    </a:cubicBezTo>
                    <a:cubicBezTo>
                      <a:pt x="413" y="173"/>
                      <a:pt x="418" y="164"/>
                      <a:pt x="425" y="164"/>
                    </a:cubicBezTo>
                    <a:cubicBezTo>
                      <a:pt x="433" y="164"/>
                      <a:pt x="449" y="172"/>
                      <a:pt x="454" y="175"/>
                    </a:cubicBezTo>
                    <a:cubicBezTo>
                      <a:pt x="458" y="178"/>
                      <a:pt x="462" y="177"/>
                      <a:pt x="463" y="180"/>
                    </a:cubicBezTo>
                    <a:cubicBezTo>
                      <a:pt x="464" y="184"/>
                      <a:pt x="464" y="187"/>
                      <a:pt x="464" y="191"/>
                    </a:cubicBezTo>
                    <a:cubicBezTo>
                      <a:pt x="467" y="191"/>
                      <a:pt x="467" y="191"/>
                      <a:pt x="467" y="191"/>
                    </a:cubicBezTo>
                    <a:cubicBezTo>
                      <a:pt x="471" y="190"/>
                      <a:pt x="472" y="186"/>
                      <a:pt x="476" y="186"/>
                    </a:cubicBezTo>
                    <a:cubicBezTo>
                      <a:pt x="486" y="186"/>
                      <a:pt x="487" y="194"/>
                      <a:pt x="496" y="194"/>
                    </a:cubicBezTo>
                    <a:cubicBezTo>
                      <a:pt x="513" y="191"/>
                      <a:pt x="513" y="191"/>
                      <a:pt x="513" y="191"/>
                    </a:cubicBezTo>
                    <a:cubicBezTo>
                      <a:pt x="521" y="193"/>
                      <a:pt x="529" y="196"/>
                      <a:pt x="534" y="198"/>
                    </a:cubicBezTo>
                    <a:cubicBezTo>
                      <a:pt x="538" y="205"/>
                      <a:pt x="551" y="217"/>
                      <a:pt x="558" y="220"/>
                    </a:cubicBezTo>
                    <a:cubicBezTo>
                      <a:pt x="565" y="221"/>
                      <a:pt x="569" y="219"/>
                      <a:pt x="575" y="220"/>
                    </a:cubicBezTo>
                    <a:cubicBezTo>
                      <a:pt x="584" y="223"/>
                      <a:pt x="586" y="232"/>
                      <a:pt x="586" y="242"/>
                    </a:cubicBezTo>
                    <a:cubicBezTo>
                      <a:pt x="586" y="274"/>
                      <a:pt x="568" y="283"/>
                      <a:pt x="556" y="301"/>
                    </a:cubicBezTo>
                    <a:cubicBezTo>
                      <a:pt x="553" y="305"/>
                      <a:pt x="551" y="306"/>
                      <a:pt x="549" y="310"/>
                    </a:cubicBezTo>
                    <a:cubicBezTo>
                      <a:pt x="544" y="317"/>
                      <a:pt x="540" y="317"/>
                      <a:pt x="535" y="322"/>
                    </a:cubicBezTo>
                    <a:cubicBezTo>
                      <a:pt x="529" y="328"/>
                      <a:pt x="535" y="343"/>
                      <a:pt x="535" y="353"/>
                    </a:cubicBezTo>
                    <a:cubicBezTo>
                      <a:pt x="535" y="361"/>
                      <a:pt x="532" y="369"/>
                      <a:pt x="532" y="374"/>
                    </a:cubicBezTo>
                    <a:cubicBezTo>
                      <a:pt x="532" y="377"/>
                      <a:pt x="530" y="378"/>
                      <a:pt x="530" y="380"/>
                    </a:cubicBezTo>
                    <a:cubicBezTo>
                      <a:pt x="528" y="382"/>
                      <a:pt x="524" y="386"/>
                      <a:pt x="524" y="390"/>
                    </a:cubicBezTo>
                    <a:cubicBezTo>
                      <a:pt x="524" y="394"/>
                      <a:pt x="523" y="403"/>
                      <a:pt x="522" y="405"/>
                    </a:cubicBezTo>
                    <a:cubicBezTo>
                      <a:pt x="515" y="415"/>
                      <a:pt x="513" y="419"/>
                      <a:pt x="506" y="428"/>
                    </a:cubicBezTo>
                    <a:cubicBezTo>
                      <a:pt x="505" y="431"/>
                      <a:pt x="505" y="436"/>
                      <a:pt x="504" y="438"/>
                    </a:cubicBezTo>
                    <a:cubicBezTo>
                      <a:pt x="502" y="443"/>
                      <a:pt x="492" y="449"/>
                      <a:pt x="485" y="449"/>
                    </a:cubicBezTo>
                    <a:cubicBezTo>
                      <a:pt x="476" y="449"/>
                      <a:pt x="470" y="449"/>
                      <a:pt x="463" y="452"/>
                    </a:cubicBezTo>
                    <a:cubicBezTo>
                      <a:pt x="461" y="453"/>
                      <a:pt x="460" y="455"/>
                      <a:pt x="459" y="457"/>
                    </a:cubicBezTo>
                    <a:cubicBezTo>
                      <a:pt x="448" y="467"/>
                      <a:pt x="437" y="461"/>
                      <a:pt x="429" y="474"/>
                    </a:cubicBezTo>
                    <a:cubicBezTo>
                      <a:pt x="426" y="479"/>
                      <a:pt x="420" y="479"/>
                      <a:pt x="416" y="483"/>
                    </a:cubicBezTo>
                    <a:cubicBezTo>
                      <a:pt x="411" y="489"/>
                      <a:pt x="412" y="495"/>
                      <a:pt x="412" y="503"/>
                    </a:cubicBezTo>
                    <a:cubicBezTo>
                      <a:pt x="412" y="524"/>
                      <a:pt x="412" y="524"/>
                      <a:pt x="412" y="524"/>
                    </a:cubicBezTo>
                    <a:cubicBezTo>
                      <a:pt x="403" y="528"/>
                      <a:pt x="398" y="536"/>
                      <a:pt x="394" y="545"/>
                    </a:cubicBezTo>
                    <a:cubicBezTo>
                      <a:pt x="394" y="545"/>
                      <a:pt x="394" y="545"/>
                      <a:pt x="394" y="545"/>
                    </a:cubicBezTo>
                    <a:cubicBezTo>
                      <a:pt x="391" y="550"/>
                      <a:pt x="391" y="553"/>
                      <a:pt x="388" y="559"/>
                    </a:cubicBezTo>
                    <a:cubicBezTo>
                      <a:pt x="380" y="571"/>
                      <a:pt x="371" y="572"/>
                      <a:pt x="364" y="584"/>
                    </a:cubicBezTo>
                    <a:cubicBezTo>
                      <a:pt x="355" y="597"/>
                      <a:pt x="351" y="619"/>
                      <a:pt x="331" y="619"/>
                    </a:cubicBezTo>
                    <a:cubicBezTo>
                      <a:pt x="324" y="619"/>
                      <a:pt x="314" y="614"/>
                      <a:pt x="311" y="614"/>
                    </a:cubicBezTo>
                    <a:cubicBezTo>
                      <a:pt x="305" y="614"/>
                      <a:pt x="299" y="609"/>
                      <a:pt x="293" y="609"/>
                    </a:cubicBezTo>
                    <a:cubicBezTo>
                      <a:pt x="291" y="609"/>
                      <a:pt x="289" y="610"/>
                      <a:pt x="289" y="611"/>
                    </a:cubicBezTo>
                    <a:cubicBezTo>
                      <a:pt x="289" y="615"/>
                      <a:pt x="296" y="617"/>
                      <a:pt x="297" y="619"/>
                    </a:cubicBezTo>
                    <a:cubicBezTo>
                      <a:pt x="300" y="622"/>
                      <a:pt x="300" y="627"/>
                      <a:pt x="302" y="632"/>
                    </a:cubicBezTo>
                    <a:cubicBezTo>
                      <a:pt x="304" y="637"/>
                      <a:pt x="311" y="637"/>
                      <a:pt x="311" y="642"/>
                    </a:cubicBezTo>
                    <a:cubicBezTo>
                      <a:pt x="311" y="647"/>
                      <a:pt x="311" y="650"/>
                      <a:pt x="308" y="654"/>
                    </a:cubicBezTo>
                    <a:cubicBezTo>
                      <a:pt x="304" y="660"/>
                      <a:pt x="301" y="663"/>
                      <a:pt x="297" y="667"/>
                    </a:cubicBezTo>
                    <a:cubicBezTo>
                      <a:pt x="289" y="675"/>
                      <a:pt x="280" y="673"/>
                      <a:pt x="270" y="676"/>
                    </a:cubicBezTo>
                    <a:cubicBezTo>
                      <a:pt x="263" y="678"/>
                      <a:pt x="248" y="673"/>
                      <a:pt x="244" y="677"/>
                    </a:cubicBezTo>
                    <a:cubicBezTo>
                      <a:pt x="238" y="683"/>
                      <a:pt x="243" y="696"/>
                      <a:pt x="240" y="703"/>
                    </a:cubicBezTo>
                    <a:cubicBezTo>
                      <a:pt x="240" y="702"/>
                      <a:pt x="240" y="702"/>
                      <a:pt x="240" y="702"/>
                    </a:cubicBezTo>
                    <a:cubicBezTo>
                      <a:pt x="240" y="703"/>
                      <a:pt x="240" y="706"/>
                      <a:pt x="240" y="707"/>
                    </a:cubicBezTo>
                    <a:cubicBezTo>
                      <a:pt x="240" y="709"/>
                      <a:pt x="233" y="712"/>
                      <a:pt x="229" y="712"/>
                    </a:cubicBezTo>
                    <a:cubicBezTo>
                      <a:pt x="220" y="712"/>
                      <a:pt x="218" y="706"/>
                      <a:pt x="210" y="706"/>
                    </a:cubicBezTo>
                    <a:cubicBezTo>
                      <a:pt x="207" y="706"/>
                      <a:pt x="205" y="709"/>
                      <a:pt x="205" y="711"/>
                    </a:cubicBezTo>
                    <a:cubicBezTo>
                      <a:pt x="205" y="717"/>
                      <a:pt x="211" y="729"/>
                      <a:pt x="214" y="729"/>
                    </a:cubicBezTo>
                    <a:cubicBezTo>
                      <a:pt x="217" y="729"/>
                      <a:pt x="219" y="726"/>
                      <a:pt x="221" y="726"/>
                    </a:cubicBezTo>
                    <a:cubicBezTo>
                      <a:pt x="222" y="728"/>
                      <a:pt x="225" y="728"/>
                      <a:pt x="225" y="730"/>
                    </a:cubicBezTo>
                    <a:cubicBezTo>
                      <a:pt x="225" y="733"/>
                      <a:pt x="221" y="736"/>
                      <a:pt x="220" y="736"/>
                    </a:cubicBezTo>
                    <a:cubicBezTo>
                      <a:pt x="215" y="736"/>
                      <a:pt x="213" y="732"/>
                      <a:pt x="209" y="732"/>
                    </a:cubicBezTo>
                    <a:cubicBezTo>
                      <a:pt x="209" y="737"/>
                      <a:pt x="211" y="738"/>
                      <a:pt x="214" y="739"/>
                    </a:cubicBezTo>
                    <a:cubicBezTo>
                      <a:pt x="206" y="747"/>
                      <a:pt x="206" y="755"/>
                      <a:pt x="203" y="766"/>
                    </a:cubicBezTo>
                    <a:cubicBezTo>
                      <a:pt x="202" y="770"/>
                      <a:pt x="194" y="771"/>
                      <a:pt x="191" y="771"/>
                    </a:cubicBezTo>
                    <a:cubicBezTo>
                      <a:pt x="184" y="773"/>
                      <a:pt x="178" y="779"/>
                      <a:pt x="178" y="787"/>
                    </a:cubicBezTo>
                    <a:cubicBezTo>
                      <a:pt x="178" y="804"/>
                      <a:pt x="198" y="798"/>
                      <a:pt x="198" y="811"/>
                    </a:cubicBezTo>
                    <a:cubicBezTo>
                      <a:pt x="198" y="824"/>
                      <a:pt x="187" y="825"/>
                      <a:pt x="181" y="831"/>
                    </a:cubicBezTo>
                    <a:cubicBezTo>
                      <a:pt x="177" y="835"/>
                      <a:pt x="178" y="841"/>
                      <a:pt x="176" y="846"/>
                    </a:cubicBezTo>
                    <a:cubicBezTo>
                      <a:pt x="173" y="852"/>
                      <a:pt x="166" y="850"/>
                      <a:pt x="162" y="854"/>
                    </a:cubicBezTo>
                    <a:cubicBezTo>
                      <a:pt x="156" y="859"/>
                      <a:pt x="154" y="865"/>
                      <a:pt x="154" y="874"/>
                    </a:cubicBezTo>
                    <a:cubicBezTo>
                      <a:pt x="154" y="878"/>
                      <a:pt x="158" y="883"/>
                      <a:pt x="161" y="884"/>
                    </a:cubicBezTo>
                    <a:cubicBezTo>
                      <a:pt x="169" y="888"/>
                      <a:pt x="168" y="908"/>
                      <a:pt x="174" y="914"/>
                    </a:cubicBezTo>
                    <a:cubicBezTo>
                      <a:pt x="184" y="924"/>
                      <a:pt x="196" y="928"/>
                      <a:pt x="207" y="934"/>
                    </a:cubicBezTo>
                    <a:cubicBezTo>
                      <a:pt x="206" y="936"/>
                      <a:pt x="203" y="935"/>
                      <a:pt x="200" y="935"/>
                    </a:cubicBezTo>
                    <a:cubicBezTo>
                      <a:pt x="194" y="935"/>
                      <a:pt x="183" y="943"/>
                      <a:pt x="179" y="943"/>
                    </a:cubicBezTo>
                    <a:cubicBezTo>
                      <a:pt x="176" y="943"/>
                      <a:pt x="176" y="943"/>
                      <a:pt x="174" y="943"/>
                    </a:cubicBezTo>
                    <a:cubicBezTo>
                      <a:pt x="173" y="943"/>
                      <a:pt x="171" y="945"/>
                      <a:pt x="169" y="945"/>
                    </a:cubicBezTo>
                    <a:cubicBezTo>
                      <a:pt x="165" y="945"/>
                      <a:pt x="162" y="945"/>
                      <a:pt x="157" y="945"/>
                    </a:cubicBezTo>
                    <a:cubicBezTo>
                      <a:pt x="147" y="945"/>
                      <a:pt x="151" y="933"/>
                      <a:pt x="143" y="931"/>
                    </a:cubicBezTo>
                    <a:cubicBezTo>
                      <a:pt x="137" y="929"/>
                      <a:pt x="127" y="929"/>
                      <a:pt x="127" y="921"/>
                    </a:cubicBezTo>
                    <a:cubicBezTo>
                      <a:pt x="124" y="921"/>
                      <a:pt x="122" y="921"/>
                      <a:pt x="119" y="921"/>
                    </a:cubicBezTo>
                    <a:cubicBezTo>
                      <a:pt x="115" y="921"/>
                      <a:pt x="114" y="917"/>
                      <a:pt x="114" y="915"/>
                    </a:cubicBezTo>
                    <a:cubicBezTo>
                      <a:pt x="102" y="915"/>
                      <a:pt x="98" y="909"/>
                      <a:pt x="92" y="903"/>
                    </a:cubicBezTo>
                    <a:cubicBezTo>
                      <a:pt x="91" y="902"/>
                      <a:pt x="88" y="900"/>
                      <a:pt x="88" y="899"/>
                    </a:cubicBezTo>
                    <a:cubicBezTo>
                      <a:pt x="88" y="895"/>
                      <a:pt x="96" y="895"/>
                      <a:pt x="97" y="891"/>
                    </a:cubicBezTo>
                    <a:cubicBezTo>
                      <a:pt x="95" y="891"/>
                      <a:pt x="94" y="890"/>
                      <a:pt x="93" y="889"/>
                    </a:cubicBezTo>
                    <a:cubicBezTo>
                      <a:pt x="94" y="887"/>
                      <a:pt x="96" y="884"/>
                      <a:pt x="96" y="882"/>
                    </a:cubicBezTo>
                    <a:cubicBezTo>
                      <a:pt x="96" y="871"/>
                      <a:pt x="84" y="873"/>
                      <a:pt x="84" y="863"/>
                    </a:cubicBezTo>
                    <a:cubicBezTo>
                      <a:pt x="84" y="860"/>
                      <a:pt x="84" y="859"/>
                      <a:pt x="84" y="857"/>
                    </a:cubicBezTo>
                    <a:cubicBezTo>
                      <a:pt x="84" y="848"/>
                      <a:pt x="78" y="832"/>
                      <a:pt x="78" y="825"/>
                    </a:cubicBezTo>
                    <a:cubicBezTo>
                      <a:pt x="78" y="817"/>
                      <a:pt x="88" y="814"/>
                      <a:pt x="88" y="807"/>
                    </a:cubicBezTo>
                    <a:cubicBezTo>
                      <a:pt x="88" y="803"/>
                      <a:pt x="83" y="796"/>
                      <a:pt x="82" y="791"/>
                    </a:cubicBezTo>
                    <a:cubicBezTo>
                      <a:pt x="82" y="787"/>
                      <a:pt x="82" y="787"/>
                      <a:pt x="82" y="787"/>
                    </a:cubicBezTo>
                    <a:cubicBezTo>
                      <a:pt x="82" y="787"/>
                      <a:pt x="82" y="787"/>
                      <a:pt x="82" y="787"/>
                    </a:cubicBezTo>
                    <a:cubicBezTo>
                      <a:pt x="82" y="784"/>
                      <a:pt x="84" y="782"/>
                      <a:pt x="86" y="782"/>
                    </a:cubicBezTo>
                    <a:cubicBezTo>
                      <a:pt x="94" y="782"/>
                      <a:pt x="91" y="790"/>
                      <a:pt x="98" y="790"/>
                    </a:cubicBezTo>
                    <a:cubicBezTo>
                      <a:pt x="112" y="725"/>
                      <a:pt x="112" y="725"/>
                      <a:pt x="112" y="725"/>
                    </a:cubicBezTo>
                    <a:cubicBezTo>
                      <a:pt x="112" y="718"/>
                      <a:pt x="112" y="718"/>
                      <a:pt x="112" y="718"/>
                    </a:cubicBezTo>
                    <a:cubicBezTo>
                      <a:pt x="111" y="718"/>
                      <a:pt x="109" y="717"/>
                      <a:pt x="108" y="718"/>
                    </a:cubicBezTo>
                    <a:cubicBezTo>
                      <a:pt x="105" y="719"/>
                      <a:pt x="105" y="723"/>
                      <a:pt x="102" y="723"/>
                    </a:cubicBezTo>
                    <a:cubicBezTo>
                      <a:pt x="98" y="723"/>
                      <a:pt x="95" y="713"/>
                      <a:pt x="95" y="708"/>
                    </a:cubicBezTo>
                    <a:cubicBezTo>
                      <a:pt x="95" y="699"/>
                      <a:pt x="98" y="696"/>
                      <a:pt x="100" y="688"/>
                    </a:cubicBezTo>
                    <a:cubicBezTo>
                      <a:pt x="103" y="688"/>
                      <a:pt x="104" y="687"/>
                      <a:pt x="104" y="685"/>
                    </a:cubicBezTo>
                    <a:cubicBezTo>
                      <a:pt x="104" y="683"/>
                      <a:pt x="102" y="680"/>
                      <a:pt x="102" y="680"/>
                    </a:cubicBezTo>
                    <a:cubicBezTo>
                      <a:pt x="100" y="680"/>
                      <a:pt x="99" y="668"/>
                      <a:pt x="99" y="665"/>
                    </a:cubicBezTo>
                    <a:cubicBezTo>
                      <a:pt x="99" y="655"/>
                      <a:pt x="106" y="645"/>
                      <a:pt x="109" y="639"/>
                    </a:cubicBezTo>
                    <a:cubicBezTo>
                      <a:pt x="111" y="635"/>
                      <a:pt x="112" y="629"/>
                      <a:pt x="114" y="626"/>
                    </a:cubicBezTo>
                    <a:cubicBezTo>
                      <a:pt x="116" y="624"/>
                      <a:pt x="118" y="625"/>
                      <a:pt x="118" y="623"/>
                    </a:cubicBezTo>
                    <a:cubicBezTo>
                      <a:pt x="121" y="613"/>
                      <a:pt x="121" y="605"/>
                      <a:pt x="124" y="595"/>
                    </a:cubicBezTo>
                    <a:cubicBezTo>
                      <a:pt x="124" y="562"/>
                      <a:pt x="124" y="562"/>
                      <a:pt x="124" y="562"/>
                    </a:cubicBezTo>
                    <a:cubicBezTo>
                      <a:pt x="121" y="554"/>
                      <a:pt x="126" y="548"/>
                      <a:pt x="126" y="541"/>
                    </a:cubicBezTo>
                    <a:cubicBezTo>
                      <a:pt x="126" y="524"/>
                      <a:pt x="136" y="513"/>
                      <a:pt x="136" y="498"/>
                    </a:cubicBezTo>
                    <a:cubicBezTo>
                      <a:pt x="136" y="497"/>
                      <a:pt x="136" y="495"/>
                      <a:pt x="136" y="494"/>
                    </a:cubicBezTo>
                    <a:cubicBezTo>
                      <a:pt x="136" y="491"/>
                      <a:pt x="138" y="483"/>
                      <a:pt x="139" y="478"/>
                    </a:cubicBezTo>
                    <a:cubicBezTo>
                      <a:pt x="139" y="465"/>
                      <a:pt x="139" y="465"/>
                      <a:pt x="139" y="459"/>
                    </a:cubicBezTo>
                    <a:cubicBezTo>
                      <a:pt x="139" y="453"/>
                      <a:pt x="143" y="441"/>
                      <a:pt x="143" y="434"/>
                    </a:cubicBezTo>
                    <a:cubicBezTo>
                      <a:pt x="143" y="429"/>
                      <a:pt x="141" y="403"/>
                      <a:pt x="140" y="399"/>
                    </a:cubicBezTo>
                    <a:cubicBezTo>
                      <a:pt x="136" y="388"/>
                      <a:pt x="128" y="381"/>
                      <a:pt x="121" y="377"/>
                    </a:cubicBezTo>
                    <a:cubicBezTo>
                      <a:pt x="114" y="374"/>
                      <a:pt x="109" y="375"/>
                      <a:pt x="104" y="370"/>
                    </a:cubicBezTo>
                    <a:cubicBezTo>
                      <a:pt x="99" y="365"/>
                      <a:pt x="96" y="363"/>
                      <a:pt x="90" y="362"/>
                    </a:cubicBezTo>
                    <a:cubicBezTo>
                      <a:pt x="78" y="358"/>
                      <a:pt x="72" y="351"/>
                      <a:pt x="64" y="343"/>
                    </a:cubicBezTo>
                    <a:cubicBezTo>
                      <a:pt x="60" y="340"/>
                      <a:pt x="62" y="335"/>
                      <a:pt x="62" y="330"/>
                    </a:cubicBezTo>
                    <a:cubicBezTo>
                      <a:pt x="62" y="323"/>
                      <a:pt x="55" y="319"/>
                      <a:pt x="53" y="313"/>
                    </a:cubicBezTo>
                    <a:cubicBezTo>
                      <a:pt x="50" y="302"/>
                      <a:pt x="41" y="294"/>
                      <a:pt x="38" y="285"/>
                    </a:cubicBezTo>
                    <a:cubicBezTo>
                      <a:pt x="35" y="275"/>
                      <a:pt x="32" y="269"/>
                      <a:pt x="28" y="261"/>
                    </a:cubicBezTo>
                    <a:cubicBezTo>
                      <a:pt x="27" y="258"/>
                      <a:pt x="24" y="259"/>
                      <a:pt x="23" y="257"/>
                    </a:cubicBezTo>
                    <a:cubicBezTo>
                      <a:pt x="20" y="254"/>
                      <a:pt x="19" y="248"/>
                      <a:pt x="17" y="245"/>
                    </a:cubicBezTo>
                    <a:cubicBezTo>
                      <a:pt x="16" y="242"/>
                      <a:pt x="12" y="243"/>
                      <a:pt x="11" y="242"/>
                    </a:cubicBezTo>
                    <a:cubicBezTo>
                      <a:pt x="6" y="237"/>
                      <a:pt x="0" y="228"/>
                      <a:pt x="0" y="220"/>
                    </a:cubicBezTo>
                    <a:cubicBezTo>
                      <a:pt x="0" y="215"/>
                      <a:pt x="3" y="209"/>
                      <a:pt x="5" y="207"/>
                    </a:cubicBezTo>
                    <a:cubicBezTo>
                      <a:pt x="8" y="200"/>
                      <a:pt x="16" y="198"/>
                      <a:pt x="18" y="191"/>
                    </a:cubicBezTo>
                    <a:cubicBezTo>
                      <a:pt x="14" y="189"/>
                      <a:pt x="15" y="191"/>
                      <a:pt x="12" y="191"/>
                    </a:cubicBezTo>
                    <a:cubicBezTo>
                      <a:pt x="5" y="191"/>
                      <a:pt x="5" y="182"/>
                      <a:pt x="5" y="176"/>
                    </a:cubicBezTo>
                    <a:cubicBezTo>
                      <a:pt x="5" y="166"/>
                      <a:pt x="16" y="168"/>
                      <a:pt x="14" y="148"/>
                    </a:cubicBezTo>
                    <a:cubicBezTo>
                      <a:pt x="26" y="148"/>
                      <a:pt x="29" y="136"/>
                      <a:pt x="32" y="129"/>
                    </a:cubicBezTo>
                    <a:cubicBezTo>
                      <a:pt x="37" y="119"/>
                      <a:pt x="49" y="123"/>
                      <a:pt x="51" y="111"/>
                    </a:cubicBezTo>
                    <a:cubicBezTo>
                      <a:pt x="49" y="110"/>
                      <a:pt x="47" y="107"/>
                      <a:pt x="47" y="106"/>
                    </a:cubicBezTo>
                    <a:cubicBezTo>
                      <a:pt x="49" y="103"/>
                      <a:pt x="49" y="103"/>
                      <a:pt x="49" y="103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</p:grpSp>
        <p:sp>
          <p:nvSpPr>
            <p:cNvPr id="113" name="Freeform 30"/>
            <p:cNvSpPr/>
            <p:nvPr/>
          </p:nvSpPr>
          <p:spPr bwMode="auto">
            <a:xfrm>
              <a:off x="3188580" y="2011231"/>
              <a:ext cx="6184" cy="7730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0" y="6"/>
                </a:cxn>
                <a:cxn ang="0">
                  <a:pos x="4" y="6"/>
                </a:cxn>
                <a:cxn ang="0">
                  <a:pos x="5" y="0"/>
                </a:cxn>
                <a:cxn ang="0">
                  <a:pos x="3" y="0"/>
                </a:cxn>
              </a:cxnLst>
              <a:rect l="0" t="0" r="r" b="b"/>
              <a:pathLst>
                <a:path w="5" h="6">
                  <a:moveTo>
                    <a:pt x="3" y="0"/>
                  </a:moveTo>
                  <a:cubicBezTo>
                    <a:pt x="0" y="2"/>
                    <a:pt x="0" y="3"/>
                    <a:pt x="0" y="6"/>
                  </a:cubicBezTo>
                  <a:cubicBezTo>
                    <a:pt x="2" y="6"/>
                    <a:pt x="4" y="6"/>
                    <a:pt x="4" y="6"/>
                  </a:cubicBezTo>
                  <a:cubicBezTo>
                    <a:pt x="4" y="3"/>
                    <a:pt x="5" y="2"/>
                    <a:pt x="5" y="0"/>
                  </a:cubicBezTo>
                  <a:cubicBezTo>
                    <a:pt x="4" y="0"/>
                    <a:pt x="3" y="0"/>
                    <a:pt x="3" y="0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14" name="Freeform 163"/>
            <p:cNvSpPr/>
            <p:nvPr/>
          </p:nvSpPr>
          <p:spPr bwMode="auto">
            <a:xfrm>
              <a:off x="3426659" y="1318637"/>
              <a:ext cx="27827" cy="24736"/>
            </a:xfrm>
            <a:custGeom>
              <a:avLst/>
              <a:gdLst/>
              <a:ahLst/>
              <a:cxnLst>
                <a:cxn ang="0">
                  <a:pos x="7" y="0"/>
                </a:cxn>
                <a:cxn ang="0">
                  <a:pos x="22" y="19"/>
                </a:cxn>
                <a:cxn ang="0">
                  <a:pos x="8" y="0"/>
                </a:cxn>
                <a:cxn ang="0">
                  <a:pos x="8" y="1"/>
                </a:cxn>
                <a:cxn ang="0">
                  <a:pos x="7" y="0"/>
                </a:cxn>
              </a:cxnLst>
              <a:rect l="0" t="0" r="r" b="b"/>
              <a:pathLst>
                <a:path w="22" h="19">
                  <a:moveTo>
                    <a:pt x="7" y="0"/>
                  </a:moveTo>
                  <a:cubicBezTo>
                    <a:pt x="13" y="7"/>
                    <a:pt x="19" y="9"/>
                    <a:pt x="22" y="19"/>
                  </a:cubicBezTo>
                  <a:cubicBezTo>
                    <a:pt x="13" y="17"/>
                    <a:pt x="0" y="3"/>
                    <a:pt x="8" y="0"/>
                  </a:cubicBezTo>
                  <a:cubicBezTo>
                    <a:pt x="8" y="1"/>
                    <a:pt x="8" y="1"/>
                    <a:pt x="8" y="1"/>
                  </a:cubicBezTo>
                  <a:lnTo>
                    <a:pt x="7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grpSp>
          <p:nvGrpSpPr>
            <p:cNvPr id="115" name="Group 114"/>
            <p:cNvGrpSpPr/>
            <p:nvPr/>
          </p:nvGrpSpPr>
          <p:grpSpPr>
            <a:xfrm>
              <a:off x="538789" y="1131575"/>
              <a:ext cx="2523022" cy="1757767"/>
              <a:chOff x="1585913" y="960438"/>
              <a:chExt cx="2590800" cy="1804987"/>
            </a:xfrm>
            <a:grpFill/>
          </p:grpSpPr>
          <p:sp>
            <p:nvSpPr>
              <p:cNvPr id="116" name="Freeform 21"/>
              <p:cNvSpPr/>
              <p:nvPr/>
            </p:nvSpPr>
            <p:spPr bwMode="auto">
              <a:xfrm>
                <a:off x="3359150" y="2703513"/>
                <a:ext cx="12700" cy="14288"/>
              </a:xfrm>
              <a:custGeom>
                <a:avLst/>
                <a:gdLst/>
                <a:ahLst/>
                <a:cxnLst>
                  <a:cxn ang="0">
                    <a:pos x="9" y="4"/>
                  </a:cxn>
                  <a:cxn ang="0">
                    <a:pos x="9" y="0"/>
                  </a:cxn>
                  <a:cxn ang="0">
                    <a:pos x="5" y="0"/>
                  </a:cxn>
                  <a:cxn ang="0">
                    <a:pos x="0" y="9"/>
                  </a:cxn>
                  <a:cxn ang="0">
                    <a:pos x="4" y="9"/>
                  </a:cxn>
                  <a:cxn ang="0">
                    <a:pos x="9" y="4"/>
                  </a:cxn>
                </a:cxnLst>
                <a:rect l="0" t="0" r="r" b="b"/>
                <a:pathLst>
                  <a:path w="9" h="11">
                    <a:moveTo>
                      <a:pt x="9" y="4"/>
                    </a:moveTo>
                    <a:cubicBezTo>
                      <a:pt x="9" y="0"/>
                      <a:pt x="9" y="0"/>
                      <a:pt x="9" y="0"/>
                    </a:cubicBezTo>
                    <a:cubicBezTo>
                      <a:pt x="8" y="0"/>
                      <a:pt x="6" y="0"/>
                      <a:pt x="5" y="0"/>
                    </a:cubicBezTo>
                    <a:cubicBezTo>
                      <a:pt x="2" y="0"/>
                      <a:pt x="0" y="5"/>
                      <a:pt x="0" y="9"/>
                    </a:cubicBezTo>
                    <a:cubicBezTo>
                      <a:pt x="0" y="11"/>
                      <a:pt x="2" y="9"/>
                      <a:pt x="4" y="9"/>
                    </a:cubicBezTo>
                    <a:cubicBezTo>
                      <a:pt x="6" y="9"/>
                      <a:pt x="8" y="5"/>
                      <a:pt x="9" y="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117" name="Freeform 39"/>
              <p:cNvSpPr/>
              <p:nvPr/>
            </p:nvSpPr>
            <p:spPr bwMode="auto">
              <a:xfrm>
                <a:off x="3989388" y="1552575"/>
                <a:ext cx="169863" cy="77788"/>
              </a:xfrm>
              <a:custGeom>
                <a:avLst/>
                <a:gdLst/>
                <a:ahLst/>
                <a:cxnLst>
                  <a:cxn ang="0">
                    <a:pos x="127" y="31"/>
                  </a:cxn>
                  <a:cxn ang="0">
                    <a:pos x="108" y="47"/>
                  </a:cxn>
                  <a:cxn ang="0">
                    <a:pos x="74" y="58"/>
                  </a:cxn>
                  <a:cxn ang="0">
                    <a:pos x="34" y="50"/>
                  </a:cxn>
                  <a:cxn ang="0">
                    <a:pos x="14" y="42"/>
                  </a:cxn>
                  <a:cxn ang="0">
                    <a:pos x="18" y="40"/>
                  </a:cxn>
                  <a:cxn ang="0">
                    <a:pos x="21" y="27"/>
                  </a:cxn>
                  <a:cxn ang="0">
                    <a:pos x="2" y="25"/>
                  </a:cxn>
                  <a:cxn ang="0">
                    <a:pos x="25" y="21"/>
                  </a:cxn>
                  <a:cxn ang="0">
                    <a:pos x="23" y="18"/>
                  </a:cxn>
                  <a:cxn ang="0">
                    <a:pos x="0" y="8"/>
                  </a:cxn>
                  <a:cxn ang="0">
                    <a:pos x="9" y="9"/>
                  </a:cxn>
                  <a:cxn ang="0">
                    <a:pos x="9" y="5"/>
                  </a:cxn>
                  <a:cxn ang="0">
                    <a:pos x="17" y="0"/>
                  </a:cxn>
                  <a:cxn ang="0">
                    <a:pos x="21" y="0"/>
                  </a:cxn>
                  <a:cxn ang="0">
                    <a:pos x="23" y="7"/>
                  </a:cxn>
                  <a:cxn ang="0">
                    <a:pos x="30" y="16"/>
                  </a:cxn>
                  <a:cxn ang="0">
                    <a:pos x="38" y="13"/>
                  </a:cxn>
                  <a:cxn ang="0">
                    <a:pos x="38" y="8"/>
                  </a:cxn>
                  <a:cxn ang="0">
                    <a:pos x="44" y="12"/>
                  </a:cxn>
                  <a:cxn ang="0">
                    <a:pos x="54" y="9"/>
                  </a:cxn>
                  <a:cxn ang="0">
                    <a:pos x="60" y="12"/>
                  </a:cxn>
                  <a:cxn ang="0">
                    <a:pos x="60" y="8"/>
                  </a:cxn>
                  <a:cxn ang="0">
                    <a:pos x="74" y="9"/>
                  </a:cxn>
                  <a:cxn ang="0">
                    <a:pos x="89" y="8"/>
                  </a:cxn>
                  <a:cxn ang="0">
                    <a:pos x="91" y="1"/>
                  </a:cxn>
                  <a:cxn ang="0">
                    <a:pos x="96" y="1"/>
                  </a:cxn>
                  <a:cxn ang="0">
                    <a:pos x="104" y="7"/>
                  </a:cxn>
                  <a:cxn ang="0">
                    <a:pos x="115" y="4"/>
                  </a:cxn>
                  <a:cxn ang="0">
                    <a:pos x="112" y="8"/>
                  </a:cxn>
                  <a:cxn ang="0">
                    <a:pos x="128" y="30"/>
                  </a:cxn>
                  <a:cxn ang="0">
                    <a:pos x="127" y="31"/>
                  </a:cxn>
                </a:cxnLst>
                <a:rect l="0" t="0" r="r" b="b"/>
                <a:pathLst>
                  <a:path w="128" h="58">
                    <a:moveTo>
                      <a:pt x="127" y="31"/>
                    </a:moveTo>
                    <a:cubicBezTo>
                      <a:pt x="124" y="38"/>
                      <a:pt x="113" y="45"/>
                      <a:pt x="108" y="47"/>
                    </a:cubicBezTo>
                    <a:cubicBezTo>
                      <a:pt x="97" y="51"/>
                      <a:pt x="89" y="58"/>
                      <a:pt x="74" y="58"/>
                    </a:cubicBezTo>
                    <a:cubicBezTo>
                      <a:pt x="57" y="58"/>
                      <a:pt x="46" y="54"/>
                      <a:pt x="34" y="50"/>
                    </a:cubicBezTo>
                    <a:cubicBezTo>
                      <a:pt x="28" y="49"/>
                      <a:pt x="24" y="42"/>
                      <a:pt x="14" y="42"/>
                    </a:cubicBezTo>
                    <a:cubicBezTo>
                      <a:pt x="16" y="41"/>
                      <a:pt x="17" y="40"/>
                      <a:pt x="18" y="40"/>
                    </a:cubicBezTo>
                    <a:cubicBezTo>
                      <a:pt x="18" y="34"/>
                      <a:pt x="20" y="32"/>
                      <a:pt x="21" y="27"/>
                    </a:cubicBezTo>
                    <a:cubicBezTo>
                      <a:pt x="14" y="25"/>
                      <a:pt x="6" y="30"/>
                      <a:pt x="2" y="25"/>
                    </a:cubicBezTo>
                    <a:cubicBezTo>
                      <a:pt x="8" y="25"/>
                      <a:pt x="20" y="23"/>
                      <a:pt x="25" y="21"/>
                    </a:cubicBezTo>
                    <a:cubicBezTo>
                      <a:pt x="23" y="20"/>
                      <a:pt x="23" y="19"/>
                      <a:pt x="23" y="18"/>
                    </a:cubicBezTo>
                    <a:cubicBezTo>
                      <a:pt x="18" y="18"/>
                      <a:pt x="1" y="13"/>
                      <a:pt x="0" y="8"/>
                    </a:cubicBezTo>
                    <a:cubicBezTo>
                      <a:pt x="4" y="7"/>
                      <a:pt x="7" y="8"/>
                      <a:pt x="9" y="9"/>
                    </a:cubicBezTo>
                    <a:cubicBezTo>
                      <a:pt x="9" y="8"/>
                      <a:pt x="9" y="7"/>
                      <a:pt x="9" y="5"/>
                    </a:cubicBezTo>
                    <a:cubicBezTo>
                      <a:pt x="13" y="5"/>
                      <a:pt x="14" y="0"/>
                      <a:pt x="17" y="0"/>
                    </a:cubicBezTo>
                    <a:cubicBezTo>
                      <a:pt x="18" y="0"/>
                      <a:pt x="19" y="0"/>
                      <a:pt x="21" y="0"/>
                    </a:cubicBezTo>
                    <a:cubicBezTo>
                      <a:pt x="21" y="3"/>
                      <a:pt x="23" y="4"/>
                      <a:pt x="23" y="7"/>
                    </a:cubicBezTo>
                    <a:cubicBezTo>
                      <a:pt x="23" y="10"/>
                      <a:pt x="27" y="16"/>
                      <a:pt x="30" y="16"/>
                    </a:cubicBezTo>
                    <a:cubicBezTo>
                      <a:pt x="33" y="16"/>
                      <a:pt x="36" y="14"/>
                      <a:pt x="38" y="13"/>
                    </a:cubicBezTo>
                    <a:cubicBezTo>
                      <a:pt x="37" y="10"/>
                      <a:pt x="37" y="9"/>
                      <a:pt x="38" y="8"/>
                    </a:cubicBezTo>
                    <a:cubicBezTo>
                      <a:pt x="40" y="9"/>
                      <a:pt x="41" y="12"/>
                      <a:pt x="44" y="12"/>
                    </a:cubicBezTo>
                    <a:cubicBezTo>
                      <a:pt x="54" y="9"/>
                      <a:pt x="54" y="9"/>
                      <a:pt x="54" y="9"/>
                    </a:cubicBezTo>
                    <a:cubicBezTo>
                      <a:pt x="58" y="10"/>
                      <a:pt x="59" y="11"/>
                      <a:pt x="60" y="12"/>
                    </a:cubicBezTo>
                    <a:cubicBezTo>
                      <a:pt x="60" y="11"/>
                      <a:pt x="60" y="9"/>
                      <a:pt x="60" y="8"/>
                    </a:cubicBezTo>
                    <a:cubicBezTo>
                      <a:pt x="67" y="8"/>
                      <a:pt x="70" y="9"/>
                      <a:pt x="74" y="9"/>
                    </a:cubicBezTo>
                    <a:cubicBezTo>
                      <a:pt x="80" y="9"/>
                      <a:pt x="85" y="4"/>
                      <a:pt x="89" y="8"/>
                    </a:cubicBezTo>
                    <a:cubicBezTo>
                      <a:pt x="89" y="4"/>
                      <a:pt x="90" y="3"/>
                      <a:pt x="91" y="1"/>
                    </a:cubicBezTo>
                    <a:cubicBezTo>
                      <a:pt x="94" y="2"/>
                      <a:pt x="94" y="2"/>
                      <a:pt x="96" y="1"/>
                    </a:cubicBezTo>
                    <a:cubicBezTo>
                      <a:pt x="96" y="6"/>
                      <a:pt x="100" y="7"/>
                      <a:pt x="104" y="7"/>
                    </a:cubicBezTo>
                    <a:cubicBezTo>
                      <a:pt x="108" y="7"/>
                      <a:pt x="111" y="4"/>
                      <a:pt x="115" y="4"/>
                    </a:cubicBezTo>
                    <a:cubicBezTo>
                      <a:pt x="113" y="5"/>
                      <a:pt x="112" y="7"/>
                      <a:pt x="112" y="8"/>
                    </a:cubicBezTo>
                    <a:cubicBezTo>
                      <a:pt x="112" y="21"/>
                      <a:pt x="128" y="18"/>
                      <a:pt x="128" y="30"/>
                    </a:cubicBezTo>
                    <a:lnTo>
                      <a:pt x="127" y="31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118" name="Freeform 40"/>
              <p:cNvSpPr/>
              <p:nvPr/>
            </p:nvSpPr>
            <p:spPr bwMode="auto">
              <a:xfrm>
                <a:off x="2971800" y="2487613"/>
                <a:ext cx="174625" cy="60325"/>
              </a:xfrm>
              <a:custGeom>
                <a:avLst/>
                <a:gdLst/>
                <a:ahLst/>
                <a:cxnLst>
                  <a:cxn ang="0">
                    <a:pos x="131" y="40"/>
                  </a:cxn>
                  <a:cxn ang="0">
                    <a:pos x="114" y="45"/>
                  </a:cxn>
                  <a:cxn ang="0">
                    <a:pos x="88" y="42"/>
                  </a:cxn>
                  <a:cxn ang="0">
                    <a:pos x="88" y="39"/>
                  </a:cxn>
                  <a:cxn ang="0">
                    <a:pos x="93" y="35"/>
                  </a:cxn>
                  <a:cxn ang="0">
                    <a:pos x="78" y="26"/>
                  </a:cxn>
                  <a:cxn ang="0">
                    <a:pos x="73" y="22"/>
                  </a:cxn>
                  <a:cxn ang="0">
                    <a:pos x="64" y="22"/>
                  </a:cxn>
                  <a:cxn ang="0">
                    <a:pos x="48" y="15"/>
                  </a:cxn>
                  <a:cxn ang="0">
                    <a:pos x="35" y="15"/>
                  </a:cxn>
                  <a:cxn ang="0">
                    <a:pos x="34" y="10"/>
                  </a:cxn>
                  <a:cxn ang="0">
                    <a:pos x="28" y="9"/>
                  </a:cxn>
                  <a:cxn ang="0">
                    <a:pos x="4" y="20"/>
                  </a:cxn>
                  <a:cxn ang="0">
                    <a:pos x="0" y="20"/>
                  </a:cxn>
                  <a:cxn ang="0">
                    <a:pos x="36" y="0"/>
                  </a:cxn>
                  <a:cxn ang="0">
                    <a:pos x="79" y="11"/>
                  </a:cxn>
                  <a:cxn ang="0">
                    <a:pos x="86" y="17"/>
                  </a:cxn>
                  <a:cxn ang="0">
                    <a:pos x="114" y="28"/>
                  </a:cxn>
                  <a:cxn ang="0">
                    <a:pos x="114" y="31"/>
                  </a:cxn>
                  <a:cxn ang="0">
                    <a:pos x="120" y="31"/>
                  </a:cxn>
                  <a:cxn ang="0">
                    <a:pos x="131" y="40"/>
                  </a:cxn>
                </a:cxnLst>
                <a:rect l="0" t="0" r="r" b="b"/>
                <a:pathLst>
                  <a:path w="131" h="45">
                    <a:moveTo>
                      <a:pt x="131" y="40"/>
                    </a:moveTo>
                    <a:cubicBezTo>
                      <a:pt x="127" y="45"/>
                      <a:pt x="119" y="45"/>
                      <a:pt x="114" y="45"/>
                    </a:cubicBezTo>
                    <a:cubicBezTo>
                      <a:pt x="104" y="45"/>
                      <a:pt x="97" y="42"/>
                      <a:pt x="88" y="42"/>
                    </a:cubicBezTo>
                    <a:cubicBezTo>
                      <a:pt x="88" y="41"/>
                      <a:pt x="88" y="40"/>
                      <a:pt x="88" y="39"/>
                    </a:cubicBezTo>
                    <a:cubicBezTo>
                      <a:pt x="90" y="39"/>
                      <a:pt x="92" y="38"/>
                      <a:pt x="93" y="35"/>
                    </a:cubicBezTo>
                    <a:cubicBezTo>
                      <a:pt x="86" y="32"/>
                      <a:pt x="79" y="33"/>
                      <a:pt x="78" y="26"/>
                    </a:cubicBezTo>
                    <a:cubicBezTo>
                      <a:pt x="74" y="26"/>
                      <a:pt x="75" y="23"/>
                      <a:pt x="73" y="22"/>
                    </a:cubicBezTo>
                    <a:cubicBezTo>
                      <a:pt x="69" y="20"/>
                      <a:pt x="67" y="22"/>
                      <a:pt x="64" y="22"/>
                    </a:cubicBezTo>
                    <a:cubicBezTo>
                      <a:pt x="57" y="22"/>
                      <a:pt x="54" y="15"/>
                      <a:pt x="48" y="15"/>
                    </a:cubicBezTo>
                    <a:cubicBezTo>
                      <a:pt x="35" y="15"/>
                      <a:pt x="35" y="15"/>
                      <a:pt x="35" y="15"/>
                    </a:cubicBezTo>
                    <a:cubicBezTo>
                      <a:pt x="33" y="13"/>
                      <a:pt x="33" y="12"/>
                      <a:pt x="34" y="10"/>
                    </a:cubicBezTo>
                    <a:cubicBezTo>
                      <a:pt x="33" y="9"/>
                      <a:pt x="30" y="9"/>
                      <a:pt x="28" y="9"/>
                    </a:cubicBezTo>
                    <a:cubicBezTo>
                      <a:pt x="20" y="9"/>
                      <a:pt x="8" y="15"/>
                      <a:pt x="4" y="20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7" y="8"/>
                      <a:pt x="16" y="0"/>
                      <a:pt x="36" y="0"/>
                    </a:cubicBezTo>
                    <a:cubicBezTo>
                      <a:pt x="55" y="0"/>
                      <a:pt x="64" y="11"/>
                      <a:pt x="79" y="11"/>
                    </a:cubicBezTo>
                    <a:cubicBezTo>
                      <a:pt x="82" y="11"/>
                      <a:pt x="86" y="16"/>
                      <a:pt x="86" y="17"/>
                    </a:cubicBezTo>
                    <a:cubicBezTo>
                      <a:pt x="93" y="23"/>
                      <a:pt x="104" y="28"/>
                      <a:pt x="114" y="28"/>
                    </a:cubicBezTo>
                    <a:cubicBezTo>
                      <a:pt x="114" y="28"/>
                      <a:pt x="113" y="30"/>
                      <a:pt x="114" y="31"/>
                    </a:cubicBezTo>
                    <a:cubicBezTo>
                      <a:pt x="120" y="31"/>
                      <a:pt x="120" y="31"/>
                      <a:pt x="120" y="31"/>
                    </a:cubicBezTo>
                    <a:cubicBezTo>
                      <a:pt x="125" y="32"/>
                      <a:pt x="127" y="39"/>
                      <a:pt x="131" y="4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119" name="Freeform 41"/>
              <p:cNvSpPr/>
              <p:nvPr/>
            </p:nvSpPr>
            <p:spPr bwMode="auto">
              <a:xfrm>
                <a:off x="2995613" y="2509838"/>
                <a:ext cx="9525" cy="11113"/>
              </a:xfrm>
              <a:custGeom>
                <a:avLst/>
                <a:gdLst/>
                <a:ahLst/>
                <a:cxnLst>
                  <a:cxn ang="0">
                    <a:pos x="6" y="0"/>
                  </a:cxn>
                  <a:cxn ang="0">
                    <a:pos x="6" y="7"/>
                  </a:cxn>
                  <a:cxn ang="0">
                    <a:pos x="0" y="7"/>
                  </a:cxn>
                  <a:cxn ang="0">
                    <a:pos x="4" y="3"/>
                  </a:cxn>
                  <a:cxn ang="0">
                    <a:pos x="4" y="0"/>
                  </a:cxn>
                  <a:cxn ang="0">
                    <a:pos x="5" y="0"/>
                  </a:cxn>
                  <a:cxn ang="0">
                    <a:pos x="6" y="0"/>
                  </a:cxn>
                </a:cxnLst>
                <a:rect l="0" t="0" r="r" b="b"/>
                <a:pathLst>
                  <a:path w="7" h="8">
                    <a:moveTo>
                      <a:pt x="6" y="0"/>
                    </a:moveTo>
                    <a:cubicBezTo>
                      <a:pt x="6" y="3"/>
                      <a:pt x="7" y="5"/>
                      <a:pt x="6" y="7"/>
                    </a:cubicBezTo>
                    <a:cubicBezTo>
                      <a:pt x="5" y="7"/>
                      <a:pt x="0" y="8"/>
                      <a:pt x="0" y="7"/>
                    </a:cubicBezTo>
                    <a:cubicBezTo>
                      <a:pt x="0" y="4"/>
                      <a:pt x="2" y="3"/>
                      <a:pt x="4" y="3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5" y="0"/>
                      <a:pt x="5" y="0"/>
                      <a:pt x="5" y="0"/>
                    </a:cubicBezTo>
                    <a:lnTo>
                      <a:pt x="6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120" name="Freeform 42"/>
              <p:cNvSpPr/>
              <p:nvPr/>
            </p:nvSpPr>
            <p:spPr bwMode="auto">
              <a:xfrm>
                <a:off x="3082925" y="2568575"/>
                <a:ext cx="28575" cy="14288"/>
              </a:xfrm>
              <a:custGeom>
                <a:avLst/>
                <a:gdLst/>
                <a:ahLst/>
                <a:cxnLst>
                  <a:cxn ang="0">
                    <a:pos x="18" y="3"/>
                  </a:cxn>
                  <a:cxn ang="0">
                    <a:pos x="22" y="7"/>
                  </a:cxn>
                  <a:cxn ang="0">
                    <a:pos x="7" y="10"/>
                  </a:cxn>
                  <a:cxn ang="0">
                    <a:pos x="0" y="3"/>
                  </a:cxn>
                  <a:cxn ang="0">
                    <a:pos x="5" y="0"/>
                  </a:cxn>
                  <a:cxn ang="0">
                    <a:pos x="19" y="4"/>
                  </a:cxn>
                  <a:cxn ang="0">
                    <a:pos x="18" y="3"/>
                  </a:cxn>
                </a:cxnLst>
                <a:rect l="0" t="0" r="r" b="b"/>
                <a:pathLst>
                  <a:path w="22" h="10">
                    <a:moveTo>
                      <a:pt x="18" y="3"/>
                    </a:moveTo>
                    <a:cubicBezTo>
                      <a:pt x="21" y="4"/>
                      <a:pt x="22" y="5"/>
                      <a:pt x="22" y="7"/>
                    </a:cubicBezTo>
                    <a:cubicBezTo>
                      <a:pt x="17" y="8"/>
                      <a:pt x="13" y="10"/>
                      <a:pt x="7" y="10"/>
                    </a:cubicBezTo>
                    <a:cubicBezTo>
                      <a:pt x="4" y="10"/>
                      <a:pt x="0" y="7"/>
                      <a:pt x="0" y="3"/>
                    </a:cubicBezTo>
                    <a:cubicBezTo>
                      <a:pt x="0" y="1"/>
                      <a:pt x="3" y="0"/>
                      <a:pt x="5" y="0"/>
                    </a:cubicBezTo>
                    <a:cubicBezTo>
                      <a:pt x="10" y="0"/>
                      <a:pt x="16" y="3"/>
                      <a:pt x="19" y="4"/>
                    </a:cubicBezTo>
                    <a:lnTo>
                      <a:pt x="18" y="3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121" name="Freeform 43"/>
              <p:cNvSpPr/>
              <p:nvPr/>
            </p:nvSpPr>
            <p:spPr bwMode="auto">
              <a:xfrm>
                <a:off x="3267075" y="2568575"/>
                <a:ext cx="23813" cy="9525"/>
              </a:xfrm>
              <a:custGeom>
                <a:avLst/>
                <a:gdLst/>
                <a:ahLst/>
                <a:cxnLst>
                  <a:cxn ang="0">
                    <a:pos x="18" y="4"/>
                  </a:cxn>
                  <a:cxn ang="0">
                    <a:pos x="11" y="7"/>
                  </a:cxn>
                  <a:cxn ang="0">
                    <a:pos x="0" y="2"/>
                  </a:cxn>
                  <a:cxn ang="0">
                    <a:pos x="5" y="0"/>
                  </a:cxn>
                  <a:cxn ang="0">
                    <a:pos x="18" y="4"/>
                  </a:cxn>
                </a:cxnLst>
                <a:rect l="0" t="0" r="r" b="b"/>
                <a:pathLst>
                  <a:path w="18" h="7">
                    <a:moveTo>
                      <a:pt x="18" y="4"/>
                    </a:moveTo>
                    <a:cubicBezTo>
                      <a:pt x="17" y="7"/>
                      <a:pt x="14" y="7"/>
                      <a:pt x="11" y="7"/>
                    </a:cubicBezTo>
                    <a:cubicBezTo>
                      <a:pt x="6" y="7"/>
                      <a:pt x="0" y="7"/>
                      <a:pt x="0" y="2"/>
                    </a:cubicBezTo>
                    <a:cubicBezTo>
                      <a:pt x="0" y="0"/>
                      <a:pt x="4" y="0"/>
                      <a:pt x="5" y="0"/>
                    </a:cubicBezTo>
                    <a:cubicBezTo>
                      <a:pt x="6" y="0"/>
                      <a:pt x="17" y="2"/>
                      <a:pt x="18" y="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122" name="Freeform 44"/>
              <p:cNvSpPr/>
              <p:nvPr/>
            </p:nvSpPr>
            <p:spPr bwMode="auto">
              <a:xfrm>
                <a:off x="3146425" y="2543175"/>
                <a:ext cx="100013" cy="39688"/>
              </a:xfrm>
              <a:custGeom>
                <a:avLst/>
                <a:gdLst/>
                <a:ahLst/>
                <a:cxnLst>
                  <a:cxn ang="0">
                    <a:pos x="64" y="11"/>
                  </a:cxn>
                  <a:cxn ang="0">
                    <a:pos x="75" y="21"/>
                  </a:cxn>
                  <a:cxn ang="0">
                    <a:pos x="59" y="21"/>
                  </a:cxn>
                  <a:cxn ang="0">
                    <a:pos x="51" y="24"/>
                  </a:cxn>
                  <a:cxn ang="0">
                    <a:pos x="47" y="22"/>
                  </a:cxn>
                  <a:cxn ang="0">
                    <a:pos x="37" y="30"/>
                  </a:cxn>
                  <a:cxn ang="0">
                    <a:pos x="31" y="24"/>
                  </a:cxn>
                  <a:cxn ang="0">
                    <a:pos x="11" y="23"/>
                  </a:cxn>
                  <a:cxn ang="0">
                    <a:pos x="6" y="23"/>
                  </a:cxn>
                  <a:cxn ang="0">
                    <a:pos x="6" y="27"/>
                  </a:cxn>
                  <a:cxn ang="0">
                    <a:pos x="0" y="19"/>
                  </a:cxn>
                  <a:cxn ang="0">
                    <a:pos x="3" y="18"/>
                  </a:cxn>
                  <a:cxn ang="0">
                    <a:pos x="22" y="17"/>
                  </a:cxn>
                  <a:cxn ang="0">
                    <a:pos x="19" y="8"/>
                  </a:cxn>
                  <a:cxn ang="0">
                    <a:pos x="14" y="3"/>
                  </a:cxn>
                  <a:cxn ang="0">
                    <a:pos x="17" y="0"/>
                  </a:cxn>
                  <a:cxn ang="0">
                    <a:pos x="28" y="3"/>
                  </a:cxn>
                  <a:cxn ang="0">
                    <a:pos x="41" y="1"/>
                  </a:cxn>
                  <a:cxn ang="0">
                    <a:pos x="66" y="13"/>
                  </a:cxn>
                  <a:cxn ang="0">
                    <a:pos x="64" y="11"/>
                  </a:cxn>
                </a:cxnLst>
                <a:rect l="0" t="0" r="r" b="b"/>
                <a:pathLst>
                  <a:path w="75" h="30">
                    <a:moveTo>
                      <a:pt x="64" y="11"/>
                    </a:moveTo>
                    <a:cubicBezTo>
                      <a:pt x="68" y="15"/>
                      <a:pt x="72" y="16"/>
                      <a:pt x="75" y="21"/>
                    </a:cubicBezTo>
                    <a:cubicBezTo>
                      <a:pt x="59" y="21"/>
                      <a:pt x="59" y="21"/>
                      <a:pt x="59" y="21"/>
                    </a:cubicBezTo>
                    <a:cubicBezTo>
                      <a:pt x="56" y="23"/>
                      <a:pt x="54" y="24"/>
                      <a:pt x="51" y="24"/>
                    </a:cubicBezTo>
                    <a:cubicBezTo>
                      <a:pt x="49" y="24"/>
                      <a:pt x="49" y="22"/>
                      <a:pt x="47" y="22"/>
                    </a:cubicBezTo>
                    <a:cubicBezTo>
                      <a:pt x="41" y="22"/>
                      <a:pt x="41" y="30"/>
                      <a:pt x="37" y="30"/>
                    </a:cubicBezTo>
                    <a:cubicBezTo>
                      <a:pt x="33" y="30"/>
                      <a:pt x="34" y="26"/>
                      <a:pt x="31" y="24"/>
                    </a:cubicBezTo>
                    <a:cubicBezTo>
                      <a:pt x="27" y="22"/>
                      <a:pt x="17" y="23"/>
                      <a:pt x="11" y="23"/>
                    </a:cubicBezTo>
                    <a:cubicBezTo>
                      <a:pt x="8" y="23"/>
                      <a:pt x="8" y="24"/>
                      <a:pt x="6" y="23"/>
                    </a:cubicBezTo>
                    <a:cubicBezTo>
                      <a:pt x="6" y="24"/>
                      <a:pt x="6" y="25"/>
                      <a:pt x="6" y="27"/>
                    </a:cubicBezTo>
                    <a:cubicBezTo>
                      <a:pt x="3" y="26"/>
                      <a:pt x="0" y="22"/>
                      <a:pt x="0" y="19"/>
                    </a:cubicBezTo>
                    <a:cubicBezTo>
                      <a:pt x="1" y="19"/>
                      <a:pt x="2" y="18"/>
                      <a:pt x="3" y="18"/>
                    </a:cubicBezTo>
                    <a:cubicBezTo>
                      <a:pt x="13" y="18"/>
                      <a:pt x="17" y="20"/>
                      <a:pt x="22" y="17"/>
                    </a:cubicBezTo>
                    <a:cubicBezTo>
                      <a:pt x="20" y="15"/>
                      <a:pt x="19" y="12"/>
                      <a:pt x="19" y="8"/>
                    </a:cubicBezTo>
                    <a:cubicBezTo>
                      <a:pt x="17" y="8"/>
                      <a:pt x="14" y="6"/>
                      <a:pt x="14" y="3"/>
                    </a:cubicBezTo>
                    <a:cubicBezTo>
                      <a:pt x="14" y="2"/>
                      <a:pt x="16" y="0"/>
                      <a:pt x="17" y="0"/>
                    </a:cubicBezTo>
                    <a:cubicBezTo>
                      <a:pt x="21" y="0"/>
                      <a:pt x="24" y="3"/>
                      <a:pt x="28" y="3"/>
                    </a:cubicBezTo>
                    <a:cubicBezTo>
                      <a:pt x="34" y="3"/>
                      <a:pt x="36" y="1"/>
                      <a:pt x="41" y="1"/>
                    </a:cubicBezTo>
                    <a:cubicBezTo>
                      <a:pt x="55" y="1"/>
                      <a:pt x="58" y="9"/>
                      <a:pt x="66" y="13"/>
                    </a:cubicBezTo>
                    <a:lnTo>
                      <a:pt x="64" y="11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123" name="Freeform 45"/>
              <p:cNvSpPr/>
              <p:nvPr/>
            </p:nvSpPr>
            <p:spPr bwMode="auto">
              <a:xfrm>
                <a:off x="3076575" y="2455863"/>
                <a:ext cx="9525" cy="11113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7" y="6"/>
                  </a:cxn>
                  <a:cxn ang="0">
                    <a:pos x="5" y="8"/>
                  </a:cxn>
                  <a:cxn ang="0">
                    <a:pos x="0" y="0"/>
                  </a:cxn>
                  <a:cxn ang="0">
                    <a:pos x="2" y="0"/>
                  </a:cxn>
                </a:cxnLst>
                <a:rect l="0" t="0" r="r" b="b"/>
                <a:pathLst>
                  <a:path w="7" h="8">
                    <a:moveTo>
                      <a:pt x="2" y="0"/>
                    </a:moveTo>
                    <a:cubicBezTo>
                      <a:pt x="6" y="0"/>
                      <a:pt x="7" y="3"/>
                      <a:pt x="7" y="6"/>
                    </a:cubicBezTo>
                    <a:cubicBezTo>
                      <a:pt x="7" y="7"/>
                      <a:pt x="6" y="8"/>
                      <a:pt x="5" y="8"/>
                    </a:cubicBezTo>
                    <a:cubicBezTo>
                      <a:pt x="0" y="8"/>
                      <a:pt x="0" y="3"/>
                      <a:pt x="0" y="0"/>
                    </a:cubicBezTo>
                    <a:cubicBezTo>
                      <a:pt x="0" y="0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124" name="Freeform 46"/>
              <p:cNvSpPr/>
              <p:nvPr/>
            </p:nvSpPr>
            <p:spPr bwMode="auto">
              <a:xfrm>
                <a:off x="3068638" y="2422525"/>
                <a:ext cx="14288" cy="4763"/>
              </a:xfrm>
              <a:custGeom>
                <a:avLst/>
                <a:gdLst/>
                <a:ahLst/>
                <a:cxnLst>
                  <a:cxn ang="0">
                    <a:pos x="0" y="3"/>
                  </a:cxn>
                  <a:cxn ang="0">
                    <a:pos x="6" y="0"/>
                  </a:cxn>
                  <a:cxn ang="0">
                    <a:pos x="11" y="3"/>
                  </a:cxn>
                  <a:cxn ang="0">
                    <a:pos x="0" y="3"/>
                  </a:cxn>
                </a:cxnLst>
                <a:rect l="0" t="0" r="r" b="b"/>
                <a:pathLst>
                  <a:path w="11" h="4">
                    <a:moveTo>
                      <a:pt x="0" y="3"/>
                    </a:moveTo>
                    <a:cubicBezTo>
                      <a:pt x="1" y="2"/>
                      <a:pt x="4" y="0"/>
                      <a:pt x="6" y="0"/>
                    </a:cubicBezTo>
                    <a:cubicBezTo>
                      <a:pt x="9" y="0"/>
                      <a:pt x="10" y="2"/>
                      <a:pt x="11" y="3"/>
                    </a:cubicBezTo>
                    <a:cubicBezTo>
                      <a:pt x="7" y="4"/>
                      <a:pt x="2" y="3"/>
                      <a:pt x="0" y="3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125" name="Freeform 47"/>
              <p:cNvSpPr/>
              <p:nvPr/>
            </p:nvSpPr>
            <p:spPr bwMode="auto">
              <a:xfrm>
                <a:off x="3094038" y="2428875"/>
                <a:ext cx="4763" cy="6350"/>
              </a:xfrm>
              <a:custGeom>
                <a:avLst/>
                <a:gdLst/>
                <a:ahLst/>
                <a:cxnLst>
                  <a:cxn ang="0">
                    <a:pos x="3" y="4"/>
                  </a:cxn>
                  <a:cxn ang="0">
                    <a:pos x="1" y="0"/>
                  </a:cxn>
                  <a:cxn ang="0">
                    <a:pos x="3" y="4"/>
                  </a:cxn>
                </a:cxnLst>
                <a:rect l="0" t="0" r="r" b="b"/>
                <a:pathLst>
                  <a:path w="3" h="4">
                    <a:moveTo>
                      <a:pt x="3" y="4"/>
                    </a:moveTo>
                    <a:cubicBezTo>
                      <a:pt x="2" y="4"/>
                      <a:pt x="0" y="1"/>
                      <a:pt x="1" y="0"/>
                    </a:cubicBezTo>
                    <a:lnTo>
                      <a:pt x="3" y="4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126" name="Freeform 48"/>
              <p:cNvSpPr/>
              <p:nvPr/>
            </p:nvSpPr>
            <p:spPr bwMode="auto">
              <a:xfrm>
                <a:off x="3154363" y="2517775"/>
                <a:ext cx="11113" cy="7938"/>
              </a:xfrm>
              <a:custGeom>
                <a:avLst/>
                <a:gdLst/>
                <a:ahLst/>
                <a:cxnLst>
                  <a:cxn ang="0">
                    <a:pos x="0" y="4"/>
                  </a:cxn>
                  <a:cxn ang="0">
                    <a:pos x="0" y="7"/>
                  </a:cxn>
                  <a:cxn ang="0">
                    <a:pos x="2" y="7"/>
                  </a:cxn>
                  <a:cxn ang="0">
                    <a:pos x="9" y="4"/>
                  </a:cxn>
                  <a:cxn ang="0">
                    <a:pos x="9" y="0"/>
                  </a:cxn>
                  <a:cxn ang="0">
                    <a:pos x="0" y="4"/>
                  </a:cxn>
                </a:cxnLst>
                <a:rect l="0" t="0" r="r" b="b"/>
                <a:pathLst>
                  <a:path w="9" h="7">
                    <a:moveTo>
                      <a:pt x="0" y="4"/>
                    </a:moveTo>
                    <a:cubicBezTo>
                      <a:pt x="0" y="5"/>
                      <a:pt x="0" y="6"/>
                      <a:pt x="0" y="7"/>
                    </a:cubicBezTo>
                    <a:cubicBezTo>
                      <a:pt x="0" y="7"/>
                      <a:pt x="1" y="7"/>
                      <a:pt x="2" y="7"/>
                    </a:cubicBezTo>
                    <a:cubicBezTo>
                      <a:pt x="4" y="7"/>
                      <a:pt x="7" y="6"/>
                      <a:pt x="9" y="4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7" y="3"/>
                      <a:pt x="4" y="5"/>
                      <a:pt x="0" y="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127" name="Freeform 49"/>
              <p:cNvSpPr/>
              <p:nvPr/>
            </p:nvSpPr>
            <p:spPr bwMode="auto">
              <a:xfrm>
                <a:off x="2301875" y="1979613"/>
                <a:ext cx="966788" cy="473075"/>
              </a:xfrm>
              <a:custGeom>
                <a:avLst/>
                <a:gdLst/>
                <a:ahLst/>
                <a:cxnLst>
                  <a:cxn ang="0">
                    <a:pos x="543" y="285"/>
                  </a:cxn>
                  <a:cxn ang="0">
                    <a:pos x="555" y="317"/>
                  </a:cxn>
                  <a:cxn ang="0">
                    <a:pos x="560" y="338"/>
                  </a:cxn>
                  <a:cxn ang="0">
                    <a:pos x="542" y="345"/>
                  </a:cxn>
                  <a:cxn ang="0">
                    <a:pos x="507" y="287"/>
                  </a:cxn>
                  <a:cxn ang="0">
                    <a:pos x="474" y="283"/>
                  </a:cxn>
                  <a:cxn ang="0">
                    <a:pos x="460" y="283"/>
                  </a:cxn>
                  <a:cxn ang="0">
                    <a:pos x="443" y="286"/>
                  </a:cxn>
                  <a:cxn ang="0">
                    <a:pos x="412" y="292"/>
                  </a:cxn>
                  <a:cxn ang="0">
                    <a:pos x="393" y="291"/>
                  </a:cxn>
                  <a:cxn ang="0">
                    <a:pos x="357" y="309"/>
                  </a:cxn>
                  <a:cxn ang="0">
                    <a:pos x="343" y="342"/>
                  </a:cxn>
                  <a:cxn ang="0">
                    <a:pos x="282" y="290"/>
                  </a:cxn>
                  <a:cxn ang="0">
                    <a:pos x="246" y="281"/>
                  </a:cxn>
                  <a:cxn ang="0">
                    <a:pos x="207" y="262"/>
                  </a:cxn>
                  <a:cxn ang="0">
                    <a:pos x="170" y="268"/>
                  </a:cxn>
                  <a:cxn ang="0">
                    <a:pos x="95" y="252"/>
                  </a:cxn>
                  <a:cxn ang="0">
                    <a:pos x="47" y="214"/>
                  </a:cxn>
                  <a:cxn ang="0">
                    <a:pos x="4" y="141"/>
                  </a:cxn>
                  <a:cxn ang="0">
                    <a:pos x="4" y="95"/>
                  </a:cxn>
                  <a:cxn ang="0">
                    <a:pos x="0" y="23"/>
                  </a:cxn>
                  <a:cxn ang="0">
                    <a:pos x="20" y="27"/>
                  </a:cxn>
                  <a:cxn ang="0">
                    <a:pos x="20" y="5"/>
                  </a:cxn>
                  <a:cxn ang="0">
                    <a:pos x="373" y="0"/>
                  </a:cxn>
                  <a:cxn ang="0">
                    <a:pos x="406" y="11"/>
                  </a:cxn>
                  <a:cxn ang="0">
                    <a:pos x="408" y="45"/>
                  </a:cxn>
                  <a:cxn ang="0">
                    <a:pos x="423" y="42"/>
                  </a:cxn>
                  <a:cxn ang="0">
                    <a:pos x="441" y="40"/>
                  </a:cxn>
                  <a:cxn ang="0">
                    <a:pos x="456" y="42"/>
                  </a:cxn>
                  <a:cxn ang="0">
                    <a:pos x="472" y="47"/>
                  </a:cxn>
                  <a:cxn ang="0">
                    <a:pos x="510" y="48"/>
                  </a:cxn>
                  <a:cxn ang="0">
                    <a:pos x="490" y="54"/>
                  </a:cxn>
                  <a:cxn ang="0">
                    <a:pos x="472" y="69"/>
                  </a:cxn>
                  <a:cxn ang="0">
                    <a:pos x="471" y="121"/>
                  </a:cxn>
                  <a:cxn ang="0">
                    <a:pos x="480" y="88"/>
                  </a:cxn>
                  <a:cxn ang="0">
                    <a:pos x="501" y="57"/>
                  </a:cxn>
                  <a:cxn ang="0">
                    <a:pos x="516" y="87"/>
                  </a:cxn>
                  <a:cxn ang="0">
                    <a:pos x="531" y="97"/>
                  </a:cxn>
                  <a:cxn ang="0">
                    <a:pos x="527" y="123"/>
                  </a:cxn>
                  <a:cxn ang="0">
                    <a:pos x="564" y="97"/>
                  </a:cxn>
                  <a:cxn ang="0">
                    <a:pos x="610" y="84"/>
                  </a:cxn>
                  <a:cxn ang="0">
                    <a:pos x="653" y="65"/>
                  </a:cxn>
                  <a:cxn ang="0">
                    <a:pos x="675" y="63"/>
                  </a:cxn>
                  <a:cxn ang="0">
                    <a:pos x="699" y="28"/>
                  </a:cxn>
                  <a:cxn ang="0">
                    <a:pos x="726" y="73"/>
                  </a:cxn>
                  <a:cxn ang="0">
                    <a:pos x="701" y="80"/>
                  </a:cxn>
                  <a:cxn ang="0">
                    <a:pos x="681" y="113"/>
                  </a:cxn>
                  <a:cxn ang="0">
                    <a:pos x="690" y="118"/>
                  </a:cxn>
                  <a:cxn ang="0">
                    <a:pos x="676" y="122"/>
                  </a:cxn>
                  <a:cxn ang="0">
                    <a:pos x="648" y="132"/>
                  </a:cxn>
                  <a:cxn ang="0">
                    <a:pos x="642" y="134"/>
                  </a:cxn>
                  <a:cxn ang="0">
                    <a:pos x="635" y="137"/>
                  </a:cxn>
                  <a:cxn ang="0">
                    <a:pos x="627" y="161"/>
                  </a:cxn>
                  <a:cxn ang="0">
                    <a:pos x="622" y="159"/>
                  </a:cxn>
                  <a:cxn ang="0">
                    <a:pos x="615" y="186"/>
                  </a:cxn>
                  <a:cxn ang="0">
                    <a:pos x="614" y="178"/>
                  </a:cxn>
                  <a:cxn ang="0">
                    <a:pos x="608" y="170"/>
                  </a:cxn>
                  <a:cxn ang="0">
                    <a:pos x="611" y="192"/>
                  </a:cxn>
                  <a:cxn ang="0">
                    <a:pos x="614" y="196"/>
                  </a:cxn>
                  <a:cxn ang="0">
                    <a:pos x="614" y="205"/>
                  </a:cxn>
                  <a:cxn ang="0">
                    <a:pos x="607" y="213"/>
                  </a:cxn>
                  <a:cxn ang="0">
                    <a:pos x="607" y="221"/>
                  </a:cxn>
                  <a:cxn ang="0">
                    <a:pos x="589" y="232"/>
                  </a:cxn>
                </a:cxnLst>
                <a:rect l="0" t="0" r="r" b="b"/>
                <a:pathLst>
                  <a:path w="726" h="356">
                    <a:moveTo>
                      <a:pt x="590" y="233"/>
                    </a:moveTo>
                    <a:cubicBezTo>
                      <a:pt x="569" y="245"/>
                      <a:pt x="543" y="253"/>
                      <a:pt x="543" y="285"/>
                    </a:cubicBezTo>
                    <a:cubicBezTo>
                      <a:pt x="543" y="300"/>
                      <a:pt x="555" y="304"/>
                      <a:pt x="555" y="318"/>
                    </a:cubicBezTo>
                    <a:cubicBezTo>
                      <a:pt x="555" y="317"/>
                      <a:pt x="555" y="317"/>
                      <a:pt x="555" y="317"/>
                    </a:cubicBezTo>
                    <a:cubicBezTo>
                      <a:pt x="555" y="320"/>
                      <a:pt x="555" y="320"/>
                      <a:pt x="555" y="320"/>
                    </a:cubicBezTo>
                    <a:cubicBezTo>
                      <a:pt x="556" y="326"/>
                      <a:pt x="560" y="330"/>
                      <a:pt x="560" y="338"/>
                    </a:cubicBezTo>
                    <a:cubicBezTo>
                      <a:pt x="560" y="347"/>
                      <a:pt x="558" y="356"/>
                      <a:pt x="551" y="356"/>
                    </a:cubicBezTo>
                    <a:cubicBezTo>
                      <a:pt x="544" y="356"/>
                      <a:pt x="544" y="349"/>
                      <a:pt x="542" y="345"/>
                    </a:cubicBezTo>
                    <a:cubicBezTo>
                      <a:pt x="537" y="338"/>
                      <a:pt x="532" y="335"/>
                      <a:pt x="529" y="328"/>
                    </a:cubicBezTo>
                    <a:cubicBezTo>
                      <a:pt x="522" y="314"/>
                      <a:pt x="527" y="287"/>
                      <a:pt x="507" y="287"/>
                    </a:cubicBezTo>
                    <a:cubicBezTo>
                      <a:pt x="503" y="287"/>
                      <a:pt x="502" y="293"/>
                      <a:pt x="498" y="293"/>
                    </a:cubicBezTo>
                    <a:cubicBezTo>
                      <a:pt x="490" y="293"/>
                      <a:pt x="485" y="283"/>
                      <a:pt x="474" y="283"/>
                    </a:cubicBezTo>
                    <a:cubicBezTo>
                      <a:pt x="468" y="283"/>
                      <a:pt x="467" y="286"/>
                      <a:pt x="463" y="286"/>
                    </a:cubicBezTo>
                    <a:cubicBezTo>
                      <a:pt x="462" y="286"/>
                      <a:pt x="460" y="284"/>
                      <a:pt x="460" y="283"/>
                    </a:cubicBezTo>
                    <a:cubicBezTo>
                      <a:pt x="453" y="285"/>
                      <a:pt x="444" y="284"/>
                      <a:pt x="436" y="286"/>
                    </a:cubicBezTo>
                    <a:cubicBezTo>
                      <a:pt x="441" y="288"/>
                      <a:pt x="440" y="288"/>
                      <a:pt x="443" y="286"/>
                    </a:cubicBezTo>
                    <a:cubicBezTo>
                      <a:pt x="442" y="293"/>
                      <a:pt x="438" y="297"/>
                      <a:pt x="443" y="301"/>
                    </a:cubicBezTo>
                    <a:cubicBezTo>
                      <a:pt x="431" y="307"/>
                      <a:pt x="421" y="292"/>
                      <a:pt x="412" y="292"/>
                    </a:cubicBezTo>
                    <a:cubicBezTo>
                      <a:pt x="409" y="292"/>
                      <a:pt x="408" y="295"/>
                      <a:pt x="405" y="295"/>
                    </a:cubicBezTo>
                    <a:cubicBezTo>
                      <a:pt x="400" y="295"/>
                      <a:pt x="398" y="291"/>
                      <a:pt x="393" y="291"/>
                    </a:cubicBezTo>
                    <a:cubicBezTo>
                      <a:pt x="380" y="291"/>
                      <a:pt x="374" y="302"/>
                      <a:pt x="368" y="307"/>
                    </a:cubicBezTo>
                    <a:cubicBezTo>
                      <a:pt x="365" y="311"/>
                      <a:pt x="361" y="308"/>
                      <a:pt x="357" y="309"/>
                    </a:cubicBezTo>
                    <a:cubicBezTo>
                      <a:pt x="347" y="313"/>
                      <a:pt x="341" y="325"/>
                      <a:pt x="341" y="338"/>
                    </a:cubicBezTo>
                    <a:cubicBezTo>
                      <a:pt x="341" y="339"/>
                      <a:pt x="343" y="341"/>
                      <a:pt x="343" y="342"/>
                    </a:cubicBezTo>
                    <a:cubicBezTo>
                      <a:pt x="336" y="342"/>
                      <a:pt x="325" y="339"/>
                      <a:pt x="321" y="336"/>
                    </a:cubicBezTo>
                    <a:cubicBezTo>
                      <a:pt x="307" y="322"/>
                      <a:pt x="308" y="290"/>
                      <a:pt x="282" y="290"/>
                    </a:cubicBezTo>
                    <a:cubicBezTo>
                      <a:pt x="272" y="290"/>
                      <a:pt x="275" y="302"/>
                      <a:pt x="266" y="302"/>
                    </a:cubicBezTo>
                    <a:cubicBezTo>
                      <a:pt x="257" y="302"/>
                      <a:pt x="250" y="287"/>
                      <a:pt x="246" y="281"/>
                    </a:cubicBezTo>
                    <a:cubicBezTo>
                      <a:pt x="239" y="268"/>
                      <a:pt x="230" y="266"/>
                      <a:pt x="215" y="262"/>
                    </a:cubicBezTo>
                    <a:cubicBezTo>
                      <a:pt x="207" y="262"/>
                      <a:pt x="207" y="262"/>
                      <a:pt x="207" y="262"/>
                    </a:cubicBezTo>
                    <a:cubicBezTo>
                      <a:pt x="207" y="268"/>
                      <a:pt x="207" y="268"/>
                      <a:pt x="207" y="268"/>
                    </a:cubicBezTo>
                    <a:cubicBezTo>
                      <a:pt x="170" y="268"/>
                      <a:pt x="170" y="268"/>
                      <a:pt x="170" y="268"/>
                    </a:cubicBezTo>
                    <a:cubicBezTo>
                      <a:pt x="123" y="252"/>
                      <a:pt x="123" y="252"/>
                      <a:pt x="123" y="252"/>
                    </a:cubicBezTo>
                    <a:cubicBezTo>
                      <a:pt x="95" y="252"/>
                      <a:pt x="95" y="252"/>
                      <a:pt x="95" y="252"/>
                    </a:cubicBezTo>
                    <a:cubicBezTo>
                      <a:pt x="88" y="239"/>
                      <a:pt x="66" y="230"/>
                      <a:pt x="50" y="223"/>
                    </a:cubicBezTo>
                    <a:cubicBezTo>
                      <a:pt x="47" y="222"/>
                      <a:pt x="48" y="217"/>
                      <a:pt x="47" y="214"/>
                    </a:cubicBezTo>
                    <a:cubicBezTo>
                      <a:pt x="40" y="198"/>
                      <a:pt x="28" y="193"/>
                      <a:pt x="30" y="175"/>
                    </a:cubicBezTo>
                    <a:cubicBezTo>
                      <a:pt x="21" y="174"/>
                      <a:pt x="11" y="154"/>
                      <a:pt x="4" y="141"/>
                    </a:cubicBezTo>
                    <a:cubicBezTo>
                      <a:pt x="2" y="137"/>
                      <a:pt x="6" y="134"/>
                      <a:pt x="8" y="133"/>
                    </a:cubicBezTo>
                    <a:cubicBezTo>
                      <a:pt x="3" y="123"/>
                      <a:pt x="8" y="107"/>
                      <a:pt x="4" y="95"/>
                    </a:cubicBezTo>
                    <a:cubicBezTo>
                      <a:pt x="0" y="85"/>
                      <a:pt x="11" y="60"/>
                      <a:pt x="11" y="46"/>
                    </a:cubicBezTo>
                    <a:cubicBezTo>
                      <a:pt x="11" y="36"/>
                      <a:pt x="0" y="32"/>
                      <a:pt x="0" y="23"/>
                    </a:cubicBezTo>
                    <a:cubicBezTo>
                      <a:pt x="0" y="20"/>
                      <a:pt x="5" y="20"/>
                      <a:pt x="7" y="20"/>
                    </a:cubicBezTo>
                    <a:cubicBezTo>
                      <a:pt x="13" y="20"/>
                      <a:pt x="17" y="23"/>
                      <a:pt x="20" y="27"/>
                    </a:cubicBezTo>
                    <a:cubicBezTo>
                      <a:pt x="22" y="24"/>
                      <a:pt x="26" y="19"/>
                      <a:pt x="26" y="15"/>
                    </a:cubicBezTo>
                    <a:cubicBezTo>
                      <a:pt x="26" y="11"/>
                      <a:pt x="22" y="10"/>
                      <a:pt x="20" y="5"/>
                    </a:cubicBezTo>
                    <a:cubicBezTo>
                      <a:pt x="373" y="5"/>
                      <a:pt x="373" y="5"/>
                      <a:pt x="373" y="5"/>
                    </a:cubicBezTo>
                    <a:cubicBezTo>
                      <a:pt x="373" y="0"/>
                      <a:pt x="373" y="0"/>
                      <a:pt x="373" y="0"/>
                    </a:cubicBezTo>
                    <a:cubicBezTo>
                      <a:pt x="379" y="4"/>
                      <a:pt x="378" y="8"/>
                      <a:pt x="384" y="11"/>
                    </a:cubicBezTo>
                    <a:cubicBezTo>
                      <a:pt x="406" y="11"/>
                      <a:pt x="406" y="11"/>
                      <a:pt x="406" y="11"/>
                    </a:cubicBezTo>
                    <a:cubicBezTo>
                      <a:pt x="415" y="20"/>
                      <a:pt x="426" y="20"/>
                      <a:pt x="443" y="20"/>
                    </a:cubicBezTo>
                    <a:cubicBezTo>
                      <a:pt x="431" y="28"/>
                      <a:pt x="418" y="32"/>
                      <a:pt x="408" y="45"/>
                    </a:cubicBezTo>
                    <a:cubicBezTo>
                      <a:pt x="415" y="45"/>
                      <a:pt x="415" y="45"/>
                      <a:pt x="415" y="45"/>
                    </a:cubicBezTo>
                    <a:cubicBezTo>
                      <a:pt x="418" y="43"/>
                      <a:pt x="420" y="42"/>
                      <a:pt x="423" y="42"/>
                    </a:cubicBezTo>
                    <a:cubicBezTo>
                      <a:pt x="425" y="46"/>
                      <a:pt x="426" y="46"/>
                      <a:pt x="429" y="46"/>
                    </a:cubicBezTo>
                    <a:cubicBezTo>
                      <a:pt x="437" y="46"/>
                      <a:pt x="437" y="40"/>
                      <a:pt x="441" y="40"/>
                    </a:cubicBezTo>
                    <a:cubicBezTo>
                      <a:pt x="446" y="40"/>
                      <a:pt x="454" y="32"/>
                      <a:pt x="461" y="31"/>
                    </a:cubicBezTo>
                    <a:cubicBezTo>
                      <a:pt x="461" y="37"/>
                      <a:pt x="458" y="38"/>
                      <a:pt x="456" y="42"/>
                    </a:cubicBezTo>
                    <a:cubicBezTo>
                      <a:pt x="465" y="42"/>
                      <a:pt x="465" y="42"/>
                      <a:pt x="465" y="42"/>
                    </a:cubicBezTo>
                    <a:cubicBezTo>
                      <a:pt x="465" y="45"/>
                      <a:pt x="469" y="47"/>
                      <a:pt x="472" y="47"/>
                    </a:cubicBezTo>
                    <a:cubicBezTo>
                      <a:pt x="478" y="47"/>
                      <a:pt x="480" y="43"/>
                      <a:pt x="484" y="43"/>
                    </a:cubicBezTo>
                    <a:cubicBezTo>
                      <a:pt x="495" y="43"/>
                      <a:pt x="500" y="48"/>
                      <a:pt x="510" y="48"/>
                    </a:cubicBezTo>
                    <a:cubicBezTo>
                      <a:pt x="510" y="54"/>
                      <a:pt x="510" y="54"/>
                      <a:pt x="510" y="54"/>
                    </a:cubicBezTo>
                    <a:cubicBezTo>
                      <a:pt x="503" y="56"/>
                      <a:pt x="493" y="54"/>
                      <a:pt x="490" y="54"/>
                    </a:cubicBezTo>
                    <a:cubicBezTo>
                      <a:pt x="480" y="54"/>
                      <a:pt x="462" y="66"/>
                      <a:pt x="462" y="75"/>
                    </a:cubicBezTo>
                    <a:cubicBezTo>
                      <a:pt x="466" y="72"/>
                      <a:pt x="468" y="69"/>
                      <a:pt x="472" y="69"/>
                    </a:cubicBezTo>
                    <a:cubicBezTo>
                      <a:pt x="465" y="78"/>
                      <a:pt x="461" y="101"/>
                      <a:pt x="461" y="112"/>
                    </a:cubicBezTo>
                    <a:cubicBezTo>
                      <a:pt x="461" y="117"/>
                      <a:pt x="466" y="121"/>
                      <a:pt x="471" y="121"/>
                    </a:cubicBezTo>
                    <a:cubicBezTo>
                      <a:pt x="478" y="121"/>
                      <a:pt x="480" y="108"/>
                      <a:pt x="480" y="102"/>
                    </a:cubicBezTo>
                    <a:cubicBezTo>
                      <a:pt x="480" y="97"/>
                      <a:pt x="480" y="88"/>
                      <a:pt x="480" y="88"/>
                    </a:cubicBezTo>
                    <a:cubicBezTo>
                      <a:pt x="480" y="82"/>
                      <a:pt x="480" y="69"/>
                      <a:pt x="485" y="69"/>
                    </a:cubicBezTo>
                    <a:cubicBezTo>
                      <a:pt x="501" y="68"/>
                      <a:pt x="494" y="57"/>
                      <a:pt x="501" y="57"/>
                    </a:cubicBezTo>
                    <a:cubicBezTo>
                      <a:pt x="504" y="57"/>
                      <a:pt x="521" y="65"/>
                      <a:pt x="521" y="70"/>
                    </a:cubicBezTo>
                    <a:cubicBezTo>
                      <a:pt x="521" y="77"/>
                      <a:pt x="517" y="81"/>
                      <a:pt x="516" y="87"/>
                    </a:cubicBezTo>
                    <a:cubicBezTo>
                      <a:pt x="521" y="87"/>
                      <a:pt x="520" y="85"/>
                      <a:pt x="525" y="84"/>
                    </a:cubicBezTo>
                    <a:cubicBezTo>
                      <a:pt x="526" y="91"/>
                      <a:pt x="526" y="94"/>
                      <a:pt x="531" y="97"/>
                    </a:cubicBezTo>
                    <a:cubicBezTo>
                      <a:pt x="526" y="103"/>
                      <a:pt x="521" y="106"/>
                      <a:pt x="521" y="112"/>
                    </a:cubicBezTo>
                    <a:cubicBezTo>
                      <a:pt x="521" y="117"/>
                      <a:pt x="523" y="123"/>
                      <a:pt x="527" y="123"/>
                    </a:cubicBezTo>
                    <a:cubicBezTo>
                      <a:pt x="539" y="123"/>
                      <a:pt x="559" y="112"/>
                      <a:pt x="568" y="108"/>
                    </a:cubicBezTo>
                    <a:cubicBezTo>
                      <a:pt x="567" y="103"/>
                      <a:pt x="565" y="99"/>
                      <a:pt x="564" y="97"/>
                    </a:cubicBezTo>
                    <a:cubicBezTo>
                      <a:pt x="567" y="97"/>
                      <a:pt x="567" y="97"/>
                      <a:pt x="569" y="97"/>
                    </a:cubicBezTo>
                    <a:cubicBezTo>
                      <a:pt x="582" y="97"/>
                      <a:pt x="610" y="101"/>
                      <a:pt x="610" y="84"/>
                    </a:cubicBezTo>
                    <a:cubicBezTo>
                      <a:pt x="611" y="84"/>
                      <a:pt x="627" y="68"/>
                      <a:pt x="630" y="66"/>
                    </a:cubicBezTo>
                    <a:cubicBezTo>
                      <a:pt x="632" y="64"/>
                      <a:pt x="643" y="65"/>
                      <a:pt x="653" y="65"/>
                    </a:cubicBezTo>
                    <a:cubicBezTo>
                      <a:pt x="657" y="65"/>
                      <a:pt x="660" y="65"/>
                      <a:pt x="664" y="65"/>
                    </a:cubicBezTo>
                    <a:cubicBezTo>
                      <a:pt x="668" y="65"/>
                      <a:pt x="672" y="63"/>
                      <a:pt x="675" y="63"/>
                    </a:cubicBezTo>
                    <a:cubicBezTo>
                      <a:pt x="680" y="62"/>
                      <a:pt x="678" y="61"/>
                      <a:pt x="680" y="59"/>
                    </a:cubicBezTo>
                    <a:cubicBezTo>
                      <a:pt x="688" y="51"/>
                      <a:pt x="688" y="36"/>
                      <a:pt x="699" y="28"/>
                    </a:cubicBezTo>
                    <a:cubicBezTo>
                      <a:pt x="704" y="35"/>
                      <a:pt x="712" y="25"/>
                      <a:pt x="716" y="32"/>
                    </a:cubicBezTo>
                    <a:cubicBezTo>
                      <a:pt x="723" y="44"/>
                      <a:pt x="717" y="62"/>
                      <a:pt x="726" y="73"/>
                    </a:cubicBezTo>
                    <a:cubicBezTo>
                      <a:pt x="723" y="77"/>
                      <a:pt x="718" y="80"/>
                      <a:pt x="712" y="80"/>
                    </a:cubicBezTo>
                    <a:cubicBezTo>
                      <a:pt x="706" y="80"/>
                      <a:pt x="706" y="78"/>
                      <a:pt x="701" y="80"/>
                    </a:cubicBezTo>
                    <a:cubicBezTo>
                      <a:pt x="694" y="87"/>
                      <a:pt x="679" y="92"/>
                      <a:pt x="679" y="109"/>
                    </a:cubicBezTo>
                    <a:cubicBezTo>
                      <a:pt x="679" y="110"/>
                      <a:pt x="680" y="112"/>
                      <a:pt x="681" y="113"/>
                    </a:cubicBezTo>
                    <a:cubicBezTo>
                      <a:pt x="681" y="115"/>
                      <a:pt x="683" y="121"/>
                      <a:pt x="686" y="121"/>
                    </a:cubicBezTo>
                    <a:cubicBezTo>
                      <a:pt x="687" y="121"/>
                      <a:pt x="690" y="118"/>
                      <a:pt x="690" y="118"/>
                    </a:cubicBezTo>
                    <a:cubicBezTo>
                      <a:pt x="690" y="121"/>
                      <a:pt x="690" y="121"/>
                      <a:pt x="690" y="121"/>
                    </a:cubicBezTo>
                    <a:cubicBezTo>
                      <a:pt x="685" y="122"/>
                      <a:pt x="678" y="124"/>
                      <a:pt x="676" y="122"/>
                    </a:cubicBezTo>
                    <a:cubicBezTo>
                      <a:pt x="667" y="129"/>
                      <a:pt x="652" y="126"/>
                      <a:pt x="643" y="132"/>
                    </a:cubicBezTo>
                    <a:cubicBezTo>
                      <a:pt x="648" y="132"/>
                      <a:pt x="648" y="132"/>
                      <a:pt x="648" y="132"/>
                    </a:cubicBezTo>
                    <a:cubicBezTo>
                      <a:pt x="652" y="132"/>
                      <a:pt x="656" y="129"/>
                      <a:pt x="659" y="132"/>
                    </a:cubicBezTo>
                    <a:cubicBezTo>
                      <a:pt x="653" y="134"/>
                      <a:pt x="648" y="134"/>
                      <a:pt x="642" y="134"/>
                    </a:cubicBezTo>
                    <a:cubicBezTo>
                      <a:pt x="641" y="134"/>
                      <a:pt x="639" y="133"/>
                      <a:pt x="638" y="133"/>
                    </a:cubicBezTo>
                    <a:cubicBezTo>
                      <a:pt x="637" y="134"/>
                      <a:pt x="635" y="135"/>
                      <a:pt x="635" y="137"/>
                    </a:cubicBezTo>
                    <a:cubicBezTo>
                      <a:pt x="635" y="139"/>
                      <a:pt x="639" y="142"/>
                      <a:pt x="639" y="142"/>
                    </a:cubicBezTo>
                    <a:cubicBezTo>
                      <a:pt x="638" y="145"/>
                      <a:pt x="630" y="161"/>
                      <a:pt x="627" y="161"/>
                    </a:cubicBezTo>
                    <a:cubicBezTo>
                      <a:pt x="626" y="161"/>
                      <a:pt x="625" y="158"/>
                      <a:pt x="624" y="157"/>
                    </a:cubicBezTo>
                    <a:cubicBezTo>
                      <a:pt x="622" y="159"/>
                      <a:pt x="622" y="159"/>
                      <a:pt x="622" y="159"/>
                    </a:cubicBezTo>
                    <a:cubicBezTo>
                      <a:pt x="623" y="163"/>
                      <a:pt x="626" y="164"/>
                      <a:pt x="626" y="168"/>
                    </a:cubicBezTo>
                    <a:cubicBezTo>
                      <a:pt x="626" y="170"/>
                      <a:pt x="617" y="186"/>
                      <a:pt x="615" y="186"/>
                    </a:cubicBezTo>
                    <a:cubicBezTo>
                      <a:pt x="615" y="186"/>
                      <a:pt x="614" y="184"/>
                      <a:pt x="614" y="183"/>
                    </a:cubicBezTo>
                    <a:cubicBezTo>
                      <a:pt x="614" y="181"/>
                      <a:pt x="614" y="180"/>
                      <a:pt x="614" y="178"/>
                    </a:cubicBezTo>
                    <a:cubicBezTo>
                      <a:pt x="614" y="175"/>
                      <a:pt x="610" y="168"/>
                      <a:pt x="609" y="164"/>
                    </a:cubicBezTo>
                    <a:cubicBezTo>
                      <a:pt x="608" y="166"/>
                      <a:pt x="608" y="170"/>
                      <a:pt x="608" y="170"/>
                    </a:cubicBezTo>
                    <a:cubicBezTo>
                      <a:pt x="608" y="173"/>
                      <a:pt x="611" y="181"/>
                      <a:pt x="611" y="185"/>
                    </a:cubicBezTo>
                    <a:cubicBezTo>
                      <a:pt x="611" y="189"/>
                      <a:pt x="608" y="189"/>
                      <a:pt x="611" y="192"/>
                    </a:cubicBezTo>
                    <a:cubicBezTo>
                      <a:pt x="612" y="192"/>
                      <a:pt x="613" y="192"/>
                      <a:pt x="614" y="192"/>
                    </a:cubicBezTo>
                    <a:cubicBezTo>
                      <a:pt x="614" y="193"/>
                      <a:pt x="614" y="195"/>
                      <a:pt x="614" y="196"/>
                    </a:cubicBezTo>
                    <a:cubicBezTo>
                      <a:pt x="614" y="200"/>
                      <a:pt x="610" y="201"/>
                      <a:pt x="608" y="201"/>
                    </a:cubicBezTo>
                    <a:cubicBezTo>
                      <a:pt x="610" y="205"/>
                      <a:pt x="612" y="205"/>
                      <a:pt x="614" y="205"/>
                    </a:cubicBezTo>
                    <a:cubicBezTo>
                      <a:pt x="613" y="210"/>
                      <a:pt x="611" y="210"/>
                      <a:pt x="607" y="210"/>
                    </a:cubicBezTo>
                    <a:cubicBezTo>
                      <a:pt x="607" y="213"/>
                      <a:pt x="607" y="213"/>
                      <a:pt x="607" y="213"/>
                    </a:cubicBezTo>
                    <a:cubicBezTo>
                      <a:pt x="612" y="216"/>
                      <a:pt x="612" y="216"/>
                      <a:pt x="612" y="216"/>
                    </a:cubicBezTo>
                    <a:cubicBezTo>
                      <a:pt x="611" y="218"/>
                      <a:pt x="610" y="221"/>
                      <a:pt x="607" y="221"/>
                    </a:cubicBezTo>
                    <a:cubicBezTo>
                      <a:pt x="602" y="222"/>
                      <a:pt x="600" y="226"/>
                      <a:pt x="596" y="226"/>
                    </a:cubicBezTo>
                    <a:cubicBezTo>
                      <a:pt x="591" y="228"/>
                      <a:pt x="591" y="230"/>
                      <a:pt x="589" y="232"/>
                    </a:cubicBezTo>
                    <a:lnTo>
                      <a:pt x="590" y="233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128" name="Freeform 50"/>
              <p:cNvSpPr/>
              <p:nvPr/>
            </p:nvSpPr>
            <p:spPr bwMode="auto">
              <a:xfrm>
                <a:off x="2030413" y="1400175"/>
                <a:ext cx="1425575" cy="736600"/>
              </a:xfrm>
              <a:custGeom>
                <a:avLst/>
                <a:gdLst/>
                <a:ahLst/>
                <a:cxnLst>
                  <a:cxn ang="0">
                    <a:pos x="950" y="501"/>
                  </a:cxn>
                  <a:cxn ang="0">
                    <a:pos x="950" y="527"/>
                  </a:cxn>
                  <a:cxn ang="0">
                    <a:pos x="955" y="469"/>
                  </a:cxn>
                  <a:cxn ang="0">
                    <a:pos x="944" y="436"/>
                  </a:cxn>
                  <a:cxn ang="0">
                    <a:pos x="982" y="418"/>
                  </a:cxn>
                  <a:cxn ang="0">
                    <a:pos x="1060" y="356"/>
                  </a:cxn>
                  <a:cxn ang="0">
                    <a:pos x="1050" y="346"/>
                  </a:cxn>
                  <a:cxn ang="0">
                    <a:pos x="991" y="310"/>
                  </a:cxn>
                  <a:cxn ang="0">
                    <a:pos x="965" y="247"/>
                  </a:cxn>
                  <a:cxn ang="0">
                    <a:pos x="908" y="267"/>
                  </a:cxn>
                  <a:cxn ang="0">
                    <a:pos x="831" y="204"/>
                  </a:cxn>
                  <a:cxn ang="0">
                    <a:pos x="794" y="247"/>
                  </a:cxn>
                  <a:cxn ang="0">
                    <a:pos x="783" y="387"/>
                  </a:cxn>
                  <a:cxn ang="0">
                    <a:pos x="726" y="334"/>
                  </a:cxn>
                  <a:cxn ang="0">
                    <a:pos x="607" y="306"/>
                  </a:cxn>
                  <a:cxn ang="0">
                    <a:pos x="595" y="216"/>
                  </a:cxn>
                  <a:cxn ang="0">
                    <a:pos x="633" y="178"/>
                  </a:cxn>
                  <a:cxn ang="0">
                    <a:pos x="675" y="146"/>
                  </a:cxn>
                  <a:cxn ang="0">
                    <a:pos x="686" y="127"/>
                  </a:cxn>
                  <a:cxn ang="0">
                    <a:pos x="722" y="120"/>
                  </a:cxn>
                  <a:cxn ang="0">
                    <a:pos x="746" y="61"/>
                  </a:cxn>
                  <a:cxn ang="0">
                    <a:pos x="702" y="67"/>
                  </a:cxn>
                  <a:cxn ang="0">
                    <a:pos x="665" y="74"/>
                  </a:cxn>
                  <a:cxn ang="0">
                    <a:pos x="625" y="55"/>
                  </a:cxn>
                  <a:cxn ang="0">
                    <a:pos x="574" y="0"/>
                  </a:cxn>
                  <a:cxn ang="0">
                    <a:pos x="555" y="38"/>
                  </a:cxn>
                  <a:cxn ang="0">
                    <a:pos x="567" y="98"/>
                  </a:cxn>
                  <a:cxn ang="0">
                    <a:pos x="492" y="92"/>
                  </a:cxn>
                  <a:cxn ang="0">
                    <a:pos x="430" y="75"/>
                  </a:cxn>
                  <a:cxn ang="0">
                    <a:pos x="387" y="89"/>
                  </a:cxn>
                  <a:cxn ang="0">
                    <a:pos x="333" y="81"/>
                  </a:cxn>
                  <a:cxn ang="0">
                    <a:pos x="202" y="42"/>
                  </a:cxn>
                  <a:cxn ang="0">
                    <a:pos x="138" y="40"/>
                  </a:cxn>
                  <a:cxn ang="0">
                    <a:pos x="61" y="70"/>
                  </a:cxn>
                  <a:cxn ang="0">
                    <a:pos x="0" y="242"/>
                  </a:cxn>
                  <a:cxn ang="0">
                    <a:pos x="67" y="253"/>
                  </a:cxn>
                  <a:cxn ang="0">
                    <a:pos x="124" y="316"/>
                  </a:cxn>
                  <a:cxn ang="0">
                    <a:pos x="136" y="366"/>
                  </a:cxn>
                  <a:cxn ang="0">
                    <a:pos x="181" y="413"/>
                  </a:cxn>
                  <a:cxn ang="0">
                    <a:pos x="224" y="440"/>
                  </a:cxn>
                  <a:cxn ang="0">
                    <a:pos x="610" y="446"/>
                  </a:cxn>
                  <a:cxn ang="0">
                    <a:pos x="676" y="453"/>
                  </a:cxn>
                  <a:cxn ang="0">
                    <a:pos x="705" y="477"/>
                  </a:cxn>
                  <a:cxn ang="0">
                    <a:pos x="759" y="512"/>
                  </a:cxn>
                  <a:cxn ang="0">
                    <a:pos x="732" y="553"/>
                  </a:cxn>
                  <a:cxn ang="0">
                    <a:pos x="772" y="543"/>
                  </a:cxn>
                  <a:cxn ang="0">
                    <a:pos x="814" y="519"/>
                  </a:cxn>
                  <a:cxn ang="0">
                    <a:pos x="879" y="498"/>
                  </a:cxn>
                  <a:cxn ang="0">
                    <a:pos x="928" y="505"/>
                  </a:cxn>
                </a:cxnLst>
                <a:rect l="0" t="0" r="r" b="b"/>
                <a:pathLst>
                  <a:path w="1071" h="553">
                    <a:moveTo>
                      <a:pt x="928" y="503"/>
                    </a:moveTo>
                    <a:cubicBezTo>
                      <a:pt x="928" y="502"/>
                      <a:pt x="928" y="502"/>
                      <a:pt x="928" y="502"/>
                    </a:cubicBezTo>
                    <a:cubicBezTo>
                      <a:pt x="928" y="502"/>
                      <a:pt x="931" y="502"/>
                      <a:pt x="932" y="502"/>
                    </a:cubicBezTo>
                    <a:cubicBezTo>
                      <a:pt x="935" y="502"/>
                      <a:pt x="946" y="504"/>
                      <a:pt x="950" y="501"/>
                    </a:cubicBezTo>
                    <a:cubicBezTo>
                      <a:pt x="954" y="498"/>
                      <a:pt x="954" y="493"/>
                      <a:pt x="960" y="492"/>
                    </a:cubicBezTo>
                    <a:cubicBezTo>
                      <a:pt x="960" y="498"/>
                      <a:pt x="960" y="499"/>
                      <a:pt x="967" y="499"/>
                    </a:cubicBezTo>
                    <a:cubicBezTo>
                      <a:pt x="957" y="500"/>
                      <a:pt x="941" y="507"/>
                      <a:pt x="941" y="516"/>
                    </a:cubicBezTo>
                    <a:cubicBezTo>
                      <a:pt x="941" y="520"/>
                      <a:pt x="947" y="527"/>
                      <a:pt x="950" y="527"/>
                    </a:cubicBezTo>
                    <a:cubicBezTo>
                      <a:pt x="953" y="527"/>
                      <a:pt x="961" y="516"/>
                      <a:pt x="970" y="513"/>
                    </a:cubicBezTo>
                    <a:cubicBezTo>
                      <a:pt x="972" y="513"/>
                      <a:pt x="1003" y="501"/>
                      <a:pt x="1003" y="497"/>
                    </a:cubicBezTo>
                    <a:cubicBezTo>
                      <a:pt x="1003" y="493"/>
                      <a:pt x="991" y="492"/>
                      <a:pt x="988" y="492"/>
                    </a:cubicBezTo>
                    <a:cubicBezTo>
                      <a:pt x="976" y="492"/>
                      <a:pt x="955" y="480"/>
                      <a:pt x="955" y="469"/>
                    </a:cubicBezTo>
                    <a:cubicBezTo>
                      <a:pt x="955" y="466"/>
                      <a:pt x="959" y="463"/>
                      <a:pt x="960" y="458"/>
                    </a:cubicBezTo>
                    <a:cubicBezTo>
                      <a:pt x="958" y="458"/>
                      <a:pt x="953" y="457"/>
                      <a:pt x="949" y="457"/>
                    </a:cubicBezTo>
                    <a:cubicBezTo>
                      <a:pt x="951" y="453"/>
                      <a:pt x="967" y="451"/>
                      <a:pt x="967" y="442"/>
                    </a:cubicBezTo>
                    <a:cubicBezTo>
                      <a:pt x="967" y="434"/>
                      <a:pt x="954" y="436"/>
                      <a:pt x="944" y="436"/>
                    </a:cubicBezTo>
                    <a:cubicBezTo>
                      <a:pt x="925" y="436"/>
                      <a:pt x="916" y="449"/>
                      <a:pt x="903" y="451"/>
                    </a:cubicBezTo>
                    <a:cubicBezTo>
                      <a:pt x="909" y="439"/>
                      <a:pt x="918" y="443"/>
                      <a:pt x="928" y="433"/>
                    </a:cubicBezTo>
                    <a:cubicBezTo>
                      <a:pt x="934" y="427"/>
                      <a:pt x="929" y="423"/>
                      <a:pt x="939" y="420"/>
                    </a:cubicBezTo>
                    <a:cubicBezTo>
                      <a:pt x="955" y="415"/>
                      <a:pt x="965" y="418"/>
                      <a:pt x="982" y="418"/>
                    </a:cubicBezTo>
                    <a:cubicBezTo>
                      <a:pt x="1004" y="418"/>
                      <a:pt x="1016" y="425"/>
                      <a:pt x="1029" y="408"/>
                    </a:cubicBezTo>
                    <a:cubicBezTo>
                      <a:pt x="1035" y="400"/>
                      <a:pt x="1071" y="398"/>
                      <a:pt x="1071" y="384"/>
                    </a:cubicBezTo>
                    <a:cubicBezTo>
                      <a:pt x="1071" y="374"/>
                      <a:pt x="1067" y="370"/>
                      <a:pt x="1063" y="363"/>
                    </a:cubicBezTo>
                    <a:cubicBezTo>
                      <a:pt x="1060" y="363"/>
                      <a:pt x="1065" y="359"/>
                      <a:pt x="1060" y="356"/>
                    </a:cubicBezTo>
                    <a:cubicBezTo>
                      <a:pt x="1060" y="351"/>
                      <a:pt x="1060" y="351"/>
                      <a:pt x="1060" y="351"/>
                    </a:cubicBezTo>
                    <a:cubicBezTo>
                      <a:pt x="1050" y="357"/>
                      <a:pt x="1029" y="364"/>
                      <a:pt x="1018" y="364"/>
                    </a:cubicBezTo>
                    <a:cubicBezTo>
                      <a:pt x="1017" y="364"/>
                      <a:pt x="1014" y="363"/>
                      <a:pt x="1014" y="362"/>
                    </a:cubicBezTo>
                    <a:cubicBezTo>
                      <a:pt x="1022" y="358"/>
                      <a:pt x="1047" y="354"/>
                      <a:pt x="1050" y="346"/>
                    </a:cubicBezTo>
                    <a:cubicBezTo>
                      <a:pt x="1050" y="344"/>
                      <a:pt x="1046" y="343"/>
                      <a:pt x="1046" y="341"/>
                    </a:cubicBezTo>
                    <a:cubicBezTo>
                      <a:pt x="1035" y="342"/>
                      <a:pt x="1013" y="337"/>
                      <a:pt x="1013" y="322"/>
                    </a:cubicBezTo>
                    <a:cubicBezTo>
                      <a:pt x="1013" y="321"/>
                      <a:pt x="1013" y="321"/>
                      <a:pt x="1013" y="321"/>
                    </a:cubicBezTo>
                    <a:cubicBezTo>
                      <a:pt x="1003" y="321"/>
                      <a:pt x="997" y="315"/>
                      <a:pt x="991" y="310"/>
                    </a:cubicBezTo>
                    <a:cubicBezTo>
                      <a:pt x="994" y="309"/>
                      <a:pt x="998" y="308"/>
                      <a:pt x="998" y="302"/>
                    </a:cubicBezTo>
                    <a:cubicBezTo>
                      <a:pt x="998" y="298"/>
                      <a:pt x="994" y="295"/>
                      <a:pt x="995" y="290"/>
                    </a:cubicBezTo>
                    <a:cubicBezTo>
                      <a:pt x="991" y="289"/>
                      <a:pt x="977" y="280"/>
                      <a:pt x="980" y="272"/>
                    </a:cubicBezTo>
                    <a:cubicBezTo>
                      <a:pt x="985" y="262"/>
                      <a:pt x="966" y="259"/>
                      <a:pt x="965" y="247"/>
                    </a:cubicBezTo>
                    <a:cubicBezTo>
                      <a:pt x="964" y="247"/>
                      <a:pt x="959" y="243"/>
                      <a:pt x="958" y="242"/>
                    </a:cubicBezTo>
                    <a:cubicBezTo>
                      <a:pt x="954" y="244"/>
                      <a:pt x="947" y="248"/>
                      <a:pt x="947" y="254"/>
                    </a:cubicBezTo>
                    <a:cubicBezTo>
                      <a:pt x="947" y="261"/>
                      <a:pt x="933" y="277"/>
                      <a:pt x="922" y="277"/>
                    </a:cubicBezTo>
                    <a:cubicBezTo>
                      <a:pt x="914" y="277"/>
                      <a:pt x="913" y="267"/>
                      <a:pt x="908" y="267"/>
                    </a:cubicBezTo>
                    <a:cubicBezTo>
                      <a:pt x="900" y="267"/>
                      <a:pt x="897" y="246"/>
                      <a:pt x="896" y="236"/>
                    </a:cubicBezTo>
                    <a:cubicBezTo>
                      <a:pt x="894" y="224"/>
                      <a:pt x="870" y="233"/>
                      <a:pt x="870" y="216"/>
                    </a:cubicBezTo>
                    <a:cubicBezTo>
                      <a:pt x="858" y="215"/>
                      <a:pt x="855" y="200"/>
                      <a:pt x="843" y="200"/>
                    </a:cubicBezTo>
                    <a:cubicBezTo>
                      <a:pt x="837" y="200"/>
                      <a:pt x="837" y="204"/>
                      <a:pt x="831" y="204"/>
                    </a:cubicBezTo>
                    <a:cubicBezTo>
                      <a:pt x="818" y="204"/>
                      <a:pt x="810" y="197"/>
                      <a:pt x="797" y="197"/>
                    </a:cubicBezTo>
                    <a:cubicBezTo>
                      <a:pt x="791" y="197"/>
                      <a:pt x="784" y="200"/>
                      <a:pt x="784" y="208"/>
                    </a:cubicBezTo>
                    <a:cubicBezTo>
                      <a:pt x="784" y="212"/>
                      <a:pt x="800" y="218"/>
                      <a:pt x="786" y="227"/>
                    </a:cubicBezTo>
                    <a:cubicBezTo>
                      <a:pt x="780" y="231"/>
                      <a:pt x="794" y="241"/>
                      <a:pt x="794" y="247"/>
                    </a:cubicBezTo>
                    <a:cubicBezTo>
                      <a:pt x="796" y="260"/>
                      <a:pt x="783" y="264"/>
                      <a:pt x="778" y="266"/>
                    </a:cubicBezTo>
                    <a:cubicBezTo>
                      <a:pt x="788" y="283"/>
                      <a:pt x="803" y="289"/>
                      <a:pt x="803" y="318"/>
                    </a:cubicBezTo>
                    <a:cubicBezTo>
                      <a:pt x="803" y="326"/>
                      <a:pt x="777" y="346"/>
                      <a:pt x="768" y="347"/>
                    </a:cubicBezTo>
                    <a:cubicBezTo>
                      <a:pt x="783" y="355"/>
                      <a:pt x="777" y="379"/>
                      <a:pt x="783" y="387"/>
                    </a:cubicBezTo>
                    <a:cubicBezTo>
                      <a:pt x="782" y="389"/>
                      <a:pt x="776" y="392"/>
                      <a:pt x="775" y="397"/>
                    </a:cubicBezTo>
                    <a:cubicBezTo>
                      <a:pt x="770" y="397"/>
                      <a:pt x="766" y="406"/>
                      <a:pt x="762" y="403"/>
                    </a:cubicBezTo>
                    <a:cubicBezTo>
                      <a:pt x="751" y="394"/>
                      <a:pt x="736" y="380"/>
                      <a:pt x="736" y="367"/>
                    </a:cubicBezTo>
                    <a:cubicBezTo>
                      <a:pt x="736" y="353"/>
                      <a:pt x="738" y="342"/>
                      <a:pt x="726" y="334"/>
                    </a:cubicBezTo>
                    <a:cubicBezTo>
                      <a:pt x="697" y="334"/>
                      <a:pt x="697" y="334"/>
                      <a:pt x="697" y="334"/>
                    </a:cubicBezTo>
                    <a:cubicBezTo>
                      <a:pt x="681" y="322"/>
                      <a:pt x="662" y="315"/>
                      <a:pt x="643" y="308"/>
                    </a:cubicBezTo>
                    <a:cubicBezTo>
                      <a:pt x="640" y="306"/>
                      <a:pt x="629" y="299"/>
                      <a:pt x="623" y="299"/>
                    </a:cubicBezTo>
                    <a:cubicBezTo>
                      <a:pt x="617" y="299"/>
                      <a:pt x="614" y="306"/>
                      <a:pt x="607" y="306"/>
                    </a:cubicBezTo>
                    <a:cubicBezTo>
                      <a:pt x="607" y="295"/>
                      <a:pt x="600" y="270"/>
                      <a:pt x="590" y="270"/>
                    </a:cubicBezTo>
                    <a:cubicBezTo>
                      <a:pt x="586" y="270"/>
                      <a:pt x="584" y="274"/>
                      <a:pt x="579" y="275"/>
                    </a:cubicBezTo>
                    <a:cubicBezTo>
                      <a:pt x="581" y="269"/>
                      <a:pt x="579" y="268"/>
                      <a:pt x="579" y="255"/>
                    </a:cubicBezTo>
                    <a:cubicBezTo>
                      <a:pt x="579" y="237"/>
                      <a:pt x="584" y="227"/>
                      <a:pt x="595" y="216"/>
                    </a:cubicBezTo>
                    <a:cubicBezTo>
                      <a:pt x="598" y="213"/>
                      <a:pt x="606" y="196"/>
                      <a:pt x="609" y="194"/>
                    </a:cubicBezTo>
                    <a:cubicBezTo>
                      <a:pt x="617" y="192"/>
                      <a:pt x="630" y="196"/>
                      <a:pt x="630" y="186"/>
                    </a:cubicBezTo>
                    <a:cubicBezTo>
                      <a:pt x="630" y="179"/>
                      <a:pt x="613" y="178"/>
                      <a:pt x="607" y="175"/>
                    </a:cubicBezTo>
                    <a:cubicBezTo>
                      <a:pt x="611" y="176"/>
                      <a:pt x="597" y="167"/>
                      <a:pt x="633" y="178"/>
                    </a:cubicBezTo>
                    <a:cubicBezTo>
                      <a:pt x="643" y="181"/>
                      <a:pt x="637" y="169"/>
                      <a:pt x="642" y="169"/>
                    </a:cubicBezTo>
                    <a:cubicBezTo>
                      <a:pt x="643" y="169"/>
                      <a:pt x="647" y="169"/>
                      <a:pt x="652" y="169"/>
                    </a:cubicBezTo>
                    <a:cubicBezTo>
                      <a:pt x="662" y="169"/>
                      <a:pt x="668" y="158"/>
                      <a:pt x="675" y="153"/>
                    </a:cubicBezTo>
                    <a:cubicBezTo>
                      <a:pt x="675" y="146"/>
                      <a:pt x="675" y="146"/>
                      <a:pt x="675" y="146"/>
                    </a:cubicBezTo>
                    <a:cubicBezTo>
                      <a:pt x="660" y="142"/>
                      <a:pt x="645" y="145"/>
                      <a:pt x="639" y="131"/>
                    </a:cubicBezTo>
                    <a:cubicBezTo>
                      <a:pt x="639" y="131"/>
                      <a:pt x="643" y="131"/>
                      <a:pt x="647" y="131"/>
                    </a:cubicBezTo>
                    <a:cubicBezTo>
                      <a:pt x="652" y="135"/>
                      <a:pt x="658" y="141"/>
                      <a:pt x="666" y="141"/>
                    </a:cubicBezTo>
                    <a:cubicBezTo>
                      <a:pt x="673" y="141"/>
                      <a:pt x="686" y="132"/>
                      <a:pt x="686" y="127"/>
                    </a:cubicBezTo>
                    <a:cubicBezTo>
                      <a:pt x="686" y="125"/>
                      <a:pt x="680" y="117"/>
                      <a:pt x="683" y="117"/>
                    </a:cubicBezTo>
                    <a:cubicBezTo>
                      <a:pt x="693" y="117"/>
                      <a:pt x="696" y="126"/>
                      <a:pt x="703" y="126"/>
                    </a:cubicBezTo>
                    <a:cubicBezTo>
                      <a:pt x="707" y="126"/>
                      <a:pt x="709" y="123"/>
                      <a:pt x="717" y="123"/>
                    </a:cubicBezTo>
                    <a:cubicBezTo>
                      <a:pt x="715" y="120"/>
                      <a:pt x="717" y="112"/>
                      <a:pt x="722" y="120"/>
                    </a:cubicBezTo>
                    <a:cubicBezTo>
                      <a:pt x="725" y="125"/>
                      <a:pt x="748" y="105"/>
                      <a:pt x="748" y="100"/>
                    </a:cubicBezTo>
                    <a:cubicBezTo>
                      <a:pt x="748" y="96"/>
                      <a:pt x="738" y="91"/>
                      <a:pt x="738" y="89"/>
                    </a:cubicBezTo>
                    <a:cubicBezTo>
                      <a:pt x="738" y="85"/>
                      <a:pt x="732" y="78"/>
                      <a:pt x="746" y="72"/>
                    </a:cubicBezTo>
                    <a:cubicBezTo>
                      <a:pt x="748" y="68"/>
                      <a:pt x="746" y="68"/>
                      <a:pt x="746" y="61"/>
                    </a:cubicBezTo>
                    <a:cubicBezTo>
                      <a:pt x="732" y="61"/>
                      <a:pt x="735" y="50"/>
                      <a:pt x="717" y="50"/>
                    </a:cubicBezTo>
                    <a:cubicBezTo>
                      <a:pt x="713" y="49"/>
                      <a:pt x="710" y="47"/>
                      <a:pt x="706" y="47"/>
                    </a:cubicBezTo>
                    <a:cubicBezTo>
                      <a:pt x="701" y="47"/>
                      <a:pt x="695" y="50"/>
                      <a:pt x="695" y="55"/>
                    </a:cubicBezTo>
                    <a:cubicBezTo>
                      <a:pt x="695" y="61"/>
                      <a:pt x="702" y="63"/>
                      <a:pt x="702" y="67"/>
                    </a:cubicBezTo>
                    <a:cubicBezTo>
                      <a:pt x="702" y="72"/>
                      <a:pt x="692" y="72"/>
                      <a:pt x="689" y="76"/>
                    </a:cubicBezTo>
                    <a:cubicBezTo>
                      <a:pt x="686" y="84"/>
                      <a:pt x="687" y="90"/>
                      <a:pt x="681" y="98"/>
                    </a:cubicBezTo>
                    <a:cubicBezTo>
                      <a:pt x="671" y="110"/>
                      <a:pt x="658" y="90"/>
                      <a:pt x="658" y="85"/>
                    </a:cubicBezTo>
                    <a:cubicBezTo>
                      <a:pt x="658" y="79"/>
                      <a:pt x="665" y="81"/>
                      <a:pt x="665" y="74"/>
                    </a:cubicBezTo>
                    <a:cubicBezTo>
                      <a:pt x="665" y="71"/>
                      <a:pt x="652" y="59"/>
                      <a:pt x="649" y="59"/>
                    </a:cubicBezTo>
                    <a:cubicBezTo>
                      <a:pt x="636" y="59"/>
                      <a:pt x="645" y="78"/>
                      <a:pt x="631" y="78"/>
                    </a:cubicBezTo>
                    <a:cubicBezTo>
                      <a:pt x="631" y="70"/>
                      <a:pt x="630" y="65"/>
                      <a:pt x="621" y="60"/>
                    </a:cubicBezTo>
                    <a:cubicBezTo>
                      <a:pt x="622" y="58"/>
                      <a:pt x="623" y="57"/>
                      <a:pt x="625" y="55"/>
                    </a:cubicBezTo>
                    <a:cubicBezTo>
                      <a:pt x="618" y="51"/>
                      <a:pt x="609" y="55"/>
                      <a:pt x="603" y="48"/>
                    </a:cubicBezTo>
                    <a:cubicBezTo>
                      <a:pt x="606" y="47"/>
                      <a:pt x="614" y="44"/>
                      <a:pt x="614" y="38"/>
                    </a:cubicBezTo>
                    <a:cubicBezTo>
                      <a:pt x="614" y="29"/>
                      <a:pt x="601" y="30"/>
                      <a:pt x="601" y="23"/>
                    </a:cubicBezTo>
                    <a:cubicBezTo>
                      <a:pt x="601" y="10"/>
                      <a:pt x="591" y="1"/>
                      <a:pt x="574" y="0"/>
                    </a:cubicBezTo>
                    <a:cubicBezTo>
                      <a:pt x="565" y="0"/>
                      <a:pt x="569" y="6"/>
                      <a:pt x="569" y="10"/>
                    </a:cubicBezTo>
                    <a:cubicBezTo>
                      <a:pt x="564" y="11"/>
                      <a:pt x="557" y="10"/>
                      <a:pt x="557" y="17"/>
                    </a:cubicBezTo>
                    <a:cubicBezTo>
                      <a:pt x="557" y="21"/>
                      <a:pt x="561" y="23"/>
                      <a:pt x="561" y="28"/>
                    </a:cubicBezTo>
                    <a:cubicBezTo>
                      <a:pt x="561" y="32"/>
                      <a:pt x="555" y="32"/>
                      <a:pt x="555" y="38"/>
                    </a:cubicBezTo>
                    <a:cubicBezTo>
                      <a:pt x="555" y="52"/>
                      <a:pt x="585" y="44"/>
                      <a:pt x="585" y="59"/>
                    </a:cubicBezTo>
                    <a:cubicBezTo>
                      <a:pt x="585" y="61"/>
                      <a:pt x="581" y="72"/>
                      <a:pt x="581" y="72"/>
                    </a:cubicBezTo>
                    <a:cubicBezTo>
                      <a:pt x="584" y="70"/>
                      <a:pt x="587" y="69"/>
                      <a:pt x="591" y="67"/>
                    </a:cubicBezTo>
                    <a:cubicBezTo>
                      <a:pt x="596" y="85"/>
                      <a:pt x="567" y="77"/>
                      <a:pt x="567" y="98"/>
                    </a:cubicBezTo>
                    <a:cubicBezTo>
                      <a:pt x="553" y="102"/>
                      <a:pt x="564" y="88"/>
                      <a:pt x="561" y="83"/>
                    </a:cubicBezTo>
                    <a:cubicBezTo>
                      <a:pt x="559" y="81"/>
                      <a:pt x="547" y="78"/>
                      <a:pt x="541" y="78"/>
                    </a:cubicBezTo>
                    <a:cubicBezTo>
                      <a:pt x="533" y="78"/>
                      <a:pt x="530" y="82"/>
                      <a:pt x="530" y="92"/>
                    </a:cubicBezTo>
                    <a:cubicBezTo>
                      <a:pt x="522" y="91"/>
                      <a:pt x="517" y="92"/>
                      <a:pt x="492" y="92"/>
                    </a:cubicBezTo>
                    <a:cubicBezTo>
                      <a:pt x="468" y="92"/>
                      <a:pt x="441" y="83"/>
                      <a:pt x="435" y="65"/>
                    </a:cubicBezTo>
                    <a:cubicBezTo>
                      <a:pt x="427" y="67"/>
                      <a:pt x="400" y="68"/>
                      <a:pt x="400" y="78"/>
                    </a:cubicBezTo>
                    <a:cubicBezTo>
                      <a:pt x="400" y="81"/>
                      <a:pt x="403" y="82"/>
                      <a:pt x="406" y="82"/>
                    </a:cubicBezTo>
                    <a:cubicBezTo>
                      <a:pt x="413" y="82"/>
                      <a:pt x="425" y="79"/>
                      <a:pt x="430" y="75"/>
                    </a:cubicBezTo>
                    <a:cubicBezTo>
                      <a:pt x="432" y="90"/>
                      <a:pt x="409" y="78"/>
                      <a:pt x="409" y="93"/>
                    </a:cubicBezTo>
                    <a:cubicBezTo>
                      <a:pt x="409" y="96"/>
                      <a:pt x="414" y="106"/>
                      <a:pt x="412" y="106"/>
                    </a:cubicBezTo>
                    <a:cubicBezTo>
                      <a:pt x="403" y="106"/>
                      <a:pt x="401" y="95"/>
                      <a:pt x="394" y="92"/>
                    </a:cubicBezTo>
                    <a:cubicBezTo>
                      <a:pt x="387" y="89"/>
                      <a:pt x="387" y="89"/>
                      <a:pt x="387" y="89"/>
                    </a:cubicBezTo>
                    <a:cubicBezTo>
                      <a:pt x="377" y="89"/>
                      <a:pt x="370" y="89"/>
                      <a:pt x="359" y="89"/>
                    </a:cubicBezTo>
                    <a:cubicBezTo>
                      <a:pt x="350" y="89"/>
                      <a:pt x="344" y="92"/>
                      <a:pt x="335" y="93"/>
                    </a:cubicBezTo>
                    <a:cubicBezTo>
                      <a:pt x="317" y="93"/>
                      <a:pt x="317" y="87"/>
                      <a:pt x="317" y="86"/>
                    </a:cubicBezTo>
                    <a:cubicBezTo>
                      <a:pt x="317" y="82"/>
                      <a:pt x="331" y="83"/>
                      <a:pt x="333" y="81"/>
                    </a:cubicBezTo>
                    <a:cubicBezTo>
                      <a:pt x="321" y="64"/>
                      <a:pt x="323" y="66"/>
                      <a:pt x="298" y="68"/>
                    </a:cubicBezTo>
                    <a:cubicBezTo>
                      <a:pt x="271" y="70"/>
                      <a:pt x="258" y="48"/>
                      <a:pt x="231" y="48"/>
                    </a:cubicBezTo>
                    <a:cubicBezTo>
                      <a:pt x="223" y="48"/>
                      <a:pt x="219" y="54"/>
                      <a:pt x="212" y="54"/>
                    </a:cubicBezTo>
                    <a:cubicBezTo>
                      <a:pt x="207" y="54"/>
                      <a:pt x="202" y="46"/>
                      <a:pt x="202" y="42"/>
                    </a:cubicBezTo>
                    <a:cubicBezTo>
                      <a:pt x="193" y="44"/>
                      <a:pt x="193" y="54"/>
                      <a:pt x="184" y="54"/>
                    </a:cubicBezTo>
                    <a:cubicBezTo>
                      <a:pt x="176" y="54"/>
                      <a:pt x="164" y="34"/>
                      <a:pt x="161" y="34"/>
                    </a:cubicBezTo>
                    <a:cubicBezTo>
                      <a:pt x="153" y="34"/>
                      <a:pt x="156" y="47"/>
                      <a:pt x="146" y="47"/>
                    </a:cubicBezTo>
                    <a:cubicBezTo>
                      <a:pt x="143" y="47"/>
                      <a:pt x="140" y="44"/>
                      <a:pt x="138" y="40"/>
                    </a:cubicBezTo>
                    <a:cubicBezTo>
                      <a:pt x="125" y="44"/>
                      <a:pt x="120" y="44"/>
                      <a:pt x="108" y="49"/>
                    </a:cubicBezTo>
                    <a:cubicBezTo>
                      <a:pt x="103" y="50"/>
                      <a:pt x="91" y="59"/>
                      <a:pt x="87" y="55"/>
                    </a:cubicBezTo>
                    <a:cubicBezTo>
                      <a:pt x="76" y="44"/>
                      <a:pt x="78" y="58"/>
                      <a:pt x="74" y="58"/>
                    </a:cubicBezTo>
                    <a:cubicBezTo>
                      <a:pt x="45" y="59"/>
                      <a:pt x="65" y="70"/>
                      <a:pt x="61" y="70"/>
                    </a:cubicBezTo>
                    <a:cubicBezTo>
                      <a:pt x="50" y="70"/>
                      <a:pt x="30" y="67"/>
                      <a:pt x="12" y="56"/>
                    </a:cubicBezTo>
                    <a:cubicBezTo>
                      <a:pt x="11" y="56"/>
                      <a:pt x="6" y="52"/>
                      <a:pt x="6" y="51"/>
                    </a:cubicBezTo>
                    <a:cubicBezTo>
                      <a:pt x="3" y="52"/>
                      <a:pt x="5" y="52"/>
                      <a:pt x="0" y="51"/>
                    </a:cubicBezTo>
                    <a:cubicBezTo>
                      <a:pt x="0" y="242"/>
                      <a:pt x="0" y="242"/>
                      <a:pt x="0" y="242"/>
                    </a:cubicBezTo>
                    <a:cubicBezTo>
                      <a:pt x="6" y="247"/>
                      <a:pt x="19" y="240"/>
                      <a:pt x="25" y="248"/>
                    </a:cubicBezTo>
                    <a:cubicBezTo>
                      <a:pt x="29" y="254"/>
                      <a:pt x="38" y="266"/>
                      <a:pt x="47" y="266"/>
                    </a:cubicBezTo>
                    <a:cubicBezTo>
                      <a:pt x="53" y="266"/>
                      <a:pt x="53" y="257"/>
                      <a:pt x="59" y="255"/>
                    </a:cubicBezTo>
                    <a:cubicBezTo>
                      <a:pt x="62" y="254"/>
                      <a:pt x="64" y="255"/>
                      <a:pt x="67" y="253"/>
                    </a:cubicBezTo>
                    <a:cubicBezTo>
                      <a:pt x="81" y="266"/>
                      <a:pt x="87" y="271"/>
                      <a:pt x="99" y="288"/>
                    </a:cubicBezTo>
                    <a:cubicBezTo>
                      <a:pt x="100" y="290"/>
                      <a:pt x="103" y="291"/>
                      <a:pt x="105" y="295"/>
                    </a:cubicBezTo>
                    <a:cubicBezTo>
                      <a:pt x="106" y="300"/>
                      <a:pt x="108" y="306"/>
                      <a:pt x="113" y="311"/>
                    </a:cubicBezTo>
                    <a:cubicBezTo>
                      <a:pt x="116" y="314"/>
                      <a:pt x="121" y="313"/>
                      <a:pt x="124" y="316"/>
                    </a:cubicBezTo>
                    <a:cubicBezTo>
                      <a:pt x="128" y="320"/>
                      <a:pt x="135" y="322"/>
                      <a:pt x="135" y="332"/>
                    </a:cubicBezTo>
                    <a:cubicBezTo>
                      <a:pt x="135" y="336"/>
                      <a:pt x="129" y="337"/>
                      <a:pt x="129" y="340"/>
                    </a:cubicBezTo>
                    <a:cubicBezTo>
                      <a:pt x="129" y="343"/>
                      <a:pt x="132" y="344"/>
                      <a:pt x="132" y="347"/>
                    </a:cubicBezTo>
                    <a:cubicBezTo>
                      <a:pt x="132" y="352"/>
                      <a:pt x="130" y="364"/>
                      <a:pt x="136" y="366"/>
                    </a:cubicBezTo>
                    <a:cubicBezTo>
                      <a:pt x="140" y="367"/>
                      <a:pt x="143" y="367"/>
                      <a:pt x="146" y="370"/>
                    </a:cubicBezTo>
                    <a:cubicBezTo>
                      <a:pt x="150" y="373"/>
                      <a:pt x="145" y="379"/>
                      <a:pt x="150" y="383"/>
                    </a:cubicBezTo>
                    <a:cubicBezTo>
                      <a:pt x="150" y="383"/>
                      <a:pt x="162" y="390"/>
                      <a:pt x="162" y="391"/>
                    </a:cubicBezTo>
                    <a:cubicBezTo>
                      <a:pt x="165" y="401"/>
                      <a:pt x="166" y="413"/>
                      <a:pt x="181" y="413"/>
                    </a:cubicBezTo>
                    <a:cubicBezTo>
                      <a:pt x="183" y="422"/>
                      <a:pt x="199" y="416"/>
                      <a:pt x="202" y="428"/>
                    </a:cubicBezTo>
                    <a:cubicBezTo>
                      <a:pt x="204" y="432"/>
                      <a:pt x="215" y="433"/>
                      <a:pt x="219" y="437"/>
                    </a:cubicBezTo>
                    <a:cubicBezTo>
                      <a:pt x="220" y="438"/>
                      <a:pt x="222" y="439"/>
                      <a:pt x="224" y="440"/>
                    </a:cubicBezTo>
                    <a:cubicBezTo>
                      <a:pt x="224" y="440"/>
                      <a:pt x="224" y="440"/>
                      <a:pt x="224" y="440"/>
                    </a:cubicBezTo>
                    <a:cubicBezTo>
                      <a:pt x="577" y="440"/>
                      <a:pt x="577" y="440"/>
                      <a:pt x="577" y="440"/>
                    </a:cubicBezTo>
                    <a:cubicBezTo>
                      <a:pt x="577" y="435"/>
                      <a:pt x="577" y="435"/>
                      <a:pt x="577" y="435"/>
                    </a:cubicBezTo>
                    <a:cubicBezTo>
                      <a:pt x="583" y="439"/>
                      <a:pt x="582" y="443"/>
                      <a:pt x="588" y="446"/>
                    </a:cubicBezTo>
                    <a:cubicBezTo>
                      <a:pt x="610" y="446"/>
                      <a:pt x="610" y="446"/>
                      <a:pt x="610" y="446"/>
                    </a:cubicBezTo>
                    <a:cubicBezTo>
                      <a:pt x="619" y="455"/>
                      <a:pt x="630" y="455"/>
                      <a:pt x="647" y="455"/>
                    </a:cubicBezTo>
                    <a:cubicBezTo>
                      <a:pt x="652" y="453"/>
                      <a:pt x="653" y="455"/>
                      <a:pt x="658" y="452"/>
                    </a:cubicBezTo>
                    <a:cubicBezTo>
                      <a:pt x="662" y="450"/>
                      <a:pt x="661" y="443"/>
                      <a:pt x="665" y="443"/>
                    </a:cubicBezTo>
                    <a:cubicBezTo>
                      <a:pt x="670" y="443"/>
                      <a:pt x="674" y="451"/>
                      <a:pt x="676" y="453"/>
                    </a:cubicBezTo>
                    <a:cubicBezTo>
                      <a:pt x="677" y="451"/>
                      <a:pt x="676" y="448"/>
                      <a:pt x="676" y="447"/>
                    </a:cubicBezTo>
                    <a:cubicBezTo>
                      <a:pt x="677" y="447"/>
                      <a:pt x="678" y="447"/>
                      <a:pt x="680" y="447"/>
                    </a:cubicBezTo>
                    <a:cubicBezTo>
                      <a:pt x="682" y="447"/>
                      <a:pt x="701" y="462"/>
                      <a:pt x="702" y="463"/>
                    </a:cubicBezTo>
                    <a:cubicBezTo>
                      <a:pt x="704" y="469"/>
                      <a:pt x="702" y="473"/>
                      <a:pt x="705" y="477"/>
                    </a:cubicBezTo>
                    <a:cubicBezTo>
                      <a:pt x="715" y="487"/>
                      <a:pt x="729" y="485"/>
                      <a:pt x="740" y="492"/>
                    </a:cubicBezTo>
                    <a:cubicBezTo>
                      <a:pt x="752" y="492"/>
                      <a:pt x="752" y="492"/>
                      <a:pt x="752" y="492"/>
                    </a:cubicBezTo>
                    <a:cubicBezTo>
                      <a:pt x="757" y="495"/>
                      <a:pt x="763" y="500"/>
                      <a:pt x="763" y="506"/>
                    </a:cubicBezTo>
                    <a:cubicBezTo>
                      <a:pt x="763" y="509"/>
                      <a:pt x="762" y="512"/>
                      <a:pt x="759" y="512"/>
                    </a:cubicBezTo>
                    <a:cubicBezTo>
                      <a:pt x="754" y="512"/>
                      <a:pt x="748" y="506"/>
                      <a:pt x="747" y="504"/>
                    </a:cubicBezTo>
                    <a:cubicBezTo>
                      <a:pt x="745" y="511"/>
                      <a:pt x="741" y="532"/>
                      <a:pt x="735" y="532"/>
                    </a:cubicBezTo>
                    <a:cubicBezTo>
                      <a:pt x="730" y="538"/>
                      <a:pt x="725" y="541"/>
                      <a:pt x="725" y="547"/>
                    </a:cubicBezTo>
                    <a:cubicBezTo>
                      <a:pt x="726" y="549"/>
                      <a:pt x="729" y="553"/>
                      <a:pt x="732" y="553"/>
                    </a:cubicBezTo>
                    <a:cubicBezTo>
                      <a:pt x="736" y="553"/>
                      <a:pt x="736" y="550"/>
                      <a:pt x="738" y="548"/>
                    </a:cubicBezTo>
                    <a:cubicBezTo>
                      <a:pt x="742" y="544"/>
                      <a:pt x="748" y="545"/>
                      <a:pt x="755" y="545"/>
                    </a:cubicBezTo>
                    <a:cubicBezTo>
                      <a:pt x="760" y="545"/>
                      <a:pt x="763" y="548"/>
                      <a:pt x="765" y="546"/>
                    </a:cubicBezTo>
                    <a:cubicBezTo>
                      <a:pt x="768" y="545"/>
                      <a:pt x="770" y="544"/>
                      <a:pt x="772" y="543"/>
                    </a:cubicBezTo>
                    <a:cubicBezTo>
                      <a:pt x="772" y="540"/>
                      <a:pt x="771" y="538"/>
                      <a:pt x="770" y="536"/>
                    </a:cubicBezTo>
                    <a:cubicBezTo>
                      <a:pt x="769" y="534"/>
                      <a:pt x="767" y="533"/>
                      <a:pt x="767" y="531"/>
                    </a:cubicBezTo>
                    <a:cubicBezTo>
                      <a:pt x="767" y="529"/>
                      <a:pt x="771" y="528"/>
                      <a:pt x="773" y="528"/>
                    </a:cubicBezTo>
                    <a:cubicBezTo>
                      <a:pt x="782" y="525"/>
                      <a:pt x="803" y="519"/>
                      <a:pt x="814" y="519"/>
                    </a:cubicBezTo>
                    <a:cubicBezTo>
                      <a:pt x="815" y="519"/>
                      <a:pt x="831" y="503"/>
                      <a:pt x="834" y="501"/>
                    </a:cubicBezTo>
                    <a:cubicBezTo>
                      <a:pt x="836" y="499"/>
                      <a:pt x="847" y="500"/>
                      <a:pt x="857" y="500"/>
                    </a:cubicBezTo>
                    <a:cubicBezTo>
                      <a:pt x="861" y="500"/>
                      <a:pt x="864" y="500"/>
                      <a:pt x="868" y="500"/>
                    </a:cubicBezTo>
                    <a:cubicBezTo>
                      <a:pt x="872" y="500"/>
                      <a:pt x="876" y="498"/>
                      <a:pt x="879" y="498"/>
                    </a:cubicBezTo>
                    <a:cubicBezTo>
                      <a:pt x="884" y="497"/>
                      <a:pt x="882" y="496"/>
                      <a:pt x="884" y="494"/>
                    </a:cubicBezTo>
                    <a:cubicBezTo>
                      <a:pt x="892" y="486"/>
                      <a:pt x="892" y="471"/>
                      <a:pt x="903" y="463"/>
                    </a:cubicBezTo>
                    <a:cubicBezTo>
                      <a:pt x="908" y="470"/>
                      <a:pt x="916" y="460"/>
                      <a:pt x="920" y="467"/>
                    </a:cubicBezTo>
                    <a:cubicBezTo>
                      <a:pt x="926" y="478"/>
                      <a:pt x="922" y="494"/>
                      <a:pt x="928" y="505"/>
                    </a:cubicBezTo>
                    <a:lnTo>
                      <a:pt x="928" y="503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129" name="Freeform 51"/>
              <p:cNvSpPr/>
              <p:nvPr/>
            </p:nvSpPr>
            <p:spPr bwMode="auto">
              <a:xfrm>
                <a:off x="1585913" y="1417638"/>
                <a:ext cx="623888" cy="457200"/>
              </a:xfrm>
              <a:custGeom>
                <a:avLst/>
                <a:gdLst/>
                <a:ahLst/>
                <a:cxnLst>
                  <a:cxn ang="0">
                    <a:pos x="334" y="228"/>
                  </a:cxn>
                  <a:cxn ang="0">
                    <a:pos x="381" y="252"/>
                  </a:cxn>
                  <a:cxn ang="0">
                    <a:pos x="401" y="239"/>
                  </a:cxn>
                  <a:cxn ang="0">
                    <a:pos x="439" y="281"/>
                  </a:cxn>
                  <a:cxn ang="0">
                    <a:pos x="458" y="302"/>
                  </a:cxn>
                  <a:cxn ang="0">
                    <a:pos x="463" y="326"/>
                  </a:cxn>
                  <a:cxn ang="0">
                    <a:pos x="440" y="314"/>
                  </a:cxn>
                  <a:cxn ang="0">
                    <a:pos x="427" y="300"/>
                  </a:cxn>
                  <a:cxn ang="0">
                    <a:pos x="426" y="286"/>
                  </a:cxn>
                  <a:cxn ang="0">
                    <a:pos x="414" y="286"/>
                  </a:cxn>
                  <a:cxn ang="0">
                    <a:pos x="412" y="270"/>
                  </a:cxn>
                  <a:cxn ang="0">
                    <a:pos x="390" y="261"/>
                  </a:cxn>
                  <a:cxn ang="0">
                    <a:pos x="363" y="252"/>
                  </a:cxn>
                  <a:cxn ang="0">
                    <a:pos x="299" y="236"/>
                  </a:cxn>
                  <a:cxn ang="0">
                    <a:pos x="240" y="221"/>
                  </a:cxn>
                  <a:cxn ang="0">
                    <a:pos x="200" y="252"/>
                  </a:cxn>
                  <a:cxn ang="0">
                    <a:pos x="199" y="245"/>
                  </a:cxn>
                  <a:cxn ang="0">
                    <a:pos x="218" y="219"/>
                  </a:cxn>
                  <a:cxn ang="0">
                    <a:pos x="213" y="214"/>
                  </a:cxn>
                  <a:cxn ang="0">
                    <a:pos x="173" y="260"/>
                  </a:cxn>
                  <a:cxn ang="0">
                    <a:pos x="143" y="288"/>
                  </a:cxn>
                  <a:cxn ang="0">
                    <a:pos x="79" y="322"/>
                  </a:cxn>
                  <a:cxn ang="0">
                    <a:pos x="57" y="328"/>
                  </a:cxn>
                  <a:cxn ang="0">
                    <a:pos x="92" y="307"/>
                  </a:cxn>
                  <a:cxn ang="0">
                    <a:pos x="148" y="256"/>
                  </a:cxn>
                  <a:cxn ang="0">
                    <a:pos x="125" y="262"/>
                  </a:cxn>
                  <a:cxn ang="0">
                    <a:pos x="110" y="266"/>
                  </a:cxn>
                  <a:cxn ang="0">
                    <a:pos x="88" y="261"/>
                  </a:cxn>
                  <a:cxn ang="0">
                    <a:pos x="76" y="264"/>
                  </a:cxn>
                  <a:cxn ang="0">
                    <a:pos x="72" y="244"/>
                  </a:cxn>
                  <a:cxn ang="0">
                    <a:pos x="60" y="245"/>
                  </a:cxn>
                  <a:cxn ang="0">
                    <a:pos x="37" y="224"/>
                  </a:cxn>
                  <a:cxn ang="0">
                    <a:pos x="52" y="180"/>
                  </a:cxn>
                  <a:cxn ang="0">
                    <a:pos x="79" y="152"/>
                  </a:cxn>
                  <a:cxn ang="0">
                    <a:pos x="85" y="145"/>
                  </a:cxn>
                  <a:cxn ang="0">
                    <a:pos x="60" y="153"/>
                  </a:cxn>
                  <a:cxn ang="0">
                    <a:pos x="18" y="150"/>
                  </a:cxn>
                  <a:cxn ang="0">
                    <a:pos x="13" y="133"/>
                  </a:cxn>
                  <a:cxn ang="0">
                    <a:pos x="40" y="106"/>
                  </a:cxn>
                  <a:cxn ang="0">
                    <a:pos x="64" y="116"/>
                  </a:cxn>
                  <a:cxn ang="0">
                    <a:pos x="50" y="95"/>
                  </a:cxn>
                  <a:cxn ang="0">
                    <a:pos x="13" y="68"/>
                  </a:cxn>
                  <a:cxn ang="0">
                    <a:pos x="44" y="56"/>
                  </a:cxn>
                  <a:cxn ang="0">
                    <a:pos x="117" y="13"/>
                  </a:cxn>
                  <a:cxn ang="0">
                    <a:pos x="150" y="7"/>
                  </a:cxn>
                  <a:cxn ang="0">
                    <a:pos x="157" y="7"/>
                  </a:cxn>
                  <a:cxn ang="0">
                    <a:pos x="189" y="11"/>
                  </a:cxn>
                  <a:cxn ang="0">
                    <a:pos x="236" y="20"/>
                  </a:cxn>
                  <a:cxn ang="0">
                    <a:pos x="307" y="28"/>
                  </a:cxn>
                  <a:cxn ang="0">
                    <a:pos x="334" y="36"/>
                  </a:cxn>
                </a:cxnLst>
                <a:rect l="0" t="0" r="r" b="b"/>
                <a:pathLst>
                  <a:path w="469" h="343">
                    <a:moveTo>
                      <a:pt x="334" y="37"/>
                    </a:moveTo>
                    <a:cubicBezTo>
                      <a:pt x="334" y="228"/>
                      <a:pt x="334" y="228"/>
                      <a:pt x="334" y="228"/>
                    </a:cubicBezTo>
                    <a:cubicBezTo>
                      <a:pt x="340" y="233"/>
                      <a:pt x="353" y="226"/>
                      <a:pt x="359" y="234"/>
                    </a:cubicBezTo>
                    <a:cubicBezTo>
                      <a:pt x="363" y="240"/>
                      <a:pt x="372" y="252"/>
                      <a:pt x="381" y="252"/>
                    </a:cubicBezTo>
                    <a:cubicBezTo>
                      <a:pt x="387" y="252"/>
                      <a:pt x="387" y="243"/>
                      <a:pt x="393" y="241"/>
                    </a:cubicBezTo>
                    <a:cubicBezTo>
                      <a:pt x="396" y="240"/>
                      <a:pt x="398" y="241"/>
                      <a:pt x="401" y="239"/>
                    </a:cubicBezTo>
                    <a:cubicBezTo>
                      <a:pt x="415" y="252"/>
                      <a:pt x="421" y="257"/>
                      <a:pt x="433" y="274"/>
                    </a:cubicBezTo>
                    <a:cubicBezTo>
                      <a:pt x="434" y="276"/>
                      <a:pt x="437" y="277"/>
                      <a:pt x="439" y="281"/>
                    </a:cubicBezTo>
                    <a:cubicBezTo>
                      <a:pt x="440" y="286"/>
                      <a:pt x="442" y="292"/>
                      <a:pt x="447" y="297"/>
                    </a:cubicBezTo>
                    <a:cubicBezTo>
                      <a:pt x="450" y="300"/>
                      <a:pt x="455" y="299"/>
                      <a:pt x="458" y="302"/>
                    </a:cubicBezTo>
                    <a:cubicBezTo>
                      <a:pt x="462" y="306"/>
                      <a:pt x="469" y="308"/>
                      <a:pt x="469" y="318"/>
                    </a:cubicBezTo>
                    <a:cubicBezTo>
                      <a:pt x="469" y="322"/>
                      <a:pt x="463" y="323"/>
                      <a:pt x="463" y="326"/>
                    </a:cubicBezTo>
                    <a:cubicBezTo>
                      <a:pt x="461" y="326"/>
                      <a:pt x="461" y="327"/>
                      <a:pt x="459" y="327"/>
                    </a:cubicBezTo>
                    <a:cubicBezTo>
                      <a:pt x="451" y="327"/>
                      <a:pt x="440" y="318"/>
                      <a:pt x="440" y="314"/>
                    </a:cubicBezTo>
                    <a:cubicBezTo>
                      <a:pt x="440" y="310"/>
                      <a:pt x="440" y="311"/>
                      <a:pt x="440" y="307"/>
                    </a:cubicBezTo>
                    <a:cubicBezTo>
                      <a:pt x="440" y="300"/>
                      <a:pt x="435" y="300"/>
                      <a:pt x="427" y="300"/>
                    </a:cubicBezTo>
                    <a:cubicBezTo>
                      <a:pt x="421" y="300"/>
                      <a:pt x="419" y="296"/>
                      <a:pt x="419" y="294"/>
                    </a:cubicBezTo>
                    <a:cubicBezTo>
                      <a:pt x="419" y="290"/>
                      <a:pt x="426" y="290"/>
                      <a:pt x="426" y="286"/>
                    </a:cubicBezTo>
                    <a:cubicBezTo>
                      <a:pt x="426" y="283"/>
                      <a:pt x="426" y="281"/>
                      <a:pt x="426" y="281"/>
                    </a:cubicBezTo>
                    <a:cubicBezTo>
                      <a:pt x="417" y="281"/>
                      <a:pt x="420" y="286"/>
                      <a:pt x="414" y="286"/>
                    </a:cubicBezTo>
                    <a:cubicBezTo>
                      <a:pt x="412" y="286"/>
                      <a:pt x="407" y="282"/>
                      <a:pt x="407" y="280"/>
                    </a:cubicBezTo>
                    <a:cubicBezTo>
                      <a:pt x="407" y="274"/>
                      <a:pt x="410" y="273"/>
                      <a:pt x="412" y="270"/>
                    </a:cubicBezTo>
                    <a:cubicBezTo>
                      <a:pt x="409" y="268"/>
                      <a:pt x="405" y="264"/>
                      <a:pt x="404" y="267"/>
                    </a:cubicBezTo>
                    <a:cubicBezTo>
                      <a:pt x="397" y="267"/>
                      <a:pt x="394" y="264"/>
                      <a:pt x="390" y="261"/>
                    </a:cubicBezTo>
                    <a:cubicBezTo>
                      <a:pt x="389" y="264"/>
                      <a:pt x="387" y="269"/>
                      <a:pt x="384" y="269"/>
                    </a:cubicBezTo>
                    <a:cubicBezTo>
                      <a:pt x="375" y="269"/>
                      <a:pt x="368" y="256"/>
                      <a:pt x="363" y="252"/>
                    </a:cubicBezTo>
                    <a:cubicBezTo>
                      <a:pt x="352" y="243"/>
                      <a:pt x="337" y="244"/>
                      <a:pt x="323" y="236"/>
                    </a:cubicBezTo>
                    <a:cubicBezTo>
                      <a:pt x="299" y="236"/>
                      <a:pt x="299" y="236"/>
                      <a:pt x="299" y="236"/>
                    </a:cubicBezTo>
                    <a:cubicBezTo>
                      <a:pt x="285" y="232"/>
                      <a:pt x="265" y="230"/>
                      <a:pt x="258" y="214"/>
                    </a:cubicBezTo>
                    <a:cubicBezTo>
                      <a:pt x="252" y="217"/>
                      <a:pt x="244" y="219"/>
                      <a:pt x="240" y="221"/>
                    </a:cubicBezTo>
                    <a:cubicBezTo>
                      <a:pt x="241" y="224"/>
                      <a:pt x="242" y="225"/>
                      <a:pt x="244" y="227"/>
                    </a:cubicBezTo>
                    <a:cubicBezTo>
                      <a:pt x="238" y="236"/>
                      <a:pt x="210" y="252"/>
                      <a:pt x="200" y="252"/>
                    </a:cubicBezTo>
                    <a:cubicBezTo>
                      <a:pt x="198" y="252"/>
                      <a:pt x="195" y="251"/>
                      <a:pt x="195" y="249"/>
                    </a:cubicBezTo>
                    <a:cubicBezTo>
                      <a:pt x="195" y="246"/>
                      <a:pt x="198" y="246"/>
                      <a:pt x="199" y="245"/>
                    </a:cubicBezTo>
                    <a:cubicBezTo>
                      <a:pt x="197" y="242"/>
                      <a:pt x="199" y="242"/>
                      <a:pt x="199" y="240"/>
                    </a:cubicBezTo>
                    <a:cubicBezTo>
                      <a:pt x="199" y="230"/>
                      <a:pt x="205" y="223"/>
                      <a:pt x="218" y="219"/>
                    </a:cubicBezTo>
                    <a:cubicBezTo>
                      <a:pt x="218" y="217"/>
                      <a:pt x="218" y="216"/>
                      <a:pt x="218" y="214"/>
                    </a:cubicBezTo>
                    <a:cubicBezTo>
                      <a:pt x="214" y="214"/>
                      <a:pt x="215" y="214"/>
                      <a:pt x="213" y="214"/>
                    </a:cubicBezTo>
                    <a:cubicBezTo>
                      <a:pt x="203" y="214"/>
                      <a:pt x="173" y="239"/>
                      <a:pt x="173" y="253"/>
                    </a:cubicBezTo>
                    <a:cubicBezTo>
                      <a:pt x="173" y="255"/>
                      <a:pt x="173" y="258"/>
                      <a:pt x="173" y="260"/>
                    </a:cubicBezTo>
                    <a:cubicBezTo>
                      <a:pt x="173" y="270"/>
                      <a:pt x="164" y="273"/>
                      <a:pt x="154" y="277"/>
                    </a:cubicBezTo>
                    <a:cubicBezTo>
                      <a:pt x="148" y="280"/>
                      <a:pt x="146" y="284"/>
                      <a:pt x="143" y="288"/>
                    </a:cubicBezTo>
                    <a:cubicBezTo>
                      <a:pt x="136" y="297"/>
                      <a:pt x="121" y="301"/>
                      <a:pt x="114" y="308"/>
                    </a:cubicBezTo>
                    <a:cubicBezTo>
                      <a:pt x="107" y="315"/>
                      <a:pt x="91" y="320"/>
                      <a:pt x="79" y="322"/>
                    </a:cubicBezTo>
                    <a:cubicBezTo>
                      <a:pt x="63" y="324"/>
                      <a:pt x="54" y="343"/>
                      <a:pt x="35" y="337"/>
                    </a:cubicBezTo>
                    <a:cubicBezTo>
                      <a:pt x="41" y="329"/>
                      <a:pt x="49" y="333"/>
                      <a:pt x="57" y="328"/>
                    </a:cubicBezTo>
                    <a:cubicBezTo>
                      <a:pt x="62" y="325"/>
                      <a:pt x="66" y="316"/>
                      <a:pt x="71" y="314"/>
                    </a:cubicBezTo>
                    <a:cubicBezTo>
                      <a:pt x="78" y="309"/>
                      <a:pt x="87" y="314"/>
                      <a:pt x="92" y="307"/>
                    </a:cubicBezTo>
                    <a:cubicBezTo>
                      <a:pt x="99" y="297"/>
                      <a:pt x="117" y="290"/>
                      <a:pt x="127" y="283"/>
                    </a:cubicBezTo>
                    <a:cubicBezTo>
                      <a:pt x="137" y="276"/>
                      <a:pt x="137" y="263"/>
                      <a:pt x="148" y="256"/>
                    </a:cubicBezTo>
                    <a:cubicBezTo>
                      <a:pt x="141" y="256"/>
                      <a:pt x="141" y="256"/>
                      <a:pt x="141" y="256"/>
                    </a:cubicBezTo>
                    <a:cubicBezTo>
                      <a:pt x="135" y="259"/>
                      <a:pt x="132" y="262"/>
                      <a:pt x="125" y="262"/>
                    </a:cubicBezTo>
                    <a:cubicBezTo>
                      <a:pt x="120" y="262"/>
                      <a:pt x="117" y="260"/>
                      <a:pt x="113" y="258"/>
                    </a:cubicBezTo>
                    <a:cubicBezTo>
                      <a:pt x="112" y="262"/>
                      <a:pt x="110" y="263"/>
                      <a:pt x="110" y="266"/>
                    </a:cubicBezTo>
                    <a:cubicBezTo>
                      <a:pt x="99" y="262"/>
                      <a:pt x="96" y="260"/>
                      <a:pt x="89" y="254"/>
                    </a:cubicBezTo>
                    <a:cubicBezTo>
                      <a:pt x="88" y="257"/>
                      <a:pt x="88" y="259"/>
                      <a:pt x="88" y="261"/>
                    </a:cubicBezTo>
                    <a:cubicBezTo>
                      <a:pt x="84" y="261"/>
                      <a:pt x="85" y="261"/>
                      <a:pt x="83" y="261"/>
                    </a:cubicBezTo>
                    <a:cubicBezTo>
                      <a:pt x="80" y="261"/>
                      <a:pt x="78" y="264"/>
                      <a:pt x="76" y="264"/>
                    </a:cubicBezTo>
                    <a:cubicBezTo>
                      <a:pt x="74" y="264"/>
                      <a:pt x="72" y="257"/>
                      <a:pt x="72" y="253"/>
                    </a:cubicBezTo>
                    <a:cubicBezTo>
                      <a:pt x="72" y="248"/>
                      <a:pt x="72" y="248"/>
                      <a:pt x="72" y="244"/>
                    </a:cubicBezTo>
                    <a:cubicBezTo>
                      <a:pt x="72" y="243"/>
                      <a:pt x="72" y="238"/>
                      <a:pt x="68" y="238"/>
                    </a:cubicBezTo>
                    <a:cubicBezTo>
                      <a:pt x="65" y="238"/>
                      <a:pt x="61" y="245"/>
                      <a:pt x="60" y="245"/>
                    </a:cubicBezTo>
                    <a:cubicBezTo>
                      <a:pt x="54" y="245"/>
                      <a:pt x="33" y="229"/>
                      <a:pt x="30" y="225"/>
                    </a:cubicBezTo>
                    <a:cubicBezTo>
                      <a:pt x="32" y="225"/>
                      <a:pt x="35" y="224"/>
                      <a:pt x="37" y="224"/>
                    </a:cubicBezTo>
                    <a:cubicBezTo>
                      <a:pt x="33" y="214"/>
                      <a:pt x="19" y="212"/>
                      <a:pt x="19" y="205"/>
                    </a:cubicBezTo>
                    <a:cubicBezTo>
                      <a:pt x="19" y="191"/>
                      <a:pt x="43" y="180"/>
                      <a:pt x="52" y="180"/>
                    </a:cubicBezTo>
                    <a:cubicBezTo>
                      <a:pt x="56" y="180"/>
                      <a:pt x="86" y="169"/>
                      <a:pt x="86" y="163"/>
                    </a:cubicBezTo>
                    <a:cubicBezTo>
                      <a:pt x="86" y="160"/>
                      <a:pt x="79" y="153"/>
                      <a:pt x="79" y="152"/>
                    </a:cubicBezTo>
                    <a:cubicBezTo>
                      <a:pt x="83" y="150"/>
                      <a:pt x="82" y="150"/>
                      <a:pt x="85" y="152"/>
                    </a:cubicBezTo>
                    <a:cubicBezTo>
                      <a:pt x="85" y="145"/>
                      <a:pt x="85" y="145"/>
                      <a:pt x="85" y="145"/>
                    </a:cubicBezTo>
                    <a:cubicBezTo>
                      <a:pt x="81" y="145"/>
                      <a:pt x="81" y="145"/>
                      <a:pt x="79" y="145"/>
                    </a:cubicBezTo>
                    <a:cubicBezTo>
                      <a:pt x="72" y="145"/>
                      <a:pt x="69" y="153"/>
                      <a:pt x="60" y="153"/>
                    </a:cubicBezTo>
                    <a:cubicBezTo>
                      <a:pt x="51" y="153"/>
                      <a:pt x="48" y="148"/>
                      <a:pt x="41" y="150"/>
                    </a:cubicBezTo>
                    <a:cubicBezTo>
                      <a:pt x="32" y="150"/>
                      <a:pt x="21" y="150"/>
                      <a:pt x="18" y="150"/>
                    </a:cubicBezTo>
                    <a:cubicBezTo>
                      <a:pt x="17" y="143"/>
                      <a:pt x="12" y="141"/>
                      <a:pt x="12" y="137"/>
                    </a:cubicBezTo>
                    <a:cubicBezTo>
                      <a:pt x="12" y="136"/>
                      <a:pt x="13" y="134"/>
                      <a:pt x="13" y="133"/>
                    </a:cubicBezTo>
                    <a:cubicBezTo>
                      <a:pt x="6" y="133"/>
                      <a:pt x="2" y="130"/>
                      <a:pt x="0" y="126"/>
                    </a:cubicBezTo>
                    <a:cubicBezTo>
                      <a:pt x="11" y="119"/>
                      <a:pt x="29" y="113"/>
                      <a:pt x="40" y="106"/>
                    </a:cubicBezTo>
                    <a:cubicBezTo>
                      <a:pt x="48" y="106"/>
                      <a:pt x="48" y="106"/>
                      <a:pt x="48" y="106"/>
                    </a:cubicBezTo>
                    <a:cubicBezTo>
                      <a:pt x="48" y="120"/>
                      <a:pt x="55" y="116"/>
                      <a:pt x="64" y="116"/>
                    </a:cubicBezTo>
                    <a:cubicBezTo>
                      <a:pt x="70" y="116"/>
                      <a:pt x="71" y="118"/>
                      <a:pt x="76" y="116"/>
                    </a:cubicBezTo>
                    <a:cubicBezTo>
                      <a:pt x="72" y="102"/>
                      <a:pt x="63" y="101"/>
                      <a:pt x="50" y="95"/>
                    </a:cubicBezTo>
                    <a:cubicBezTo>
                      <a:pt x="46" y="94"/>
                      <a:pt x="41" y="80"/>
                      <a:pt x="37" y="78"/>
                    </a:cubicBezTo>
                    <a:cubicBezTo>
                      <a:pt x="31" y="75"/>
                      <a:pt x="13" y="71"/>
                      <a:pt x="13" y="68"/>
                    </a:cubicBezTo>
                    <a:cubicBezTo>
                      <a:pt x="13" y="68"/>
                      <a:pt x="20" y="57"/>
                      <a:pt x="20" y="56"/>
                    </a:cubicBezTo>
                    <a:cubicBezTo>
                      <a:pt x="44" y="56"/>
                      <a:pt x="44" y="56"/>
                      <a:pt x="44" y="56"/>
                    </a:cubicBezTo>
                    <a:cubicBezTo>
                      <a:pt x="57" y="38"/>
                      <a:pt x="77" y="21"/>
                      <a:pt x="101" y="14"/>
                    </a:cubicBezTo>
                    <a:cubicBezTo>
                      <a:pt x="107" y="12"/>
                      <a:pt x="111" y="15"/>
                      <a:pt x="117" y="13"/>
                    </a:cubicBezTo>
                    <a:cubicBezTo>
                      <a:pt x="124" y="10"/>
                      <a:pt x="128" y="0"/>
                      <a:pt x="136" y="0"/>
                    </a:cubicBezTo>
                    <a:cubicBezTo>
                      <a:pt x="142" y="0"/>
                      <a:pt x="144" y="5"/>
                      <a:pt x="150" y="7"/>
                    </a:cubicBezTo>
                    <a:cubicBezTo>
                      <a:pt x="147" y="10"/>
                      <a:pt x="147" y="11"/>
                      <a:pt x="146" y="13"/>
                    </a:cubicBezTo>
                    <a:cubicBezTo>
                      <a:pt x="150" y="14"/>
                      <a:pt x="154" y="11"/>
                      <a:pt x="157" y="7"/>
                    </a:cubicBezTo>
                    <a:cubicBezTo>
                      <a:pt x="162" y="9"/>
                      <a:pt x="163" y="10"/>
                      <a:pt x="167" y="11"/>
                    </a:cubicBezTo>
                    <a:cubicBezTo>
                      <a:pt x="189" y="11"/>
                      <a:pt x="189" y="11"/>
                      <a:pt x="189" y="11"/>
                    </a:cubicBezTo>
                    <a:cubicBezTo>
                      <a:pt x="194" y="15"/>
                      <a:pt x="196" y="17"/>
                      <a:pt x="202" y="20"/>
                    </a:cubicBezTo>
                    <a:cubicBezTo>
                      <a:pt x="236" y="20"/>
                      <a:pt x="236" y="20"/>
                      <a:pt x="236" y="20"/>
                    </a:cubicBezTo>
                    <a:cubicBezTo>
                      <a:pt x="245" y="29"/>
                      <a:pt x="272" y="31"/>
                      <a:pt x="286" y="31"/>
                    </a:cubicBezTo>
                    <a:cubicBezTo>
                      <a:pt x="294" y="31"/>
                      <a:pt x="299" y="28"/>
                      <a:pt x="307" y="28"/>
                    </a:cubicBezTo>
                    <a:cubicBezTo>
                      <a:pt x="319" y="28"/>
                      <a:pt x="323" y="34"/>
                      <a:pt x="334" y="37"/>
                    </a:cubicBezTo>
                    <a:cubicBezTo>
                      <a:pt x="334" y="36"/>
                      <a:pt x="334" y="36"/>
                      <a:pt x="334" y="36"/>
                    </a:cubicBezTo>
                    <a:lnTo>
                      <a:pt x="334" y="37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130" name="Freeform 52"/>
              <p:cNvSpPr/>
              <p:nvPr/>
            </p:nvSpPr>
            <p:spPr bwMode="auto">
              <a:xfrm>
                <a:off x="2149475" y="1820863"/>
                <a:ext cx="28575" cy="38100"/>
              </a:xfrm>
              <a:custGeom>
                <a:avLst/>
                <a:gdLst/>
                <a:ahLst/>
                <a:cxnLst>
                  <a:cxn ang="0">
                    <a:pos x="9" y="11"/>
                  </a:cxn>
                  <a:cxn ang="0">
                    <a:pos x="0" y="11"/>
                  </a:cxn>
                  <a:cxn ang="0">
                    <a:pos x="11" y="2"/>
                  </a:cxn>
                  <a:cxn ang="0">
                    <a:pos x="22" y="25"/>
                  </a:cxn>
                  <a:cxn ang="0">
                    <a:pos x="18" y="29"/>
                  </a:cxn>
                  <a:cxn ang="0">
                    <a:pos x="9" y="20"/>
                  </a:cxn>
                  <a:cxn ang="0">
                    <a:pos x="9" y="11"/>
                  </a:cxn>
                </a:cxnLst>
                <a:rect l="0" t="0" r="r" b="b"/>
                <a:pathLst>
                  <a:path w="22" h="29">
                    <a:moveTo>
                      <a:pt x="9" y="11"/>
                    </a:moveTo>
                    <a:cubicBezTo>
                      <a:pt x="2" y="9"/>
                      <a:pt x="5" y="7"/>
                      <a:pt x="0" y="11"/>
                    </a:cubicBezTo>
                    <a:cubicBezTo>
                      <a:pt x="0" y="0"/>
                      <a:pt x="2" y="0"/>
                      <a:pt x="11" y="2"/>
                    </a:cubicBezTo>
                    <a:cubicBezTo>
                      <a:pt x="10" y="14"/>
                      <a:pt x="22" y="15"/>
                      <a:pt x="22" y="25"/>
                    </a:cubicBezTo>
                    <a:cubicBezTo>
                      <a:pt x="22" y="28"/>
                      <a:pt x="20" y="29"/>
                      <a:pt x="18" y="29"/>
                    </a:cubicBezTo>
                    <a:cubicBezTo>
                      <a:pt x="14" y="29"/>
                      <a:pt x="9" y="20"/>
                      <a:pt x="9" y="20"/>
                    </a:cubicBezTo>
                    <a:cubicBezTo>
                      <a:pt x="9" y="16"/>
                      <a:pt x="8" y="13"/>
                      <a:pt x="9" y="1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131" name="Freeform 53"/>
              <p:cNvSpPr/>
              <p:nvPr/>
            </p:nvSpPr>
            <p:spPr bwMode="auto">
              <a:xfrm>
                <a:off x="2105025" y="1776413"/>
                <a:ext cx="30163" cy="46038"/>
              </a:xfrm>
              <a:custGeom>
                <a:avLst/>
                <a:gdLst/>
                <a:ahLst/>
                <a:cxnLst>
                  <a:cxn ang="0">
                    <a:pos x="15" y="18"/>
                  </a:cxn>
                  <a:cxn ang="0">
                    <a:pos x="19" y="18"/>
                  </a:cxn>
                  <a:cxn ang="0">
                    <a:pos x="19" y="35"/>
                  </a:cxn>
                  <a:cxn ang="0">
                    <a:pos x="11" y="17"/>
                  </a:cxn>
                  <a:cxn ang="0">
                    <a:pos x="0" y="4"/>
                  </a:cxn>
                  <a:cxn ang="0">
                    <a:pos x="5" y="0"/>
                  </a:cxn>
                  <a:cxn ang="0">
                    <a:pos x="15" y="0"/>
                  </a:cxn>
                  <a:cxn ang="0">
                    <a:pos x="15" y="18"/>
                  </a:cxn>
                </a:cxnLst>
                <a:rect l="0" t="0" r="r" b="b"/>
                <a:pathLst>
                  <a:path w="23" h="35">
                    <a:moveTo>
                      <a:pt x="15" y="18"/>
                    </a:moveTo>
                    <a:cubicBezTo>
                      <a:pt x="15" y="19"/>
                      <a:pt x="19" y="19"/>
                      <a:pt x="19" y="18"/>
                    </a:cubicBezTo>
                    <a:cubicBezTo>
                      <a:pt x="19" y="24"/>
                      <a:pt x="23" y="30"/>
                      <a:pt x="19" y="35"/>
                    </a:cubicBezTo>
                    <a:cubicBezTo>
                      <a:pt x="13" y="30"/>
                      <a:pt x="11" y="24"/>
                      <a:pt x="11" y="17"/>
                    </a:cubicBezTo>
                    <a:cubicBezTo>
                      <a:pt x="5" y="16"/>
                      <a:pt x="0" y="11"/>
                      <a:pt x="0" y="4"/>
                    </a:cubicBezTo>
                    <a:cubicBezTo>
                      <a:pt x="0" y="1"/>
                      <a:pt x="3" y="0"/>
                      <a:pt x="5" y="0"/>
                    </a:cubicBezTo>
                    <a:cubicBezTo>
                      <a:pt x="13" y="0"/>
                      <a:pt x="9" y="3"/>
                      <a:pt x="15" y="0"/>
                    </a:cubicBezTo>
                    <a:cubicBezTo>
                      <a:pt x="15" y="11"/>
                      <a:pt x="13" y="11"/>
                      <a:pt x="15" y="18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132" name="Freeform 54"/>
              <p:cNvSpPr/>
              <p:nvPr/>
            </p:nvSpPr>
            <p:spPr bwMode="auto">
              <a:xfrm>
                <a:off x="2389188" y="1335088"/>
                <a:ext cx="307975" cy="161925"/>
              </a:xfrm>
              <a:custGeom>
                <a:avLst/>
                <a:gdLst/>
                <a:ahLst/>
                <a:cxnLst>
                  <a:cxn ang="0">
                    <a:pos x="214" y="96"/>
                  </a:cxn>
                  <a:cxn ang="0">
                    <a:pos x="209" y="100"/>
                  </a:cxn>
                  <a:cxn ang="0">
                    <a:pos x="215" y="103"/>
                  </a:cxn>
                  <a:cxn ang="0">
                    <a:pos x="220" y="110"/>
                  </a:cxn>
                  <a:cxn ang="0">
                    <a:pos x="195" y="118"/>
                  </a:cxn>
                  <a:cxn ang="0">
                    <a:pos x="158" y="104"/>
                  </a:cxn>
                  <a:cxn ang="0">
                    <a:pos x="147" y="112"/>
                  </a:cxn>
                  <a:cxn ang="0">
                    <a:pos x="115" y="121"/>
                  </a:cxn>
                  <a:cxn ang="0">
                    <a:pos x="75" y="121"/>
                  </a:cxn>
                  <a:cxn ang="0">
                    <a:pos x="68" y="110"/>
                  </a:cxn>
                  <a:cxn ang="0">
                    <a:pos x="43" y="108"/>
                  </a:cxn>
                  <a:cxn ang="0">
                    <a:pos x="23" y="92"/>
                  </a:cxn>
                  <a:cxn ang="0">
                    <a:pos x="65" y="82"/>
                  </a:cxn>
                  <a:cxn ang="0">
                    <a:pos x="80" y="81"/>
                  </a:cxn>
                  <a:cxn ang="0">
                    <a:pos x="69" y="77"/>
                  </a:cxn>
                  <a:cxn ang="0">
                    <a:pos x="45" y="77"/>
                  </a:cxn>
                  <a:cxn ang="0">
                    <a:pos x="12" y="69"/>
                  </a:cxn>
                  <a:cxn ang="0">
                    <a:pos x="29" y="60"/>
                  </a:cxn>
                  <a:cxn ang="0">
                    <a:pos x="14" y="59"/>
                  </a:cxn>
                  <a:cxn ang="0">
                    <a:pos x="0" y="51"/>
                  </a:cxn>
                  <a:cxn ang="0">
                    <a:pos x="56" y="13"/>
                  </a:cxn>
                  <a:cxn ang="0">
                    <a:pos x="64" y="29"/>
                  </a:cxn>
                  <a:cxn ang="0">
                    <a:pos x="78" y="21"/>
                  </a:cxn>
                  <a:cxn ang="0">
                    <a:pos x="98" y="34"/>
                  </a:cxn>
                  <a:cxn ang="0">
                    <a:pos x="111" y="31"/>
                  </a:cxn>
                  <a:cxn ang="0">
                    <a:pos x="109" y="23"/>
                  </a:cxn>
                  <a:cxn ang="0">
                    <a:pos x="118" y="23"/>
                  </a:cxn>
                  <a:cxn ang="0">
                    <a:pos x="133" y="35"/>
                  </a:cxn>
                  <a:cxn ang="0">
                    <a:pos x="140" y="51"/>
                  </a:cxn>
                  <a:cxn ang="0">
                    <a:pos x="146" y="48"/>
                  </a:cxn>
                  <a:cxn ang="0">
                    <a:pos x="136" y="17"/>
                  </a:cxn>
                  <a:cxn ang="0">
                    <a:pos x="144" y="12"/>
                  </a:cxn>
                  <a:cxn ang="0">
                    <a:pos x="156" y="12"/>
                  </a:cxn>
                  <a:cxn ang="0">
                    <a:pos x="156" y="7"/>
                  </a:cxn>
                  <a:cxn ang="0">
                    <a:pos x="169" y="0"/>
                  </a:cxn>
                  <a:cxn ang="0">
                    <a:pos x="184" y="10"/>
                  </a:cxn>
                  <a:cxn ang="0">
                    <a:pos x="175" y="24"/>
                  </a:cxn>
                  <a:cxn ang="0">
                    <a:pos x="187" y="62"/>
                  </a:cxn>
                  <a:cxn ang="0">
                    <a:pos x="232" y="92"/>
                  </a:cxn>
                  <a:cxn ang="0">
                    <a:pos x="214" y="96"/>
                  </a:cxn>
                </a:cxnLst>
                <a:rect l="0" t="0" r="r" b="b"/>
                <a:pathLst>
                  <a:path w="232" h="121">
                    <a:moveTo>
                      <a:pt x="214" y="96"/>
                    </a:moveTo>
                    <a:cubicBezTo>
                      <a:pt x="211" y="96"/>
                      <a:pt x="209" y="97"/>
                      <a:pt x="209" y="100"/>
                    </a:cubicBezTo>
                    <a:cubicBezTo>
                      <a:pt x="209" y="103"/>
                      <a:pt x="214" y="103"/>
                      <a:pt x="215" y="103"/>
                    </a:cubicBezTo>
                    <a:cubicBezTo>
                      <a:pt x="216" y="107"/>
                      <a:pt x="218" y="108"/>
                      <a:pt x="220" y="110"/>
                    </a:cubicBezTo>
                    <a:cubicBezTo>
                      <a:pt x="216" y="118"/>
                      <a:pt x="206" y="118"/>
                      <a:pt x="195" y="118"/>
                    </a:cubicBezTo>
                    <a:cubicBezTo>
                      <a:pt x="177" y="118"/>
                      <a:pt x="171" y="104"/>
                      <a:pt x="158" y="104"/>
                    </a:cubicBezTo>
                    <a:cubicBezTo>
                      <a:pt x="150" y="104"/>
                      <a:pt x="154" y="109"/>
                      <a:pt x="147" y="112"/>
                    </a:cubicBezTo>
                    <a:cubicBezTo>
                      <a:pt x="135" y="118"/>
                      <a:pt x="124" y="115"/>
                      <a:pt x="115" y="121"/>
                    </a:cubicBezTo>
                    <a:cubicBezTo>
                      <a:pt x="95" y="121"/>
                      <a:pt x="87" y="121"/>
                      <a:pt x="75" y="121"/>
                    </a:cubicBezTo>
                    <a:cubicBezTo>
                      <a:pt x="68" y="121"/>
                      <a:pt x="73" y="114"/>
                      <a:pt x="68" y="110"/>
                    </a:cubicBezTo>
                    <a:cubicBezTo>
                      <a:pt x="63" y="107"/>
                      <a:pt x="49" y="108"/>
                      <a:pt x="43" y="108"/>
                    </a:cubicBezTo>
                    <a:cubicBezTo>
                      <a:pt x="34" y="108"/>
                      <a:pt x="26" y="98"/>
                      <a:pt x="23" y="92"/>
                    </a:cubicBezTo>
                    <a:cubicBezTo>
                      <a:pt x="33" y="85"/>
                      <a:pt x="47" y="82"/>
                      <a:pt x="65" y="82"/>
                    </a:cubicBezTo>
                    <a:cubicBezTo>
                      <a:pt x="72" y="82"/>
                      <a:pt x="75" y="82"/>
                      <a:pt x="80" y="81"/>
                    </a:cubicBezTo>
                    <a:cubicBezTo>
                      <a:pt x="77" y="80"/>
                      <a:pt x="73" y="77"/>
                      <a:pt x="69" y="77"/>
                    </a:cubicBezTo>
                    <a:cubicBezTo>
                      <a:pt x="60" y="77"/>
                      <a:pt x="50" y="77"/>
                      <a:pt x="45" y="77"/>
                    </a:cubicBezTo>
                    <a:cubicBezTo>
                      <a:pt x="36" y="77"/>
                      <a:pt x="12" y="81"/>
                      <a:pt x="12" y="69"/>
                    </a:cubicBezTo>
                    <a:cubicBezTo>
                      <a:pt x="12" y="59"/>
                      <a:pt x="24" y="63"/>
                      <a:pt x="29" y="60"/>
                    </a:cubicBezTo>
                    <a:cubicBezTo>
                      <a:pt x="22" y="58"/>
                      <a:pt x="19" y="59"/>
                      <a:pt x="14" y="59"/>
                    </a:cubicBezTo>
                    <a:cubicBezTo>
                      <a:pt x="9" y="59"/>
                      <a:pt x="0" y="53"/>
                      <a:pt x="0" y="51"/>
                    </a:cubicBezTo>
                    <a:cubicBezTo>
                      <a:pt x="0" y="29"/>
                      <a:pt x="41" y="13"/>
                      <a:pt x="56" y="13"/>
                    </a:cubicBezTo>
                    <a:cubicBezTo>
                      <a:pt x="63" y="13"/>
                      <a:pt x="62" y="26"/>
                      <a:pt x="64" y="29"/>
                    </a:cubicBezTo>
                    <a:cubicBezTo>
                      <a:pt x="68" y="26"/>
                      <a:pt x="71" y="21"/>
                      <a:pt x="78" y="21"/>
                    </a:cubicBezTo>
                    <a:cubicBezTo>
                      <a:pt x="90" y="21"/>
                      <a:pt x="94" y="26"/>
                      <a:pt x="98" y="34"/>
                    </a:cubicBezTo>
                    <a:cubicBezTo>
                      <a:pt x="102" y="33"/>
                      <a:pt x="106" y="32"/>
                      <a:pt x="111" y="31"/>
                    </a:cubicBezTo>
                    <a:cubicBezTo>
                      <a:pt x="110" y="27"/>
                      <a:pt x="109" y="25"/>
                      <a:pt x="109" y="23"/>
                    </a:cubicBezTo>
                    <a:cubicBezTo>
                      <a:pt x="118" y="23"/>
                      <a:pt x="118" y="23"/>
                      <a:pt x="118" y="23"/>
                    </a:cubicBezTo>
                    <a:cubicBezTo>
                      <a:pt x="124" y="25"/>
                      <a:pt x="131" y="30"/>
                      <a:pt x="133" y="35"/>
                    </a:cubicBezTo>
                    <a:cubicBezTo>
                      <a:pt x="135" y="40"/>
                      <a:pt x="132" y="51"/>
                      <a:pt x="140" y="51"/>
                    </a:cubicBezTo>
                    <a:cubicBezTo>
                      <a:pt x="144" y="51"/>
                      <a:pt x="144" y="50"/>
                      <a:pt x="146" y="48"/>
                    </a:cubicBezTo>
                    <a:cubicBezTo>
                      <a:pt x="142" y="42"/>
                      <a:pt x="136" y="21"/>
                      <a:pt x="136" y="17"/>
                    </a:cubicBezTo>
                    <a:cubicBezTo>
                      <a:pt x="136" y="14"/>
                      <a:pt x="140" y="12"/>
                      <a:pt x="144" y="12"/>
                    </a:cubicBezTo>
                    <a:cubicBezTo>
                      <a:pt x="152" y="12"/>
                      <a:pt x="149" y="15"/>
                      <a:pt x="156" y="12"/>
                    </a:cubicBezTo>
                    <a:cubicBezTo>
                      <a:pt x="156" y="10"/>
                      <a:pt x="156" y="9"/>
                      <a:pt x="156" y="7"/>
                    </a:cubicBezTo>
                    <a:cubicBezTo>
                      <a:pt x="156" y="3"/>
                      <a:pt x="162" y="0"/>
                      <a:pt x="169" y="0"/>
                    </a:cubicBezTo>
                    <a:cubicBezTo>
                      <a:pt x="177" y="0"/>
                      <a:pt x="184" y="3"/>
                      <a:pt x="184" y="10"/>
                    </a:cubicBezTo>
                    <a:cubicBezTo>
                      <a:pt x="184" y="16"/>
                      <a:pt x="175" y="20"/>
                      <a:pt x="175" y="24"/>
                    </a:cubicBezTo>
                    <a:cubicBezTo>
                      <a:pt x="175" y="40"/>
                      <a:pt x="187" y="50"/>
                      <a:pt x="187" y="62"/>
                    </a:cubicBezTo>
                    <a:cubicBezTo>
                      <a:pt x="187" y="76"/>
                      <a:pt x="224" y="85"/>
                      <a:pt x="232" y="92"/>
                    </a:cubicBezTo>
                    <a:cubicBezTo>
                      <a:pt x="224" y="97"/>
                      <a:pt x="222" y="96"/>
                      <a:pt x="214" y="9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133" name="Freeform 55"/>
              <p:cNvSpPr/>
              <p:nvPr/>
            </p:nvSpPr>
            <p:spPr bwMode="auto">
              <a:xfrm>
                <a:off x="2274888" y="1309688"/>
                <a:ext cx="173038" cy="114300"/>
              </a:xfrm>
              <a:custGeom>
                <a:avLst/>
                <a:gdLst/>
                <a:ahLst/>
                <a:cxnLst>
                  <a:cxn ang="0">
                    <a:pos x="28" y="82"/>
                  </a:cxn>
                  <a:cxn ang="0">
                    <a:pos x="22" y="73"/>
                  </a:cxn>
                  <a:cxn ang="0">
                    <a:pos x="0" y="64"/>
                  </a:cxn>
                  <a:cxn ang="0">
                    <a:pos x="22" y="21"/>
                  </a:cxn>
                  <a:cxn ang="0">
                    <a:pos x="16" y="5"/>
                  </a:cxn>
                  <a:cxn ang="0">
                    <a:pos x="42" y="5"/>
                  </a:cxn>
                  <a:cxn ang="0">
                    <a:pos x="60" y="2"/>
                  </a:cxn>
                  <a:cxn ang="0">
                    <a:pos x="84" y="11"/>
                  </a:cxn>
                  <a:cxn ang="0">
                    <a:pos x="99" y="10"/>
                  </a:cxn>
                  <a:cxn ang="0">
                    <a:pos x="130" y="29"/>
                  </a:cxn>
                  <a:cxn ang="0">
                    <a:pos x="102" y="38"/>
                  </a:cxn>
                  <a:cxn ang="0">
                    <a:pos x="69" y="71"/>
                  </a:cxn>
                  <a:cxn ang="0">
                    <a:pos x="35" y="86"/>
                  </a:cxn>
                  <a:cxn ang="0">
                    <a:pos x="28" y="82"/>
                  </a:cxn>
                </a:cxnLst>
                <a:rect l="0" t="0" r="r" b="b"/>
                <a:pathLst>
                  <a:path w="130" h="86">
                    <a:moveTo>
                      <a:pt x="28" y="82"/>
                    </a:moveTo>
                    <a:cubicBezTo>
                      <a:pt x="26" y="82"/>
                      <a:pt x="23" y="75"/>
                      <a:pt x="22" y="73"/>
                    </a:cubicBezTo>
                    <a:cubicBezTo>
                      <a:pt x="18" y="68"/>
                      <a:pt x="0" y="69"/>
                      <a:pt x="0" y="64"/>
                    </a:cubicBezTo>
                    <a:cubicBezTo>
                      <a:pt x="0" y="49"/>
                      <a:pt x="22" y="37"/>
                      <a:pt x="22" y="21"/>
                    </a:cubicBezTo>
                    <a:cubicBezTo>
                      <a:pt x="22" y="17"/>
                      <a:pt x="16" y="10"/>
                      <a:pt x="16" y="5"/>
                    </a:cubicBezTo>
                    <a:cubicBezTo>
                      <a:pt x="27" y="1"/>
                      <a:pt x="32" y="5"/>
                      <a:pt x="42" y="5"/>
                    </a:cubicBezTo>
                    <a:cubicBezTo>
                      <a:pt x="48" y="5"/>
                      <a:pt x="52" y="0"/>
                      <a:pt x="60" y="2"/>
                    </a:cubicBezTo>
                    <a:cubicBezTo>
                      <a:pt x="70" y="5"/>
                      <a:pt x="74" y="10"/>
                      <a:pt x="84" y="11"/>
                    </a:cubicBezTo>
                    <a:cubicBezTo>
                      <a:pt x="88" y="15"/>
                      <a:pt x="93" y="10"/>
                      <a:pt x="99" y="10"/>
                    </a:cubicBezTo>
                    <a:cubicBezTo>
                      <a:pt x="108" y="10"/>
                      <a:pt x="130" y="19"/>
                      <a:pt x="130" y="29"/>
                    </a:cubicBezTo>
                    <a:cubicBezTo>
                      <a:pt x="130" y="34"/>
                      <a:pt x="106" y="37"/>
                      <a:pt x="102" y="38"/>
                    </a:cubicBezTo>
                    <a:cubicBezTo>
                      <a:pt x="88" y="43"/>
                      <a:pt x="69" y="61"/>
                      <a:pt x="69" y="71"/>
                    </a:cubicBezTo>
                    <a:cubicBezTo>
                      <a:pt x="69" y="75"/>
                      <a:pt x="38" y="86"/>
                      <a:pt x="35" y="86"/>
                    </a:cubicBezTo>
                    <a:cubicBezTo>
                      <a:pt x="32" y="86"/>
                      <a:pt x="30" y="82"/>
                      <a:pt x="28" y="8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134" name="Freeform 56"/>
              <p:cNvSpPr/>
              <p:nvPr/>
            </p:nvSpPr>
            <p:spPr bwMode="auto">
              <a:xfrm>
                <a:off x="2413000" y="1228725"/>
                <a:ext cx="204788" cy="87313"/>
              </a:xfrm>
              <a:custGeom>
                <a:avLst/>
                <a:gdLst/>
                <a:ahLst/>
                <a:cxnLst>
                  <a:cxn ang="0">
                    <a:pos x="53" y="65"/>
                  </a:cxn>
                  <a:cxn ang="0">
                    <a:pos x="41" y="59"/>
                  </a:cxn>
                  <a:cxn ang="0">
                    <a:pos x="53" y="53"/>
                  </a:cxn>
                  <a:cxn ang="0">
                    <a:pos x="46" y="43"/>
                  </a:cxn>
                  <a:cxn ang="0">
                    <a:pos x="41" y="49"/>
                  </a:cxn>
                  <a:cxn ang="0">
                    <a:pos x="22" y="52"/>
                  </a:cxn>
                  <a:cxn ang="0">
                    <a:pos x="7" y="49"/>
                  </a:cxn>
                  <a:cxn ang="0">
                    <a:pos x="0" y="42"/>
                  </a:cxn>
                  <a:cxn ang="0">
                    <a:pos x="0" y="36"/>
                  </a:cxn>
                  <a:cxn ang="0">
                    <a:pos x="11" y="31"/>
                  </a:cxn>
                  <a:cxn ang="0">
                    <a:pos x="31" y="36"/>
                  </a:cxn>
                  <a:cxn ang="0">
                    <a:pos x="11" y="30"/>
                  </a:cxn>
                  <a:cxn ang="0">
                    <a:pos x="11" y="23"/>
                  </a:cxn>
                  <a:cxn ang="0">
                    <a:pos x="19" y="23"/>
                  </a:cxn>
                  <a:cxn ang="0">
                    <a:pos x="38" y="26"/>
                  </a:cxn>
                  <a:cxn ang="0">
                    <a:pos x="16" y="22"/>
                  </a:cxn>
                  <a:cxn ang="0">
                    <a:pos x="25" y="17"/>
                  </a:cxn>
                  <a:cxn ang="0">
                    <a:pos x="36" y="18"/>
                  </a:cxn>
                  <a:cxn ang="0">
                    <a:pos x="23" y="12"/>
                  </a:cxn>
                  <a:cxn ang="0">
                    <a:pos x="38" y="12"/>
                  </a:cxn>
                  <a:cxn ang="0">
                    <a:pos x="45" y="19"/>
                  </a:cxn>
                  <a:cxn ang="0">
                    <a:pos x="55" y="19"/>
                  </a:cxn>
                  <a:cxn ang="0">
                    <a:pos x="97" y="36"/>
                  </a:cxn>
                  <a:cxn ang="0">
                    <a:pos x="107" y="30"/>
                  </a:cxn>
                  <a:cxn ang="0">
                    <a:pos x="98" y="29"/>
                  </a:cxn>
                  <a:cxn ang="0">
                    <a:pos x="102" y="27"/>
                  </a:cxn>
                  <a:cxn ang="0">
                    <a:pos x="102" y="21"/>
                  </a:cxn>
                  <a:cxn ang="0">
                    <a:pos x="91" y="15"/>
                  </a:cxn>
                  <a:cxn ang="0">
                    <a:pos x="107" y="0"/>
                  </a:cxn>
                  <a:cxn ang="0">
                    <a:pos x="116" y="4"/>
                  </a:cxn>
                  <a:cxn ang="0">
                    <a:pos x="116" y="9"/>
                  </a:cxn>
                  <a:cxn ang="0">
                    <a:pos x="132" y="26"/>
                  </a:cxn>
                  <a:cxn ang="0">
                    <a:pos x="144" y="20"/>
                  </a:cxn>
                  <a:cxn ang="0">
                    <a:pos x="154" y="31"/>
                  </a:cxn>
                  <a:cxn ang="0">
                    <a:pos x="140" y="52"/>
                  </a:cxn>
                  <a:cxn ang="0">
                    <a:pos x="111" y="51"/>
                  </a:cxn>
                  <a:cxn ang="0">
                    <a:pos x="82" y="59"/>
                  </a:cxn>
                  <a:cxn ang="0">
                    <a:pos x="53" y="65"/>
                  </a:cxn>
                </a:cxnLst>
                <a:rect l="0" t="0" r="r" b="b"/>
                <a:pathLst>
                  <a:path w="154" h="65">
                    <a:moveTo>
                      <a:pt x="53" y="65"/>
                    </a:moveTo>
                    <a:cubicBezTo>
                      <a:pt x="48" y="65"/>
                      <a:pt x="41" y="61"/>
                      <a:pt x="41" y="59"/>
                    </a:cubicBezTo>
                    <a:cubicBezTo>
                      <a:pt x="41" y="52"/>
                      <a:pt x="47" y="53"/>
                      <a:pt x="53" y="53"/>
                    </a:cubicBezTo>
                    <a:cubicBezTo>
                      <a:pt x="50" y="50"/>
                      <a:pt x="46" y="48"/>
                      <a:pt x="46" y="43"/>
                    </a:cubicBezTo>
                    <a:cubicBezTo>
                      <a:pt x="43" y="44"/>
                      <a:pt x="41" y="46"/>
                      <a:pt x="41" y="49"/>
                    </a:cubicBezTo>
                    <a:cubicBezTo>
                      <a:pt x="33" y="50"/>
                      <a:pt x="27" y="52"/>
                      <a:pt x="22" y="52"/>
                    </a:cubicBezTo>
                    <a:cubicBezTo>
                      <a:pt x="16" y="52"/>
                      <a:pt x="10" y="49"/>
                      <a:pt x="7" y="49"/>
                    </a:cubicBezTo>
                    <a:cubicBezTo>
                      <a:pt x="3" y="49"/>
                      <a:pt x="0" y="46"/>
                      <a:pt x="0" y="42"/>
                    </a:cubicBezTo>
                    <a:cubicBezTo>
                      <a:pt x="0" y="38"/>
                      <a:pt x="2" y="39"/>
                      <a:pt x="0" y="36"/>
                    </a:cubicBezTo>
                    <a:cubicBezTo>
                      <a:pt x="5" y="35"/>
                      <a:pt x="7" y="31"/>
                      <a:pt x="11" y="31"/>
                    </a:cubicBezTo>
                    <a:cubicBezTo>
                      <a:pt x="20" y="31"/>
                      <a:pt x="24" y="35"/>
                      <a:pt x="31" y="36"/>
                    </a:cubicBezTo>
                    <a:cubicBezTo>
                      <a:pt x="24" y="35"/>
                      <a:pt x="17" y="32"/>
                      <a:pt x="11" y="30"/>
                    </a:cubicBezTo>
                    <a:cubicBezTo>
                      <a:pt x="11" y="23"/>
                      <a:pt x="11" y="23"/>
                      <a:pt x="11" y="23"/>
                    </a:cubicBezTo>
                    <a:cubicBezTo>
                      <a:pt x="15" y="23"/>
                      <a:pt x="19" y="23"/>
                      <a:pt x="19" y="23"/>
                    </a:cubicBezTo>
                    <a:cubicBezTo>
                      <a:pt x="20" y="23"/>
                      <a:pt x="34" y="26"/>
                      <a:pt x="38" y="26"/>
                    </a:cubicBezTo>
                    <a:cubicBezTo>
                      <a:pt x="30" y="25"/>
                      <a:pt x="23" y="26"/>
                      <a:pt x="16" y="22"/>
                    </a:cubicBezTo>
                    <a:cubicBezTo>
                      <a:pt x="18" y="19"/>
                      <a:pt x="22" y="17"/>
                      <a:pt x="25" y="17"/>
                    </a:cubicBezTo>
                    <a:cubicBezTo>
                      <a:pt x="31" y="17"/>
                      <a:pt x="32" y="19"/>
                      <a:pt x="36" y="18"/>
                    </a:cubicBezTo>
                    <a:cubicBezTo>
                      <a:pt x="31" y="19"/>
                      <a:pt x="23" y="18"/>
                      <a:pt x="23" y="12"/>
                    </a:cubicBezTo>
                    <a:cubicBezTo>
                      <a:pt x="31" y="11"/>
                      <a:pt x="34" y="12"/>
                      <a:pt x="38" y="12"/>
                    </a:cubicBezTo>
                    <a:cubicBezTo>
                      <a:pt x="39" y="12"/>
                      <a:pt x="45" y="14"/>
                      <a:pt x="45" y="19"/>
                    </a:cubicBezTo>
                    <a:cubicBezTo>
                      <a:pt x="50" y="19"/>
                      <a:pt x="54" y="19"/>
                      <a:pt x="55" y="19"/>
                    </a:cubicBezTo>
                    <a:cubicBezTo>
                      <a:pt x="68" y="19"/>
                      <a:pt x="78" y="36"/>
                      <a:pt x="97" y="36"/>
                    </a:cubicBezTo>
                    <a:cubicBezTo>
                      <a:pt x="103" y="36"/>
                      <a:pt x="105" y="34"/>
                      <a:pt x="107" y="30"/>
                    </a:cubicBezTo>
                    <a:cubicBezTo>
                      <a:pt x="102" y="30"/>
                      <a:pt x="100" y="30"/>
                      <a:pt x="98" y="29"/>
                    </a:cubicBezTo>
                    <a:cubicBezTo>
                      <a:pt x="98" y="28"/>
                      <a:pt x="101" y="27"/>
                      <a:pt x="102" y="27"/>
                    </a:cubicBezTo>
                    <a:cubicBezTo>
                      <a:pt x="102" y="21"/>
                      <a:pt x="102" y="21"/>
                      <a:pt x="102" y="21"/>
                    </a:cubicBezTo>
                    <a:cubicBezTo>
                      <a:pt x="99" y="21"/>
                      <a:pt x="91" y="19"/>
                      <a:pt x="91" y="15"/>
                    </a:cubicBezTo>
                    <a:cubicBezTo>
                      <a:pt x="91" y="7"/>
                      <a:pt x="103" y="4"/>
                      <a:pt x="107" y="0"/>
                    </a:cubicBezTo>
                    <a:cubicBezTo>
                      <a:pt x="110" y="2"/>
                      <a:pt x="113" y="4"/>
                      <a:pt x="116" y="4"/>
                    </a:cubicBezTo>
                    <a:cubicBezTo>
                      <a:pt x="115" y="7"/>
                      <a:pt x="116" y="8"/>
                      <a:pt x="116" y="9"/>
                    </a:cubicBezTo>
                    <a:cubicBezTo>
                      <a:pt x="116" y="16"/>
                      <a:pt x="124" y="26"/>
                      <a:pt x="132" y="26"/>
                    </a:cubicBezTo>
                    <a:cubicBezTo>
                      <a:pt x="136" y="26"/>
                      <a:pt x="139" y="20"/>
                      <a:pt x="144" y="20"/>
                    </a:cubicBezTo>
                    <a:cubicBezTo>
                      <a:pt x="150" y="20"/>
                      <a:pt x="154" y="26"/>
                      <a:pt x="154" y="31"/>
                    </a:cubicBezTo>
                    <a:cubicBezTo>
                      <a:pt x="154" y="37"/>
                      <a:pt x="144" y="51"/>
                      <a:pt x="140" y="52"/>
                    </a:cubicBezTo>
                    <a:cubicBezTo>
                      <a:pt x="137" y="53"/>
                      <a:pt x="111" y="50"/>
                      <a:pt x="111" y="51"/>
                    </a:cubicBezTo>
                    <a:cubicBezTo>
                      <a:pt x="111" y="52"/>
                      <a:pt x="83" y="58"/>
                      <a:pt x="82" y="59"/>
                    </a:cubicBezTo>
                    <a:cubicBezTo>
                      <a:pt x="73" y="62"/>
                      <a:pt x="64" y="65"/>
                      <a:pt x="53" y="65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135" name="Freeform 57"/>
              <p:cNvSpPr/>
              <p:nvPr/>
            </p:nvSpPr>
            <p:spPr bwMode="auto">
              <a:xfrm>
                <a:off x="2382838" y="1260475"/>
                <a:ext cx="28575" cy="20638"/>
              </a:xfrm>
              <a:custGeom>
                <a:avLst/>
                <a:gdLst/>
                <a:ahLst/>
                <a:cxnLst>
                  <a:cxn ang="0">
                    <a:pos x="8" y="16"/>
                  </a:cxn>
                  <a:cxn ang="0">
                    <a:pos x="0" y="11"/>
                  </a:cxn>
                  <a:cxn ang="0">
                    <a:pos x="21" y="0"/>
                  </a:cxn>
                  <a:cxn ang="0">
                    <a:pos x="8" y="16"/>
                  </a:cxn>
                </a:cxnLst>
                <a:rect l="0" t="0" r="r" b="b"/>
                <a:pathLst>
                  <a:path w="21" h="16">
                    <a:moveTo>
                      <a:pt x="8" y="16"/>
                    </a:moveTo>
                    <a:cubicBezTo>
                      <a:pt x="4" y="16"/>
                      <a:pt x="0" y="14"/>
                      <a:pt x="0" y="11"/>
                    </a:cubicBezTo>
                    <a:cubicBezTo>
                      <a:pt x="0" y="3"/>
                      <a:pt x="16" y="0"/>
                      <a:pt x="21" y="0"/>
                    </a:cubicBezTo>
                    <a:cubicBezTo>
                      <a:pt x="20" y="7"/>
                      <a:pt x="13" y="16"/>
                      <a:pt x="8" y="1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136" name="Freeform 58"/>
              <p:cNvSpPr/>
              <p:nvPr/>
            </p:nvSpPr>
            <p:spPr bwMode="auto">
              <a:xfrm>
                <a:off x="2457450" y="1230313"/>
                <a:ext cx="22225" cy="7938"/>
              </a:xfrm>
              <a:custGeom>
                <a:avLst/>
                <a:gdLst/>
                <a:ahLst/>
                <a:cxnLst>
                  <a:cxn ang="0">
                    <a:pos x="6" y="6"/>
                  </a:cxn>
                  <a:cxn ang="0">
                    <a:pos x="0" y="0"/>
                  </a:cxn>
                  <a:cxn ang="0">
                    <a:pos x="16" y="0"/>
                  </a:cxn>
                  <a:cxn ang="0">
                    <a:pos x="16" y="6"/>
                  </a:cxn>
                  <a:cxn ang="0">
                    <a:pos x="6" y="6"/>
                  </a:cxn>
                </a:cxnLst>
                <a:rect l="0" t="0" r="r" b="b"/>
                <a:pathLst>
                  <a:path w="16" h="6">
                    <a:moveTo>
                      <a:pt x="6" y="6"/>
                    </a:moveTo>
                    <a:cubicBezTo>
                      <a:pt x="4" y="6"/>
                      <a:pt x="0" y="4"/>
                      <a:pt x="0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6"/>
                      <a:pt x="16" y="6"/>
                      <a:pt x="16" y="6"/>
                    </a:cubicBezTo>
                    <a:cubicBezTo>
                      <a:pt x="14" y="6"/>
                      <a:pt x="6" y="6"/>
                      <a:pt x="6" y="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137" name="Freeform 59"/>
              <p:cNvSpPr/>
              <p:nvPr/>
            </p:nvSpPr>
            <p:spPr bwMode="auto">
              <a:xfrm>
                <a:off x="2324100" y="1203325"/>
                <a:ext cx="117475" cy="65088"/>
              </a:xfrm>
              <a:custGeom>
                <a:avLst/>
                <a:gdLst/>
                <a:ahLst/>
                <a:cxnLst>
                  <a:cxn ang="0">
                    <a:pos x="88" y="8"/>
                  </a:cxn>
                  <a:cxn ang="0">
                    <a:pos x="82" y="15"/>
                  </a:cxn>
                  <a:cxn ang="0">
                    <a:pos x="86" y="24"/>
                  </a:cxn>
                  <a:cxn ang="0">
                    <a:pos x="67" y="38"/>
                  </a:cxn>
                  <a:cxn ang="0">
                    <a:pos x="56" y="26"/>
                  </a:cxn>
                  <a:cxn ang="0">
                    <a:pos x="41" y="39"/>
                  </a:cxn>
                  <a:cxn ang="0">
                    <a:pos x="32" y="49"/>
                  </a:cxn>
                  <a:cxn ang="0">
                    <a:pos x="24" y="42"/>
                  </a:cxn>
                  <a:cxn ang="0">
                    <a:pos x="12" y="42"/>
                  </a:cxn>
                  <a:cxn ang="0">
                    <a:pos x="4" y="46"/>
                  </a:cxn>
                  <a:cxn ang="0">
                    <a:pos x="0" y="39"/>
                  </a:cxn>
                  <a:cxn ang="0">
                    <a:pos x="10" y="31"/>
                  </a:cxn>
                  <a:cxn ang="0">
                    <a:pos x="31" y="23"/>
                  </a:cxn>
                  <a:cxn ang="0">
                    <a:pos x="54" y="6"/>
                  </a:cxn>
                  <a:cxn ang="0">
                    <a:pos x="62" y="7"/>
                  </a:cxn>
                  <a:cxn ang="0">
                    <a:pos x="88" y="8"/>
                  </a:cxn>
                </a:cxnLst>
                <a:rect l="0" t="0" r="r" b="b"/>
                <a:pathLst>
                  <a:path w="88" h="49">
                    <a:moveTo>
                      <a:pt x="88" y="8"/>
                    </a:moveTo>
                    <a:cubicBezTo>
                      <a:pt x="88" y="11"/>
                      <a:pt x="86" y="14"/>
                      <a:pt x="82" y="15"/>
                    </a:cubicBezTo>
                    <a:cubicBezTo>
                      <a:pt x="83" y="19"/>
                      <a:pt x="86" y="20"/>
                      <a:pt x="86" y="24"/>
                    </a:cubicBezTo>
                    <a:cubicBezTo>
                      <a:pt x="67" y="38"/>
                      <a:pt x="67" y="38"/>
                      <a:pt x="67" y="38"/>
                    </a:cubicBezTo>
                    <a:cubicBezTo>
                      <a:pt x="60" y="38"/>
                      <a:pt x="60" y="28"/>
                      <a:pt x="56" y="26"/>
                    </a:cubicBezTo>
                    <a:cubicBezTo>
                      <a:pt x="55" y="33"/>
                      <a:pt x="48" y="40"/>
                      <a:pt x="41" y="39"/>
                    </a:cubicBezTo>
                    <a:cubicBezTo>
                      <a:pt x="40" y="44"/>
                      <a:pt x="37" y="49"/>
                      <a:pt x="32" y="49"/>
                    </a:cubicBezTo>
                    <a:cubicBezTo>
                      <a:pt x="28" y="49"/>
                      <a:pt x="25" y="44"/>
                      <a:pt x="24" y="42"/>
                    </a:cubicBezTo>
                    <a:cubicBezTo>
                      <a:pt x="19" y="45"/>
                      <a:pt x="16" y="42"/>
                      <a:pt x="12" y="42"/>
                    </a:cubicBezTo>
                    <a:cubicBezTo>
                      <a:pt x="9" y="42"/>
                      <a:pt x="8" y="45"/>
                      <a:pt x="4" y="46"/>
                    </a:cubicBezTo>
                    <a:cubicBezTo>
                      <a:pt x="4" y="43"/>
                      <a:pt x="0" y="41"/>
                      <a:pt x="0" y="39"/>
                    </a:cubicBezTo>
                    <a:cubicBezTo>
                      <a:pt x="0" y="38"/>
                      <a:pt x="8" y="32"/>
                      <a:pt x="10" y="31"/>
                    </a:cubicBezTo>
                    <a:cubicBezTo>
                      <a:pt x="17" y="28"/>
                      <a:pt x="23" y="27"/>
                      <a:pt x="31" y="23"/>
                    </a:cubicBezTo>
                    <a:cubicBezTo>
                      <a:pt x="39" y="18"/>
                      <a:pt x="41" y="6"/>
                      <a:pt x="54" y="6"/>
                    </a:cubicBezTo>
                    <a:cubicBezTo>
                      <a:pt x="57" y="6"/>
                      <a:pt x="58" y="7"/>
                      <a:pt x="62" y="7"/>
                    </a:cubicBezTo>
                    <a:cubicBezTo>
                      <a:pt x="62" y="7"/>
                      <a:pt x="88" y="0"/>
                      <a:pt x="88" y="8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138" name="Freeform 60"/>
              <p:cNvSpPr/>
              <p:nvPr/>
            </p:nvSpPr>
            <p:spPr bwMode="auto">
              <a:xfrm>
                <a:off x="2481263" y="1162050"/>
                <a:ext cx="66675" cy="20638"/>
              </a:xfrm>
              <a:custGeom>
                <a:avLst/>
                <a:gdLst/>
                <a:ahLst/>
                <a:cxnLst>
                  <a:cxn ang="0">
                    <a:pos x="20" y="15"/>
                  </a:cxn>
                  <a:cxn ang="0">
                    <a:pos x="9" y="12"/>
                  </a:cxn>
                  <a:cxn ang="0">
                    <a:pos x="0" y="15"/>
                  </a:cxn>
                  <a:cxn ang="0">
                    <a:pos x="32" y="0"/>
                  </a:cxn>
                  <a:cxn ang="0">
                    <a:pos x="50" y="11"/>
                  </a:cxn>
                  <a:cxn ang="0">
                    <a:pos x="39" y="15"/>
                  </a:cxn>
                  <a:cxn ang="0">
                    <a:pos x="20" y="15"/>
                  </a:cxn>
                </a:cxnLst>
                <a:rect l="0" t="0" r="r" b="b"/>
                <a:pathLst>
                  <a:path w="50" h="15">
                    <a:moveTo>
                      <a:pt x="20" y="15"/>
                    </a:moveTo>
                    <a:cubicBezTo>
                      <a:pt x="14" y="15"/>
                      <a:pt x="13" y="12"/>
                      <a:pt x="9" y="12"/>
                    </a:cubicBezTo>
                    <a:cubicBezTo>
                      <a:pt x="5" y="12"/>
                      <a:pt x="3" y="15"/>
                      <a:pt x="0" y="15"/>
                    </a:cubicBezTo>
                    <a:cubicBezTo>
                      <a:pt x="0" y="9"/>
                      <a:pt x="26" y="0"/>
                      <a:pt x="32" y="0"/>
                    </a:cubicBezTo>
                    <a:cubicBezTo>
                      <a:pt x="41" y="0"/>
                      <a:pt x="49" y="5"/>
                      <a:pt x="50" y="11"/>
                    </a:cubicBezTo>
                    <a:cubicBezTo>
                      <a:pt x="47" y="12"/>
                      <a:pt x="44" y="15"/>
                      <a:pt x="39" y="15"/>
                    </a:cubicBezTo>
                    <a:cubicBezTo>
                      <a:pt x="27" y="15"/>
                      <a:pt x="29" y="15"/>
                      <a:pt x="20" y="15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139" name="Freeform 61"/>
              <p:cNvSpPr/>
              <p:nvPr/>
            </p:nvSpPr>
            <p:spPr bwMode="auto">
              <a:xfrm>
                <a:off x="2482850" y="1185863"/>
                <a:ext cx="58738" cy="30163"/>
              </a:xfrm>
              <a:custGeom>
                <a:avLst/>
                <a:gdLst/>
                <a:ahLst/>
                <a:cxnLst>
                  <a:cxn ang="0">
                    <a:pos x="38" y="10"/>
                  </a:cxn>
                  <a:cxn ang="0">
                    <a:pos x="14" y="23"/>
                  </a:cxn>
                  <a:cxn ang="0">
                    <a:pos x="0" y="11"/>
                  </a:cxn>
                  <a:cxn ang="0">
                    <a:pos x="36" y="0"/>
                  </a:cxn>
                  <a:cxn ang="0">
                    <a:pos x="44" y="5"/>
                  </a:cxn>
                  <a:cxn ang="0">
                    <a:pos x="25" y="10"/>
                  </a:cxn>
                  <a:cxn ang="0">
                    <a:pos x="38" y="10"/>
                  </a:cxn>
                </a:cxnLst>
                <a:rect l="0" t="0" r="r" b="b"/>
                <a:pathLst>
                  <a:path w="44" h="23">
                    <a:moveTo>
                      <a:pt x="38" y="10"/>
                    </a:moveTo>
                    <a:cubicBezTo>
                      <a:pt x="38" y="19"/>
                      <a:pt x="24" y="23"/>
                      <a:pt x="14" y="23"/>
                    </a:cubicBezTo>
                    <a:cubicBezTo>
                      <a:pt x="8" y="23"/>
                      <a:pt x="0" y="15"/>
                      <a:pt x="0" y="11"/>
                    </a:cubicBezTo>
                    <a:cubicBezTo>
                      <a:pt x="0" y="1"/>
                      <a:pt x="27" y="0"/>
                      <a:pt x="36" y="0"/>
                    </a:cubicBezTo>
                    <a:cubicBezTo>
                      <a:pt x="41" y="0"/>
                      <a:pt x="43" y="3"/>
                      <a:pt x="44" y="5"/>
                    </a:cubicBezTo>
                    <a:cubicBezTo>
                      <a:pt x="39" y="9"/>
                      <a:pt x="32" y="10"/>
                      <a:pt x="25" y="10"/>
                    </a:cubicBezTo>
                    <a:lnTo>
                      <a:pt x="38" y="1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140" name="Freeform 62"/>
              <p:cNvSpPr/>
              <p:nvPr/>
            </p:nvSpPr>
            <p:spPr bwMode="auto">
              <a:xfrm>
                <a:off x="2454275" y="1181100"/>
                <a:ext cx="20638" cy="22225"/>
              </a:xfrm>
              <a:custGeom>
                <a:avLst/>
                <a:gdLst/>
                <a:ahLst/>
                <a:cxnLst>
                  <a:cxn ang="0">
                    <a:pos x="15" y="12"/>
                  </a:cxn>
                  <a:cxn ang="0">
                    <a:pos x="9" y="17"/>
                  </a:cxn>
                  <a:cxn ang="0">
                    <a:pos x="0" y="11"/>
                  </a:cxn>
                  <a:cxn ang="0">
                    <a:pos x="15" y="12"/>
                  </a:cxn>
                </a:cxnLst>
                <a:rect l="0" t="0" r="r" b="b"/>
                <a:pathLst>
                  <a:path w="15" h="17">
                    <a:moveTo>
                      <a:pt x="15" y="12"/>
                    </a:moveTo>
                    <a:cubicBezTo>
                      <a:pt x="13" y="15"/>
                      <a:pt x="12" y="17"/>
                      <a:pt x="9" y="17"/>
                    </a:cubicBezTo>
                    <a:cubicBezTo>
                      <a:pt x="5" y="17"/>
                      <a:pt x="0" y="13"/>
                      <a:pt x="0" y="11"/>
                    </a:cubicBezTo>
                    <a:cubicBezTo>
                      <a:pt x="0" y="0"/>
                      <a:pt x="12" y="11"/>
                      <a:pt x="15" y="1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141" name="Freeform 63"/>
              <p:cNvSpPr/>
              <p:nvPr/>
            </p:nvSpPr>
            <p:spPr bwMode="auto">
              <a:xfrm>
                <a:off x="2671763" y="1335088"/>
                <a:ext cx="100013" cy="80963"/>
              </a:xfrm>
              <a:custGeom>
                <a:avLst/>
                <a:gdLst/>
                <a:ahLst/>
                <a:cxnLst>
                  <a:cxn ang="0">
                    <a:pos x="66" y="23"/>
                  </a:cxn>
                  <a:cxn ang="0">
                    <a:pos x="65" y="30"/>
                  </a:cxn>
                  <a:cxn ang="0">
                    <a:pos x="75" y="32"/>
                  </a:cxn>
                  <a:cxn ang="0">
                    <a:pos x="57" y="55"/>
                  </a:cxn>
                  <a:cxn ang="0">
                    <a:pos x="49" y="61"/>
                  </a:cxn>
                  <a:cxn ang="0">
                    <a:pos x="39" y="54"/>
                  </a:cxn>
                  <a:cxn ang="0">
                    <a:pos x="0" y="30"/>
                  </a:cxn>
                  <a:cxn ang="0">
                    <a:pos x="0" y="23"/>
                  </a:cxn>
                  <a:cxn ang="0">
                    <a:pos x="20" y="28"/>
                  </a:cxn>
                  <a:cxn ang="0">
                    <a:pos x="27" y="28"/>
                  </a:cxn>
                  <a:cxn ang="0">
                    <a:pos x="27" y="16"/>
                  </a:cxn>
                  <a:cxn ang="0">
                    <a:pos x="12" y="11"/>
                  </a:cxn>
                  <a:cxn ang="0">
                    <a:pos x="16" y="7"/>
                  </a:cxn>
                  <a:cxn ang="0">
                    <a:pos x="42" y="2"/>
                  </a:cxn>
                  <a:cxn ang="0">
                    <a:pos x="60" y="2"/>
                  </a:cxn>
                  <a:cxn ang="0">
                    <a:pos x="64" y="6"/>
                  </a:cxn>
                  <a:cxn ang="0">
                    <a:pos x="50" y="22"/>
                  </a:cxn>
                  <a:cxn ang="0">
                    <a:pos x="66" y="23"/>
                  </a:cxn>
                </a:cxnLst>
                <a:rect l="0" t="0" r="r" b="b"/>
                <a:pathLst>
                  <a:path w="75" h="61">
                    <a:moveTo>
                      <a:pt x="66" y="23"/>
                    </a:moveTo>
                    <a:cubicBezTo>
                      <a:pt x="66" y="29"/>
                      <a:pt x="65" y="25"/>
                      <a:pt x="65" y="30"/>
                    </a:cubicBezTo>
                    <a:cubicBezTo>
                      <a:pt x="67" y="30"/>
                      <a:pt x="72" y="31"/>
                      <a:pt x="75" y="32"/>
                    </a:cubicBezTo>
                    <a:cubicBezTo>
                      <a:pt x="73" y="56"/>
                      <a:pt x="72" y="49"/>
                      <a:pt x="57" y="55"/>
                    </a:cubicBezTo>
                    <a:cubicBezTo>
                      <a:pt x="53" y="56"/>
                      <a:pt x="53" y="61"/>
                      <a:pt x="49" y="61"/>
                    </a:cubicBezTo>
                    <a:cubicBezTo>
                      <a:pt x="42" y="61"/>
                      <a:pt x="42" y="56"/>
                      <a:pt x="39" y="54"/>
                    </a:cubicBezTo>
                    <a:cubicBezTo>
                      <a:pt x="27" y="41"/>
                      <a:pt x="13" y="43"/>
                      <a:pt x="0" y="30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6" y="23"/>
                      <a:pt x="12" y="28"/>
                      <a:pt x="20" y="28"/>
                    </a:cubicBezTo>
                    <a:cubicBezTo>
                      <a:pt x="24" y="28"/>
                      <a:pt x="23" y="28"/>
                      <a:pt x="27" y="28"/>
                    </a:cubicBezTo>
                    <a:cubicBezTo>
                      <a:pt x="27" y="16"/>
                      <a:pt x="27" y="16"/>
                      <a:pt x="27" y="16"/>
                    </a:cubicBezTo>
                    <a:cubicBezTo>
                      <a:pt x="21" y="15"/>
                      <a:pt x="12" y="16"/>
                      <a:pt x="12" y="11"/>
                    </a:cubicBezTo>
                    <a:cubicBezTo>
                      <a:pt x="12" y="9"/>
                      <a:pt x="15" y="8"/>
                      <a:pt x="16" y="7"/>
                    </a:cubicBezTo>
                    <a:cubicBezTo>
                      <a:pt x="23" y="0"/>
                      <a:pt x="32" y="2"/>
                      <a:pt x="42" y="2"/>
                    </a:cubicBezTo>
                    <a:cubicBezTo>
                      <a:pt x="50" y="2"/>
                      <a:pt x="60" y="2"/>
                      <a:pt x="60" y="2"/>
                    </a:cubicBezTo>
                    <a:cubicBezTo>
                      <a:pt x="61" y="2"/>
                      <a:pt x="64" y="4"/>
                      <a:pt x="64" y="6"/>
                    </a:cubicBezTo>
                    <a:cubicBezTo>
                      <a:pt x="64" y="15"/>
                      <a:pt x="53" y="18"/>
                      <a:pt x="50" y="22"/>
                    </a:cubicBezTo>
                    <a:cubicBezTo>
                      <a:pt x="53" y="22"/>
                      <a:pt x="66" y="18"/>
                      <a:pt x="66" y="23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142" name="Freeform 64"/>
              <p:cNvSpPr/>
              <p:nvPr/>
            </p:nvSpPr>
            <p:spPr bwMode="auto">
              <a:xfrm>
                <a:off x="2636838" y="1236663"/>
                <a:ext cx="111125" cy="60325"/>
              </a:xfrm>
              <a:custGeom>
                <a:avLst/>
                <a:gdLst/>
                <a:ahLst/>
                <a:cxnLst>
                  <a:cxn ang="0">
                    <a:pos x="4" y="11"/>
                  </a:cxn>
                  <a:cxn ang="0">
                    <a:pos x="0" y="2"/>
                  </a:cxn>
                  <a:cxn ang="0">
                    <a:pos x="5" y="2"/>
                  </a:cxn>
                  <a:cxn ang="0">
                    <a:pos x="38" y="20"/>
                  </a:cxn>
                  <a:cxn ang="0">
                    <a:pos x="29" y="13"/>
                  </a:cxn>
                  <a:cxn ang="0">
                    <a:pos x="29" y="8"/>
                  </a:cxn>
                  <a:cxn ang="0">
                    <a:pos x="54" y="17"/>
                  </a:cxn>
                  <a:cxn ang="0">
                    <a:pos x="54" y="8"/>
                  </a:cxn>
                  <a:cxn ang="0">
                    <a:pos x="38" y="1"/>
                  </a:cxn>
                  <a:cxn ang="0">
                    <a:pos x="46" y="1"/>
                  </a:cxn>
                  <a:cxn ang="0">
                    <a:pos x="66" y="5"/>
                  </a:cxn>
                  <a:cxn ang="0">
                    <a:pos x="75" y="2"/>
                  </a:cxn>
                  <a:cxn ang="0">
                    <a:pos x="84" y="13"/>
                  </a:cxn>
                  <a:cxn ang="0">
                    <a:pos x="80" y="41"/>
                  </a:cxn>
                  <a:cxn ang="0">
                    <a:pos x="62" y="43"/>
                  </a:cxn>
                  <a:cxn ang="0">
                    <a:pos x="48" y="41"/>
                  </a:cxn>
                  <a:cxn ang="0">
                    <a:pos x="51" y="36"/>
                  </a:cxn>
                  <a:cxn ang="0">
                    <a:pos x="51" y="32"/>
                  </a:cxn>
                  <a:cxn ang="0">
                    <a:pos x="62" y="25"/>
                  </a:cxn>
                  <a:cxn ang="0">
                    <a:pos x="57" y="24"/>
                  </a:cxn>
                  <a:cxn ang="0">
                    <a:pos x="25" y="28"/>
                  </a:cxn>
                  <a:cxn ang="0">
                    <a:pos x="20" y="23"/>
                  </a:cxn>
                  <a:cxn ang="0">
                    <a:pos x="13" y="23"/>
                  </a:cxn>
                  <a:cxn ang="0">
                    <a:pos x="12" y="19"/>
                  </a:cxn>
                  <a:cxn ang="0">
                    <a:pos x="1" y="14"/>
                  </a:cxn>
                  <a:cxn ang="0">
                    <a:pos x="1" y="6"/>
                  </a:cxn>
                  <a:cxn ang="0">
                    <a:pos x="4" y="11"/>
                  </a:cxn>
                </a:cxnLst>
                <a:rect l="0" t="0" r="r" b="b"/>
                <a:pathLst>
                  <a:path w="84" h="45">
                    <a:moveTo>
                      <a:pt x="4" y="11"/>
                    </a:moveTo>
                    <a:cubicBezTo>
                      <a:pt x="2" y="9"/>
                      <a:pt x="0" y="6"/>
                      <a:pt x="0" y="2"/>
                    </a:cubicBezTo>
                    <a:cubicBezTo>
                      <a:pt x="1" y="2"/>
                      <a:pt x="3" y="2"/>
                      <a:pt x="5" y="2"/>
                    </a:cubicBezTo>
                    <a:cubicBezTo>
                      <a:pt x="18" y="2"/>
                      <a:pt x="24" y="24"/>
                      <a:pt x="38" y="20"/>
                    </a:cubicBezTo>
                    <a:cubicBezTo>
                      <a:pt x="35" y="18"/>
                      <a:pt x="31" y="15"/>
                      <a:pt x="29" y="13"/>
                    </a:cubicBezTo>
                    <a:cubicBezTo>
                      <a:pt x="29" y="8"/>
                      <a:pt x="29" y="8"/>
                      <a:pt x="29" y="8"/>
                    </a:cubicBezTo>
                    <a:cubicBezTo>
                      <a:pt x="39" y="8"/>
                      <a:pt x="43" y="17"/>
                      <a:pt x="54" y="17"/>
                    </a:cubicBezTo>
                    <a:cubicBezTo>
                      <a:pt x="54" y="8"/>
                      <a:pt x="54" y="8"/>
                      <a:pt x="54" y="8"/>
                    </a:cubicBezTo>
                    <a:cubicBezTo>
                      <a:pt x="46" y="8"/>
                      <a:pt x="40" y="8"/>
                      <a:pt x="38" y="1"/>
                    </a:cubicBezTo>
                    <a:cubicBezTo>
                      <a:pt x="41" y="0"/>
                      <a:pt x="43" y="1"/>
                      <a:pt x="46" y="1"/>
                    </a:cubicBezTo>
                    <a:cubicBezTo>
                      <a:pt x="53" y="1"/>
                      <a:pt x="58" y="5"/>
                      <a:pt x="66" y="5"/>
                    </a:cubicBezTo>
                    <a:cubicBezTo>
                      <a:pt x="69" y="5"/>
                      <a:pt x="71" y="2"/>
                      <a:pt x="75" y="2"/>
                    </a:cubicBezTo>
                    <a:cubicBezTo>
                      <a:pt x="83" y="2"/>
                      <a:pt x="84" y="6"/>
                      <a:pt x="84" y="13"/>
                    </a:cubicBezTo>
                    <a:cubicBezTo>
                      <a:pt x="84" y="23"/>
                      <a:pt x="78" y="28"/>
                      <a:pt x="80" y="41"/>
                    </a:cubicBezTo>
                    <a:cubicBezTo>
                      <a:pt x="73" y="43"/>
                      <a:pt x="64" y="43"/>
                      <a:pt x="62" y="43"/>
                    </a:cubicBezTo>
                    <a:cubicBezTo>
                      <a:pt x="60" y="43"/>
                      <a:pt x="48" y="45"/>
                      <a:pt x="48" y="41"/>
                    </a:cubicBezTo>
                    <a:cubicBezTo>
                      <a:pt x="48" y="39"/>
                      <a:pt x="50" y="37"/>
                      <a:pt x="51" y="36"/>
                    </a:cubicBezTo>
                    <a:cubicBezTo>
                      <a:pt x="51" y="35"/>
                      <a:pt x="51" y="33"/>
                      <a:pt x="51" y="32"/>
                    </a:cubicBezTo>
                    <a:cubicBezTo>
                      <a:pt x="51" y="28"/>
                      <a:pt x="60" y="28"/>
                      <a:pt x="62" y="25"/>
                    </a:cubicBezTo>
                    <a:cubicBezTo>
                      <a:pt x="61" y="24"/>
                      <a:pt x="59" y="24"/>
                      <a:pt x="57" y="24"/>
                    </a:cubicBezTo>
                    <a:cubicBezTo>
                      <a:pt x="49" y="24"/>
                      <a:pt x="34" y="28"/>
                      <a:pt x="25" y="28"/>
                    </a:cubicBezTo>
                    <a:cubicBezTo>
                      <a:pt x="22" y="28"/>
                      <a:pt x="20" y="26"/>
                      <a:pt x="20" y="23"/>
                    </a:cubicBezTo>
                    <a:cubicBezTo>
                      <a:pt x="13" y="23"/>
                      <a:pt x="13" y="23"/>
                      <a:pt x="13" y="23"/>
                    </a:cubicBezTo>
                    <a:cubicBezTo>
                      <a:pt x="12" y="19"/>
                      <a:pt x="12" y="19"/>
                      <a:pt x="12" y="19"/>
                    </a:cubicBezTo>
                    <a:cubicBezTo>
                      <a:pt x="7" y="20"/>
                      <a:pt x="4" y="17"/>
                      <a:pt x="1" y="14"/>
                    </a:cubicBezTo>
                    <a:cubicBezTo>
                      <a:pt x="1" y="6"/>
                      <a:pt x="1" y="6"/>
                      <a:pt x="1" y="6"/>
                    </a:cubicBezTo>
                    <a:lnTo>
                      <a:pt x="4" y="11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143" name="Freeform 65"/>
              <p:cNvSpPr/>
              <p:nvPr/>
            </p:nvSpPr>
            <p:spPr bwMode="auto">
              <a:xfrm>
                <a:off x="2720975" y="1462088"/>
                <a:ext cx="65088" cy="38100"/>
              </a:xfrm>
              <a:custGeom>
                <a:avLst/>
                <a:gdLst/>
                <a:ahLst/>
                <a:cxnLst>
                  <a:cxn ang="0">
                    <a:pos x="38" y="29"/>
                  </a:cxn>
                  <a:cxn ang="0">
                    <a:pos x="0" y="16"/>
                  </a:cxn>
                  <a:cxn ang="0">
                    <a:pos x="9" y="14"/>
                  </a:cxn>
                  <a:cxn ang="0">
                    <a:pos x="22" y="0"/>
                  </a:cxn>
                  <a:cxn ang="0">
                    <a:pos x="49" y="22"/>
                  </a:cxn>
                  <a:cxn ang="0">
                    <a:pos x="38" y="29"/>
                  </a:cxn>
                </a:cxnLst>
                <a:rect l="0" t="0" r="r" b="b"/>
                <a:pathLst>
                  <a:path w="49" h="29">
                    <a:moveTo>
                      <a:pt x="38" y="29"/>
                    </a:moveTo>
                    <a:cubicBezTo>
                      <a:pt x="32" y="29"/>
                      <a:pt x="0" y="17"/>
                      <a:pt x="0" y="16"/>
                    </a:cubicBezTo>
                    <a:cubicBezTo>
                      <a:pt x="0" y="12"/>
                      <a:pt x="8" y="14"/>
                      <a:pt x="9" y="14"/>
                    </a:cubicBezTo>
                    <a:cubicBezTo>
                      <a:pt x="15" y="12"/>
                      <a:pt x="13" y="0"/>
                      <a:pt x="22" y="0"/>
                    </a:cubicBezTo>
                    <a:cubicBezTo>
                      <a:pt x="28" y="0"/>
                      <a:pt x="46" y="16"/>
                      <a:pt x="49" y="22"/>
                    </a:cubicBezTo>
                    <a:cubicBezTo>
                      <a:pt x="45" y="25"/>
                      <a:pt x="43" y="29"/>
                      <a:pt x="38" y="29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144" name="Freeform 66"/>
              <p:cNvSpPr/>
              <p:nvPr/>
            </p:nvSpPr>
            <p:spPr bwMode="auto">
              <a:xfrm>
                <a:off x="2784475" y="1323975"/>
                <a:ext cx="85725" cy="69850"/>
              </a:xfrm>
              <a:custGeom>
                <a:avLst/>
                <a:gdLst/>
                <a:ahLst/>
                <a:cxnLst>
                  <a:cxn ang="0">
                    <a:pos x="65" y="11"/>
                  </a:cxn>
                  <a:cxn ang="0">
                    <a:pos x="57" y="18"/>
                  </a:cxn>
                  <a:cxn ang="0">
                    <a:pos x="32" y="35"/>
                  </a:cxn>
                  <a:cxn ang="0">
                    <a:pos x="20" y="38"/>
                  </a:cxn>
                  <a:cxn ang="0">
                    <a:pos x="25" y="38"/>
                  </a:cxn>
                  <a:cxn ang="0">
                    <a:pos x="15" y="53"/>
                  </a:cxn>
                  <a:cxn ang="0">
                    <a:pos x="6" y="53"/>
                  </a:cxn>
                  <a:cxn ang="0">
                    <a:pos x="7" y="40"/>
                  </a:cxn>
                  <a:cxn ang="0">
                    <a:pos x="0" y="19"/>
                  </a:cxn>
                  <a:cxn ang="0">
                    <a:pos x="0" y="11"/>
                  </a:cxn>
                  <a:cxn ang="0">
                    <a:pos x="10" y="11"/>
                  </a:cxn>
                  <a:cxn ang="0">
                    <a:pos x="10" y="7"/>
                  </a:cxn>
                  <a:cxn ang="0">
                    <a:pos x="22" y="0"/>
                  </a:cxn>
                  <a:cxn ang="0">
                    <a:pos x="65" y="5"/>
                  </a:cxn>
                  <a:cxn ang="0">
                    <a:pos x="65" y="11"/>
                  </a:cxn>
                </a:cxnLst>
                <a:rect l="0" t="0" r="r" b="b"/>
                <a:pathLst>
                  <a:path w="65" h="53">
                    <a:moveTo>
                      <a:pt x="65" y="11"/>
                    </a:moveTo>
                    <a:cubicBezTo>
                      <a:pt x="65" y="12"/>
                      <a:pt x="57" y="18"/>
                      <a:pt x="57" y="18"/>
                    </a:cubicBezTo>
                    <a:cubicBezTo>
                      <a:pt x="51" y="26"/>
                      <a:pt x="45" y="35"/>
                      <a:pt x="32" y="35"/>
                    </a:cubicBezTo>
                    <a:cubicBezTo>
                      <a:pt x="22" y="35"/>
                      <a:pt x="22" y="30"/>
                      <a:pt x="20" y="38"/>
                    </a:cubicBezTo>
                    <a:cubicBezTo>
                      <a:pt x="25" y="38"/>
                      <a:pt x="25" y="38"/>
                      <a:pt x="25" y="38"/>
                    </a:cubicBezTo>
                    <a:cubicBezTo>
                      <a:pt x="24" y="46"/>
                      <a:pt x="21" y="48"/>
                      <a:pt x="15" y="53"/>
                    </a:cubicBezTo>
                    <a:cubicBezTo>
                      <a:pt x="6" y="53"/>
                      <a:pt x="6" y="53"/>
                      <a:pt x="6" y="53"/>
                    </a:cubicBezTo>
                    <a:cubicBezTo>
                      <a:pt x="6" y="47"/>
                      <a:pt x="6" y="42"/>
                      <a:pt x="7" y="40"/>
                    </a:cubicBezTo>
                    <a:cubicBezTo>
                      <a:pt x="0" y="33"/>
                      <a:pt x="3" y="27"/>
                      <a:pt x="0" y="19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3" y="11"/>
                      <a:pt x="8" y="11"/>
                      <a:pt x="10" y="11"/>
                    </a:cubicBezTo>
                    <a:cubicBezTo>
                      <a:pt x="9" y="11"/>
                      <a:pt x="10" y="8"/>
                      <a:pt x="10" y="7"/>
                    </a:cubicBezTo>
                    <a:cubicBezTo>
                      <a:pt x="10" y="6"/>
                      <a:pt x="13" y="0"/>
                      <a:pt x="22" y="0"/>
                    </a:cubicBezTo>
                    <a:cubicBezTo>
                      <a:pt x="37" y="0"/>
                      <a:pt x="49" y="5"/>
                      <a:pt x="65" y="5"/>
                    </a:cubicBezTo>
                    <a:cubicBezTo>
                      <a:pt x="65" y="8"/>
                      <a:pt x="65" y="9"/>
                      <a:pt x="65" y="1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145" name="Freeform 67"/>
              <p:cNvSpPr/>
              <p:nvPr/>
            </p:nvSpPr>
            <p:spPr bwMode="auto">
              <a:xfrm>
                <a:off x="2608263" y="1198563"/>
                <a:ext cx="28575" cy="23813"/>
              </a:xfrm>
              <a:custGeom>
                <a:avLst/>
                <a:gdLst/>
                <a:ahLst/>
                <a:cxnLst>
                  <a:cxn ang="0">
                    <a:pos x="21" y="12"/>
                  </a:cxn>
                  <a:cxn ang="0">
                    <a:pos x="15" y="18"/>
                  </a:cxn>
                  <a:cxn ang="0">
                    <a:pos x="0" y="0"/>
                  </a:cxn>
                  <a:cxn ang="0">
                    <a:pos x="21" y="12"/>
                  </a:cxn>
                </a:cxnLst>
                <a:rect l="0" t="0" r="r" b="b"/>
                <a:pathLst>
                  <a:path w="21" h="18">
                    <a:moveTo>
                      <a:pt x="21" y="12"/>
                    </a:moveTo>
                    <a:cubicBezTo>
                      <a:pt x="21" y="16"/>
                      <a:pt x="18" y="18"/>
                      <a:pt x="15" y="18"/>
                    </a:cubicBezTo>
                    <a:cubicBezTo>
                      <a:pt x="10" y="18"/>
                      <a:pt x="0" y="6"/>
                      <a:pt x="0" y="0"/>
                    </a:cubicBezTo>
                    <a:cubicBezTo>
                      <a:pt x="11" y="0"/>
                      <a:pt x="12" y="9"/>
                      <a:pt x="21" y="1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146" name="Freeform 68"/>
              <p:cNvSpPr/>
              <p:nvPr/>
            </p:nvSpPr>
            <p:spPr bwMode="auto">
              <a:xfrm>
                <a:off x="2625725" y="1277938"/>
                <a:ext cx="19050" cy="15875"/>
              </a:xfrm>
              <a:custGeom>
                <a:avLst/>
                <a:gdLst/>
                <a:ahLst/>
                <a:cxnLst>
                  <a:cxn ang="0">
                    <a:pos x="12" y="0"/>
                  </a:cxn>
                  <a:cxn ang="0">
                    <a:pos x="15" y="6"/>
                  </a:cxn>
                  <a:cxn ang="0">
                    <a:pos x="9" y="12"/>
                  </a:cxn>
                  <a:cxn ang="0">
                    <a:pos x="0" y="12"/>
                  </a:cxn>
                  <a:cxn ang="0">
                    <a:pos x="12" y="0"/>
                  </a:cxn>
                </a:cxnLst>
                <a:rect l="0" t="0" r="r" b="b"/>
                <a:pathLst>
                  <a:path w="15" h="12">
                    <a:moveTo>
                      <a:pt x="12" y="0"/>
                    </a:moveTo>
                    <a:cubicBezTo>
                      <a:pt x="13" y="2"/>
                      <a:pt x="15" y="3"/>
                      <a:pt x="15" y="6"/>
                    </a:cubicBezTo>
                    <a:cubicBezTo>
                      <a:pt x="15" y="12"/>
                      <a:pt x="11" y="12"/>
                      <a:pt x="9" y="12"/>
                    </a:cubicBezTo>
                    <a:cubicBezTo>
                      <a:pt x="4" y="12"/>
                      <a:pt x="3" y="11"/>
                      <a:pt x="0" y="12"/>
                    </a:cubicBezTo>
                    <a:cubicBezTo>
                      <a:pt x="2" y="4"/>
                      <a:pt x="6" y="2"/>
                      <a:pt x="12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147" name="Freeform 69"/>
              <p:cNvSpPr/>
              <p:nvPr/>
            </p:nvSpPr>
            <p:spPr bwMode="auto">
              <a:xfrm>
                <a:off x="2614613" y="1139825"/>
                <a:ext cx="109538" cy="57150"/>
              </a:xfrm>
              <a:custGeom>
                <a:avLst/>
                <a:gdLst/>
                <a:ahLst/>
                <a:cxnLst>
                  <a:cxn ang="0">
                    <a:pos x="54" y="32"/>
                  </a:cxn>
                  <a:cxn ang="0">
                    <a:pos x="33" y="30"/>
                  </a:cxn>
                  <a:cxn ang="0">
                    <a:pos x="19" y="29"/>
                  </a:cxn>
                  <a:cxn ang="0">
                    <a:pos x="7" y="25"/>
                  </a:cxn>
                  <a:cxn ang="0">
                    <a:pos x="20" y="20"/>
                  </a:cxn>
                  <a:cxn ang="0">
                    <a:pos x="20" y="15"/>
                  </a:cxn>
                  <a:cxn ang="0">
                    <a:pos x="5" y="15"/>
                  </a:cxn>
                  <a:cxn ang="0">
                    <a:pos x="8" y="10"/>
                  </a:cxn>
                  <a:cxn ang="0">
                    <a:pos x="0" y="3"/>
                  </a:cxn>
                  <a:cxn ang="0">
                    <a:pos x="14" y="0"/>
                  </a:cxn>
                  <a:cxn ang="0">
                    <a:pos x="31" y="8"/>
                  </a:cxn>
                  <a:cxn ang="0">
                    <a:pos x="40" y="4"/>
                  </a:cxn>
                  <a:cxn ang="0">
                    <a:pos x="53" y="15"/>
                  </a:cxn>
                  <a:cxn ang="0">
                    <a:pos x="60" y="11"/>
                  </a:cxn>
                  <a:cxn ang="0">
                    <a:pos x="73" y="21"/>
                  </a:cxn>
                  <a:cxn ang="0">
                    <a:pos x="70" y="26"/>
                  </a:cxn>
                  <a:cxn ang="0">
                    <a:pos x="82" y="37"/>
                  </a:cxn>
                  <a:cxn ang="0">
                    <a:pos x="74" y="43"/>
                  </a:cxn>
                  <a:cxn ang="0">
                    <a:pos x="54" y="32"/>
                  </a:cxn>
                </a:cxnLst>
                <a:rect l="0" t="0" r="r" b="b"/>
                <a:pathLst>
                  <a:path w="82" h="43">
                    <a:moveTo>
                      <a:pt x="54" y="32"/>
                    </a:moveTo>
                    <a:cubicBezTo>
                      <a:pt x="46" y="32"/>
                      <a:pt x="41" y="29"/>
                      <a:pt x="33" y="30"/>
                    </a:cubicBezTo>
                    <a:cubicBezTo>
                      <a:pt x="31" y="26"/>
                      <a:pt x="25" y="29"/>
                      <a:pt x="19" y="29"/>
                    </a:cubicBezTo>
                    <a:cubicBezTo>
                      <a:pt x="13" y="29"/>
                      <a:pt x="11" y="29"/>
                      <a:pt x="7" y="25"/>
                    </a:cubicBezTo>
                    <a:cubicBezTo>
                      <a:pt x="11" y="21"/>
                      <a:pt x="15" y="22"/>
                      <a:pt x="20" y="20"/>
                    </a:cubicBezTo>
                    <a:cubicBezTo>
                      <a:pt x="19" y="18"/>
                      <a:pt x="19" y="16"/>
                      <a:pt x="20" y="15"/>
                    </a:cubicBezTo>
                    <a:cubicBezTo>
                      <a:pt x="10" y="15"/>
                      <a:pt x="8" y="17"/>
                      <a:pt x="5" y="15"/>
                    </a:cubicBezTo>
                    <a:cubicBezTo>
                      <a:pt x="6" y="14"/>
                      <a:pt x="7" y="12"/>
                      <a:pt x="8" y="10"/>
                    </a:cubicBezTo>
                    <a:cubicBezTo>
                      <a:pt x="2" y="10"/>
                      <a:pt x="0" y="9"/>
                      <a:pt x="0" y="3"/>
                    </a:cubicBezTo>
                    <a:cubicBezTo>
                      <a:pt x="6" y="3"/>
                      <a:pt x="9" y="0"/>
                      <a:pt x="14" y="0"/>
                    </a:cubicBezTo>
                    <a:cubicBezTo>
                      <a:pt x="24" y="0"/>
                      <a:pt x="26" y="8"/>
                      <a:pt x="31" y="8"/>
                    </a:cubicBezTo>
                    <a:cubicBezTo>
                      <a:pt x="35" y="8"/>
                      <a:pt x="36" y="4"/>
                      <a:pt x="40" y="4"/>
                    </a:cubicBezTo>
                    <a:cubicBezTo>
                      <a:pt x="49" y="4"/>
                      <a:pt x="48" y="15"/>
                      <a:pt x="53" y="15"/>
                    </a:cubicBezTo>
                    <a:cubicBezTo>
                      <a:pt x="56" y="15"/>
                      <a:pt x="57" y="11"/>
                      <a:pt x="60" y="11"/>
                    </a:cubicBezTo>
                    <a:cubicBezTo>
                      <a:pt x="66" y="11"/>
                      <a:pt x="71" y="19"/>
                      <a:pt x="73" y="21"/>
                    </a:cubicBezTo>
                    <a:cubicBezTo>
                      <a:pt x="72" y="22"/>
                      <a:pt x="70" y="24"/>
                      <a:pt x="70" y="26"/>
                    </a:cubicBezTo>
                    <a:cubicBezTo>
                      <a:pt x="73" y="29"/>
                      <a:pt x="82" y="33"/>
                      <a:pt x="82" y="37"/>
                    </a:cubicBezTo>
                    <a:cubicBezTo>
                      <a:pt x="82" y="42"/>
                      <a:pt x="77" y="43"/>
                      <a:pt x="74" y="43"/>
                    </a:cubicBezTo>
                    <a:cubicBezTo>
                      <a:pt x="63" y="43"/>
                      <a:pt x="64" y="32"/>
                      <a:pt x="54" y="3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148" name="Freeform 70"/>
              <p:cNvSpPr/>
              <p:nvPr/>
            </p:nvSpPr>
            <p:spPr bwMode="auto">
              <a:xfrm>
                <a:off x="2657475" y="1189038"/>
                <a:ext cx="30163" cy="9525"/>
              </a:xfrm>
              <a:custGeom>
                <a:avLst/>
                <a:gdLst/>
                <a:ahLst/>
                <a:cxnLst>
                  <a:cxn ang="0">
                    <a:pos x="8" y="7"/>
                  </a:cxn>
                  <a:cxn ang="0">
                    <a:pos x="12" y="0"/>
                  </a:cxn>
                  <a:cxn ang="0">
                    <a:pos x="23" y="4"/>
                  </a:cxn>
                  <a:cxn ang="0">
                    <a:pos x="8" y="7"/>
                  </a:cxn>
                </a:cxnLst>
                <a:rect l="0" t="0" r="r" b="b"/>
                <a:pathLst>
                  <a:path w="23" h="7">
                    <a:moveTo>
                      <a:pt x="8" y="7"/>
                    </a:moveTo>
                    <a:cubicBezTo>
                      <a:pt x="0" y="7"/>
                      <a:pt x="11" y="0"/>
                      <a:pt x="12" y="0"/>
                    </a:cubicBezTo>
                    <a:cubicBezTo>
                      <a:pt x="17" y="0"/>
                      <a:pt x="19" y="3"/>
                      <a:pt x="23" y="4"/>
                    </a:cubicBezTo>
                    <a:cubicBezTo>
                      <a:pt x="20" y="7"/>
                      <a:pt x="15" y="7"/>
                      <a:pt x="8" y="7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149" name="Freeform 71"/>
              <p:cNvSpPr/>
              <p:nvPr/>
            </p:nvSpPr>
            <p:spPr bwMode="auto">
              <a:xfrm>
                <a:off x="2765425" y="1223963"/>
                <a:ext cx="287338" cy="90488"/>
              </a:xfrm>
              <a:custGeom>
                <a:avLst/>
                <a:gdLst/>
                <a:ahLst/>
                <a:cxnLst>
                  <a:cxn ang="0">
                    <a:pos x="215" y="45"/>
                  </a:cxn>
                  <a:cxn ang="0">
                    <a:pos x="210" y="51"/>
                  </a:cxn>
                  <a:cxn ang="0">
                    <a:pos x="216" y="52"/>
                  </a:cxn>
                  <a:cxn ang="0">
                    <a:pos x="179" y="67"/>
                  </a:cxn>
                  <a:cxn ang="0">
                    <a:pos x="170" y="60"/>
                  </a:cxn>
                  <a:cxn ang="0">
                    <a:pos x="159" y="66"/>
                  </a:cxn>
                  <a:cxn ang="0">
                    <a:pos x="124" y="66"/>
                  </a:cxn>
                  <a:cxn ang="0">
                    <a:pos x="102" y="60"/>
                  </a:cxn>
                  <a:cxn ang="0">
                    <a:pos x="97" y="60"/>
                  </a:cxn>
                  <a:cxn ang="0">
                    <a:pos x="84" y="67"/>
                  </a:cxn>
                  <a:cxn ang="0">
                    <a:pos x="53" y="47"/>
                  </a:cxn>
                  <a:cxn ang="0">
                    <a:pos x="58" y="40"/>
                  </a:cxn>
                  <a:cxn ang="0">
                    <a:pos x="40" y="18"/>
                  </a:cxn>
                  <a:cxn ang="0">
                    <a:pos x="32" y="22"/>
                  </a:cxn>
                  <a:cxn ang="0">
                    <a:pos x="0" y="7"/>
                  </a:cxn>
                  <a:cxn ang="0">
                    <a:pos x="13" y="0"/>
                  </a:cxn>
                  <a:cxn ang="0">
                    <a:pos x="51" y="15"/>
                  </a:cxn>
                  <a:cxn ang="0">
                    <a:pos x="60" y="12"/>
                  </a:cxn>
                  <a:cxn ang="0">
                    <a:pos x="68" y="12"/>
                  </a:cxn>
                  <a:cxn ang="0">
                    <a:pos x="89" y="25"/>
                  </a:cxn>
                  <a:cxn ang="0">
                    <a:pos x="71" y="25"/>
                  </a:cxn>
                  <a:cxn ang="0">
                    <a:pos x="91" y="35"/>
                  </a:cxn>
                  <a:cxn ang="0">
                    <a:pos x="88" y="38"/>
                  </a:cxn>
                  <a:cxn ang="0">
                    <a:pos x="95" y="40"/>
                  </a:cxn>
                  <a:cxn ang="0">
                    <a:pos x="125" y="45"/>
                  </a:cxn>
                  <a:cxn ang="0">
                    <a:pos x="181" y="34"/>
                  </a:cxn>
                  <a:cxn ang="0">
                    <a:pos x="216" y="46"/>
                  </a:cxn>
                  <a:cxn ang="0">
                    <a:pos x="211" y="47"/>
                  </a:cxn>
                  <a:cxn ang="0">
                    <a:pos x="215" y="45"/>
                  </a:cxn>
                </a:cxnLst>
                <a:rect l="0" t="0" r="r" b="b"/>
                <a:pathLst>
                  <a:path w="216" h="68">
                    <a:moveTo>
                      <a:pt x="215" y="45"/>
                    </a:moveTo>
                    <a:cubicBezTo>
                      <a:pt x="213" y="46"/>
                      <a:pt x="211" y="48"/>
                      <a:pt x="210" y="51"/>
                    </a:cubicBezTo>
                    <a:cubicBezTo>
                      <a:pt x="213" y="52"/>
                      <a:pt x="216" y="52"/>
                      <a:pt x="216" y="52"/>
                    </a:cubicBezTo>
                    <a:cubicBezTo>
                      <a:pt x="215" y="67"/>
                      <a:pt x="195" y="67"/>
                      <a:pt x="179" y="67"/>
                    </a:cubicBezTo>
                    <a:cubicBezTo>
                      <a:pt x="174" y="67"/>
                      <a:pt x="171" y="64"/>
                      <a:pt x="170" y="60"/>
                    </a:cubicBezTo>
                    <a:cubicBezTo>
                      <a:pt x="164" y="61"/>
                      <a:pt x="163" y="64"/>
                      <a:pt x="159" y="66"/>
                    </a:cubicBezTo>
                    <a:cubicBezTo>
                      <a:pt x="124" y="66"/>
                      <a:pt x="124" y="66"/>
                      <a:pt x="124" y="66"/>
                    </a:cubicBezTo>
                    <a:cubicBezTo>
                      <a:pt x="115" y="68"/>
                      <a:pt x="101" y="67"/>
                      <a:pt x="102" y="60"/>
                    </a:cubicBezTo>
                    <a:cubicBezTo>
                      <a:pt x="97" y="60"/>
                      <a:pt x="97" y="60"/>
                      <a:pt x="97" y="60"/>
                    </a:cubicBezTo>
                    <a:cubicBezTo>
                      <a:pt x="95" y="62"/>
                      <a:pt x="88" y="67"/>
                      <a:pt x="84" y="67"/>
                    </a:cubicBezTo>
                    <a:cubicBezTo>
                      <a:pt x="75" y="67"/>
                      <a:pt x="53" y="56"/>
                      <a:pt x="53" y="47"/>
                    </a:cubicBezTo>
                    <a:cubicBezTo>
                      <a:pt x="53" y="44"/>
                      <a:pt x="56" y="41"/>
                      <a:pt x="58" y="40"/>
                    </a:cubicBezTo>
                    <a:cubicBezTo>
                      <a:pt x="50" y="32"/>
                      <a:pt x="48" y="25"/>
                      <a:pt x="40" y="18"/>
                    </a:cubicBezTo>
                    <a:cubicBezTo>
                      <a:pt x="38" y="20"/>
                      <a:pt x="35" y="22"/>
                      <a:pt x="32" y="22"/>
                    </a:cubicBezTo>
                    <a:cubicBezTo>
                      <a:pt x="27" y="22"/>
                      <a:pt x="0" y="11"/>
                      <a:pt x="0" y="7"/>
                    </a:cubicBezTo>
                    <a:cubicBezTo>
                      <a:pt x="0" y="0"/>
                      <a:pt x="8" y="0"/>
                      <a:pt x="13" y="0"/>
                    </a:cubicBezTo>
                    <a:cubicBezTo>
                      <a:pt x="33" y="0"/>
                      <a:pt x="36" y="15"/>
                      <a:pt x="51" y="15"/>
                    </a:cubicBezTo>
                    <a:cubicBezTo>
                      <a:pt x="56" y="15"/>
                      <a:pt x="58" y="15"/>
                      <a:pt x="60" y="12"/>
                    </a:cubicBezTo>
                    <a:cubicBezTo>
                      <a:pt x="63" y="12"/>
                      <a:pt x="68" y="12"/>
                      <a:pt x="68" y="12"/>
                    </a:cubicBezTo>
                    <a:cubicBezTo>
                      <a:pt x="65" y="22"/>
                      <a:pt x="85" y="19"/>
                      <a:pt x="89" y="25"/>
                    </a:cubicBezTo>
                    <a:cubicBezTo>
                      <a:pt x="71" y="25"/>
                      <a:pt x="71" y="25"/>
                      <a:pt x="71" y="25"/>
                    </a:cubicBezTo>
                    <a:cubicBezTo>
                      <a:pt x="74" y="37"/>
                      <a:pt x="85" y="30"/>
                      <a:pt x="91" y="35"/>
                    </a:cubicBezTo>
                    <a:cubicBezTo>
                      <a:pt x="90" y="36"/>
                      <a:pt x="88" y="36"/>
                      <a:pt x="88" y="38"/>
                    </a:cubicBezTo>
                    <a:cubicBezTo>
                      <a:pt x="88" y="44"/>
                      <a:pt x="93" y="41"/>
                      <a:pt x="95" y="40"/>
                    </a:cubicBezTo>
                    <a:cubicBezTo>
                      <a:pt x="106" y="42"/>
                      <a:pt x="114" y="45"/>
                      <a:pt x="125" y="45"/>
                    </a:cubicBezTo>
                    <a:cubicBezTo>
                      <a:pt x="150" y="45"/>
                      <a:pt x="158" y="34"/>
                      <a:pt x="181" y="34"/>
                    </a:cubicBezTo>
                    <a:cubicBezTo>
                      <a:pt x="198" y="34"/>
                      <a:pt x="210" y="35"/>
                      <a:pt x="216" y="46"/>
                    </a:cubicBezTo>
                    <a:cubicBezTo>
                      <a:pt x="215" y="47"/>
                      <a:pt x="213" y="47"/>
                      <a:pt x="211" y="47"/>
                    </a:cubicBezTo>
                    <a:lnTo>
                      <a:pt x="215" y="45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150" name="Freeform 72"/>
              <p:cNvSpPr/>
              <p:nvPr/>
            </p:nvSpPr>
            <p:spPr bwMode="auto">
              <a:xfrm>
                <a:off x="2768600" y="1271588"/>
                <a:ext cx="49213" cy="38100"/>
              </a:xfrm>
              <a:custGeom>
                <a:avLst/>
                <a:gdLst/>
                <a:ahLst/>
                <a:cxnLst>
                  <a:cxn ang="0">
                    <a:pos x="6" y="10"/>
                  </a:cxn>
                  <a:cxn ang="0">
                    <a:pos x="19" y="0"/>
                  </a:cxn>
                  <a:cxn ang="0">
                    <a:pos x="37" y="15"/>
                  </a:cxn>
                  <a:cxn ang="0">
                    <a:pos x="29" y="29"/>
                  </a:cxn>
                  <a:cxn ang="0">
                    <a:pos x="0" y="17"/>
                  </a:cxn>
                  <a:cxn ang="0">
                    <a:pos x="6" y="10"/>
                  </a:cxn>
                </a:cxnLst>
                <a:rect l="0" t="0" r="r" b="b"/>
                <a:pathLst>
                  <a:path w="37" h="29">
                    <a:moveTo>
                      <a:pt x="6" y="10"/>
                    </a:moveTo>
                    <a:cubicBezTo>
                      <a:pt x="10" y="10"/>
                      <a:pt x="9" y="0"/>
                      <a:pt x="19" y="0"/>
                    </a:cubicBezTo>
                    <a:cubicBezTo>
                      <a:pt x="27" y="0"/>
                      <a:pt x="37" y="9"/>
                      <a:pt x="37" y="15"/>
                    </a:cubicBezTo>
                    <a:cubicBezTo>
                      <a:pt x="37" y="22"/>
                      <a:pt x="35" y="29"/>
                      <a:pt x="29" y="29"/>
                    </a:cubicBezTo>
                    <a:cubicBezTo>
                      <a:pt x="25" y="29"/>
                      <a:pt x="0" y="17"/>
                      <a:pt x="0" y="17"/>
                    </a:cubicBezTo>
                    <a:cubicBezTo>
                      <a:pt x="0" y="13"/>
                      <a:pt x="5" y="10"/>
                      <a:pt x="6" y="1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151" name="Freeform 73"/>
              <p:cNvSpPr/>
              <p:nvPr/>
            </p:nvSpPr>
            <p:spPr bwMode="auto">
              <a:xfrm>
                <a:off x="2774950" y="1198563"/>
                <a:ext cx="46038" cy="12700"/>
              </a:xfrm>
              <a:custGeom>
                <a:avLst/>
                <a:gdLst/>
                <a:ahLst/>
                <a:cxnLst>
                  <a:cxn ang="0">
                    <a:pos x="29" y="0"/>
                  </a:cxn>
                  <a:cxn ang="0">
                    <a:pos x="35" y="0"/>
                  </a:cxn>
                  <a:cxn ang="0">
                    <a:pos x="35" y="6"/>
                  </a:cxn>
                  <a:cxn ang="0">
                    <a:pos x="28" y="10"/>
                  </a:cxn>
                  <a:cxn ang="0">
                    <a:pos x="0" y="5"/>
                  </a:cxn>
                  <a:cxn ang="0">
                    <a:pos x="29" y="0"/>
                  </a:cxn>
                </a:cxnLst>
                <a:rect l="0" t="0" r="r" b="b"/>
                <a:pathLst>
                  <a:path w="35" h="10">
                    <a:moveTo>
                      <a:pt x="29" y="0"/>
                    </a:moveTo>
                    <a:cubicBezTo>
                      <a:pt x="34" y="0"/>
                      <a:pt x="30" y="1"/>
                      <a:pt x="35" y="0"/>
                    </a:cubicBezTo>
                    <a:cubicBezTo>
                      <a:pt x="35" y="3"/>
                      <a:pt x="35" y="5"/>
                      <a:pt x="35" y="6"/>
                    </a:cubicBezTo>
                    <a:cubicBezTo>
                      <a:pt x="35" y="8"/>
                      <a:pt x="32" y="10"/>
                      <a:pt x="28" y="10"/>
                    </a:cubicBezTo>
                    <a:cubicBezTo>
                      <a:pt x="26" y="10"/>
                      <a:pt x="0" y="5"/>
                      <a:pt x="0" y="5"/>
                    </a:cubicBezTo>
                    <a:cubicBezTo>
                      <a:pt x="5" y="1"/>
                      <a:pt x="21" y="0"/>
                      <a:pt x="29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152" name="Freeform 74"/>
              <p:cNvSpPr/>
              <p:nvPr/>
            </p:nvSpPr>
            <p:spPr bwMode="auto">
              <a:xfrm>
                <a:off x="2740025" y="1154113"/>
                <a:ext cx="53975" cy="44450"/>
              </a:xfrm>
              <a:custGeom>
                <a:avLst/>
                <a:gdLst/>
                <a:ahLst/>
                <a:cxnLst>
                  <a:cxn ang="0">
                    <a:pos x="10" y="28"/>
                  </a:cxn>
                  <a:cxn ang="0">
                    <a:pos x="14" y="23"/>
                  </a:cxn>
                  <a:cxn ang="0">
                    <a:pos x="0" y="7"/>
                  </a:cxn>
                  <a:cxn ang="0">
                    <a:pos x="10" y="0"/>
                  </a:cxn>
                  <a:cxn ang="0">
                    <a:pos x="25" y="7"/>
                  </a:cxn>
                  <a:cxn ang="0">
                    <a:pos x="41" y="17"/>
                  </a:cxn>
                  <a:cxn ang="0">
                    <a:pos x="41" y="28"/>
                  </a:cxn>
                  <a:cxn ang="0">
                    <a:pos x="10" y="28"/>
                  </a:cxn>
                </a:cxnLst>
                <a:rect l="0" t="0" r="r" b="b"/>
                <a:pathLst>
                  <a:path w="41" h="33">
                    <a:moveTo>
                      <a:pt x="10" y="28"/>
                    </a:moveTo>
                    <a:cubicBezTo>
                      <a:pt x="10" y="26"/>
                      <a:pt x="13" y="24"/>
                      <a:pt x="14" y="23"/>
                    </a:cubicBezTo>
                    <a:cubicBezTo>
                      <a:pt x="9" y="18"/>
                      <a:pt x="0" y="15"/>
                      <a:pt x="0" y="7"/>
                    </a:cubicBezTo>
                    <a:cubicBezTo>
                      <a:pt x="0" y="2"/>
                      <a:pt x="6" y="0"/>
                      <a:pt x="10" y="0"/>
                    </a:cubicBezTo>
                    <a:cubicBezTo>
                      <a:pt x="11" y="4"/>
                      <a:pt x="21" y="7"/>
                      <a:pt x="25" y="7"/>
                    </a:cubicBezTo>
                    <a:cubicBezTo>
                      <a:pt x="25" y="17"/>
                      <a:pt x="41" y="7"/>
                      <a:pt x="41" y="17"/>
                    </a:cubicBezTo>
                    <a:cubicBezTo>
                      <a:pt x="41" y="20"/>
                      <a:pt x="39" y="23"/>
                      <a:pt x="41" y="28"/>
                    </a:cubicBezTo>
                    <a:cubicBezTo>
                      <a:pt x="25" y="31"/>
                      <a:pt x="10" y="33"/>
                      <a:pt x="10" y="28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153" name="Freeform 75"/>
              <p:cNvSpPr/>
              <p:nvPr/>
            </p:nvSpPr>
            <p:spPr bwMode="auto">
              <a:xfrm>
                <a:off x="2719388" y="1114425"/>
                <a:ext cx="20638" cy="12700"/>
              </a:xfrm>
              <a:custGeom>
                <a:avLst/>
                <a:gdLst/>
                <a:ahLst/>
                <a:cxnLst>
                  <a:cxn ang="0">
                    <a:pos x="16" y="0"/>
                  </a:cxn>
                  <a:cxn ang="0">
                    <a:pos x="16" y="9"/>
                  </a:cxn>
                  <a:cxn ang="0">
                    <a:pos x="8" y="9"/>
                  </a:cxn>
                  <a:cxn ang="0">
                    <a:pos x="0" y="0"/>
                  </a:cxn>
                  <a:cxn ang="0">
                    <a:pos x="16" y="0"/>
                  </a:cxn>
                </a:cxnLst>
                <a:rect l="0" t="0" r="r" b="b"/>
                <a:pathLst>
                  <a:path w="16" h="9">
                    <a:moveTo>
                      <a:pt x="16" y="0"/>
                    </a:moveTo>
                    <a:cubicBezTo>
                      <a:pt x="16" y="9"/>
                      <a:pt x="16" y="9"/>
                      <a:pt x="16" y="9"/>
                    </a:cubicBezTo>
                    <a:cubicBezTo>
                      <a:pt x="8" y="9"/>
                      <a:pt x="8" y="9"/>
                      <a:pt x="8" y="9"/>
                    </a:cubicBezTo>
                    <a:cubicBezTo>
                      <a:pt x="6" y="7"/>
                      <a:pt x="0" y="6"/>
                      <a:pt x="0" y="0"/>
                    </a:cubicBezTo>
                    <a:cubicBezTo>
                      <a:pt x="6" y="0"/>
                      <a:pt x="13" y="0"/>
                      <a:pt x="16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154" name="Freeform 76"/>
              <p:cNvSpPr/>
              <p:nvPr/>
            </p:nvSpPr>
            <p:spPr bwMode="auto">
              <a:xfrm>
                <a:off x="2776538" y="1062038"/>
                <a:ext cx="184150" cy="123825"/>
              </a:xfrm>
              <a:custGeom>
                <a:avLst/>
                <a:gdLst/>
                <a:ahLst/>
                <a:cxnLst>
                  <a:cxn ang="0">
                    <a:pos x="92" y="37"/>
                  </a:cxn>
                  <a:cxn ang="0">
                    <a:pos x="97" y="37"/>
                  </a:cxn>
                  <a:cxn ang="0">
                    <a:pos x="97" y="32"/>
                  </a:cxn>
                  <a:cxn ang="0">
                    <a:pos x="95" y="28"/>
                  </a:cxn>
                  <a:cxn ang="0">
                    <a:pos x="100" y="28"/>
                  </a:cxn>
                  <a:cxn ang="0">
                    <a:pos x="105" y="36"/>
                  </a:cxn>
                  <a:cxn ang="0">
                    <a:pos x="111" y="43"/>
                  </a:cxn>
                  <a:cxn ang="0">
                    <a:pos x="108" y="49"/>
                  </a:cxn>
                  <a:cxn ang="0">
                    <a:pos x="115" y="49"/>
                  </a:cxn>
                  <a:cxn ang="0">
                    <a:pos x="137" y="55"/>
                  </a:cxn>
                  <a:cxn ang="0">
                    <a:pos x="136" y="61"/>
                  </a:cxn>
                  <a:cxn ang="0">
                    <a:pos x="126" y="64"/>
                  </a:cxn>
                  <a:cxn ang="0">
                    <a:pos x="105" y="78"/>
                  </a:cxn>
                  <a:cxn ang="0">
                    <a:pos x="98" y="69"/>
                  </a:cxn>
                  <a:cxn ang="0">
                    <a:pos x="93" y="76"/>
                  </a:cxn>
                  <a:cxn ang="0">
                    <a:pos x="99" y="84"/>
                  </a:cxn>
                  <a:cxn ang="0">
                    <a:pos x="91" y="84"/>
                  </a:cxn>
                  <a:cxn ang="0">
                    <a:pos x="91" y="90"/>
                  </a:cxn>
                  <a:cxn ang="0">
                    <a:pos x="75" y="82"/>
                  </a:cxn>
                  <a:cxn ang="0">
                    <a:pos x="64" y="92"/>
                  </a:cxn>
                  <a:cxn ang="0">
                    <a:pos x="47" y="84"/>
                  </a:cxn>
                  <a:cxn ang="0">
                    <a:pos x="53" y="81"/>
                  </a:cxn>
                  <a:cxn ang="0">
                    <a:pos x="33" y="70"/>
                  </a:cxn>
                  <a:cxn ang="0">
                    <a:pos x="66" y="61"/>
                  </a:cxn>
                  <a:cxn ang="0">
                    <a:pos x="48" y="58"/>
                  </a:cxn>
                  <a:cxn ang="0">
                    <a:pos x="35" y="61"/>
                  </a:cxn>
                  <a:cxn ang="0">
                    <a:pos x="29" y="56"/>
                  </a:cxn>
                  <a:cxn ang="0">
                    <a:pos x="19" y="59"/>
                  </a:cxn>
                  <a:cxn ang="0">
                    <a:pos x="16" y="55"/>
                  </a:cxn>
                  <a:cxn ang="0">
                    <a:pos x="26" y="49"/>
                  </a:cxn>
                  <a:cxn ang="0">
                    <a:pos x="0" y="35"/>
                  </a:cxn>
                  <a:cxn ang="0">
                    <a:pos x="7" y="35"/>
                  </a:cxn>
                  <a:cxn ang="0">
                    <a:pos x="20" y="39"/>
                  </a:cxn>
                  <a:cxn ang="0">
                    <a:pos x="24" y="36"/>
                  </a:cxn>
                  <a:cxn ang="0">
                    <a:pos x="5" y="26"/>
                  </a:cxn>
                  <a:cxn ang="0">
                    <a:pos x="15" y="22"/>
                  </a:cxn>
                  <a:cxn ang="0">
                    <a:pos x="27" y="25"/>
                  </a:cxn>
                  <a:cxn ang="0">
                    <a:pos x="32" y="20"/>
                  </a:cxn>
                  <a:cxn ang="0">
                    <a:pos x="19" y="20"/>
                  </a:cxn>
                  <a:cxn ang="0">
                    <a:pos x="14" y="13"/>
                  </a:cxn>
                  <a:cxn ang="0">
                    <a:pos x="30" y="9"/>
                  </a:cxn>
                  <a:cxn ang="0">
                    <a:pos x="38" y="9"/>
                  </a:cxn>
                  <a:cxn ang="0">
                    <a:pos x="25" y="0"/>
                  </a:cxn>
                  <a:cxn ang="0">
                    <a:pos x="53" y="5"/>
                  </a:cxn>
                  <a:cxn ang="0">
                    <a:pos x="67" y="24"/>
                  </a:cxn>
                  <a:cxn ang="0">
                    <a:pos x="84" y="25"/>
                  </a:cxn>
                  <a:cxn ang="0">
                    <a:pos x="92" y="37"/>
                  </a:cxn>
                </a:cxnLst>
                <a:rect l="0" t="0" r="r" b="b"/>
                <a:pathLst>
                  <a:path w="138" h="92">
                    <a:moveTo>
                      <a:pt x="92" y="37"/>
                    </a:moveTo>
                    <a:cubicBezTo>
                      <a:pt x="97" y="37"/>
                      <a:pt x="97" y="37"/>
                      <a:pt x="97" y="37"/>
                    </a:cubicBezTo>
                    <a:cubicBezTo>
                      <a:pt x="97" y="32"/>
                      <a:pt x="97" y="32"/>
                      <a:pt x="97" y="32"/>
                    </a:cubicBezTo>
                    <a:cubicBezTo>
                      <a:pt x="95" y="28"/>
                      <a:pt x="95" y="28"/>
                      <a:pt x="95" y="28"/>
                    </a:cubicBezTo>
                    <a:cubicBezTo>
                      <a:pt x="97" y="28"/>
                      <a:pt x="98" y="28"/>
                      <a:pt x="100" y="28"/>
                    </a:cubicBezTo>
                    <a:cubicBezTo>
                      <a:pt x="106" y="28"/>
                      <a:pt x="105" y="31"/>
                      <a:pt x="105" y="36"/>
                    </a:cubicBezTo>
                    <a:cubicBezTo>
                      <a:pt x="105" y="39"/>
                      <a:pt x="111" y="39"/>
                      <a:pt x="111" y="43"/>
                    </a:cubicBezTo>
                    <a:cubicBezTo>
                      <a:pt x="111" y="46"/>
                      <a:pt x="108" y="46"/>
                      <a:pt x="108" y="49"/>
                    </a:cubicBezTo>
                    <a:cubicBezTo>
                      <a:pt x="108" y="53"/>
                      <a:pt x="114" y="49"/>
                      <a:pt x="115" y="49"/>
                    </a:cubicBezTo>
                    <a:cubicBezTo>
                      <a:pt x="120" y="49"/>
                      <a:pt x="131" y="54"/>
                      <a:pt x="137" y="55"/>
                    </a:cubicBezTo>
                    <a:cubicBezTo>
                      <a:pt x="137" y="58"/>
                      <a:pt x="138" y="60"/>
                      <a:pt x="136" y="61"/>
                    </a:cubicBezTo>
                    <a:cubicBezTo>
                      <a:pt x="135" y="64"/>
                      <a:pt x="130" y="63"/>
                      <a:pt x="126" y="64"/>
                    </a:cubicBezTo>
                    <a:cubicBezTo>
                      <a:pt x="117" y="65"/>
                      <a:pt x="111" y="78"/>
                      <a:pt x="105" y="78"/>
                    </a:cubicBezTo>
                    <a:cubicBezTo>
                      <a:pt x="100" y="78"/>
                      <a:pt x="100" y="74"/>
                      <a:pt x="98" y="69"/>
                    </a:cubicBezTo>
                    <a:cubicBezTo>
                      <a:pt x="96" y="71"/>
                      <a:pt x="95" y="73"/>
                      <a:pt x="93" y="76"/>
                    </a:cubicBezTo>
                    <a:cubicBezTo>
                      <a:pt x="96" y="80"/>
                      <a:pt x="97" y="81"/>
                      <a:pt x="99" y="84"/>
                    </a:cubicBezTo>
                    <a:cubicBezTo>
                      <a:pt x="91" y="84"/>
                      <a:pt x="91" y="84"/>
                      <a:pt x="91" y="84"/>
                    </a:cubicBezTo>
                    <a:cubicBezTo>
                      <a:pt x="91" y="90"/>
                      <a:pt x="91" y="90"/>
                      <a:pt x="91" y="90"/>
                    </a:cubicBezTo>
                    <a:cubicBezTo>
                      <a:pt x="87" y="91"/>
                      <a:pt x="79" y="85"/>
                      <a:pt x="75" y="82"/>
                    </a:cubicBezTo>
                    <a:cubicBezTo>
                      <a:pt x="75" y="90"/>
                      <a:pt x="71" y="92"/>
                      <a:pt x="64" y="92"/>
                    </a:cubicBezTo>
                    <a:cubicBezTo>
                      <a:pt x="57" y="92"/>
                      <a:pt x="48" y="91"/>
                      <a:pt x="47" y="84"/>
                    </a:cubicBezTo>
                    <a:cubicBezTo>
                      <a:pt x="50" y="84"/>
                      <a:pt x="51" y="83"/>
                      <a:pt x="53" y="81"/>
                    </a:cubicBezTo>
                    <a:cubicBezTo>
                      <a:pt x="45" y="81"/>
                      <a:pt x="33" y="77"/>
                      <a:pt x="33" y="70"/>
                    </a:cubicBezTo>
                    <a:cubicBezTo>
                      <a:pt x="33" y="62"/>
                      <a:pt x="60" y="63"/>
                      <a:pt x="66" y="61"/>
                    </a:cubicBezTo>
                    <a:cubicBezTo>
                      <a:pt x="60" y="60"/>
                      <a:pt x="55" y="58"/>
                      <a:pt x="48" y="58"/>
                    </a:cubicBezTo>
                    <a:cubicBezTo>
                      <a:pt x="41" y="58"/>
                      <a:pt x="40" y="61"/>
                      <a:pt x="35" y="61"/>
                    </a:cubicBezTo>
                    <a:cubicBezTo>
                      <a:pt x="30" y="61"/>
                      <a:pt x="30" y="58"/>
                      <a:pt x="29" y="56"/>
                    </a:cubicBezTo>
                    <a:cubicBezTo>
                      <a:pt x="24" y="58"/>
                      <a:pt x="23" y="59"/>
                      <a:pt x="19" y="59"/>
                    </a:cubicBezTo>
                    <a:cubicBezTo>
                      <a:pt x="16" y="59"/>
                      <a:pt x="16" y="58"/>
                      <a:pt x="16" y="55"/>
                    </a:cubicBezTo>
                    <a:cubicBezTo>
                      <a:pt x="20" y="53"/>
                      <a:pt x="23" y="53"/>
                      <a:pt x="26" y="49"/>
                    </a:cubicBezTo>
                    <a:cubicBezTo>
                      <a:pt x="11" y="49"/>
                      <a:pt x="2" y="48"/>
                      <a:pt x="0" y="35"/>
                    </a:cubicBezTo>
                    <a:cubicBezTo>
                      <a:pt x="7" y="35"/>
                      <a:pt x="7" y="35"/>
                      <a:pt x="7" y="35"/>
                    </a:cubicBezTo>
                    <a:cubicBezTo>
                      <a:pt x="9" y="37"/>
                      <a:pt x="16" y="39"/>
                      <a:pt x="20" y="39"/>
                    </a:cubicBezTo>
                    <a:cubicBezTo>
                      <a:pt x="22" y="39"/>
                      <a:pt x="24" y="36"/>
                      <a:pt x="24" y="36"/>
                    </a:cubicBezTo>
                    <a:cubicBezTo>
                      <a:pt x="19" y="34"/>
                      <a:pt x="5" y="31"/>
                      <a:pt x="5" y="26"/>
                    </a:cubicBezTo>
                    <a:cubicBezTo>
                      <a:pt x="5" y="21"/>
                      <a:pt x="11" y="22"/>
                      <a:pt x="15" y="22"/>
                    </a:cubicBezTo>
                    <a:cubicBezTo>
                      <a:pt x="21" y="22"/>
                      <a:pt x="23" y="25"/>
                      <a:pt x="27" y="25"/>
                    </a:cubicBezTo>
                    <a:cubicBezTo>
                      <a:pt x="30" y="25"/>
                      <a:pt x="30" y="22"/>
                      <a:pt x="32" y="20"/>
                    </a:cubicBezTo>
                    <a:cubicBezTo>
                      <a:pt x="27" y="18"/>
                      <a:pt x="22" y="20"/>
                      <a:pt x="19" y="20"/>
                    </a:cubicBezTo>
                    <a:cubicBezTo>
                      <a:pt x="18" y="20"/>
                      <a:pt x="14" y="14"/>
                      <a:pt x="14" y="13"/>
                    </a:cubicBezTo>
                    <a:cubicBezTo>
                      <a:pt x="19" y="10"/>
                      <a:pt x="23" y="8"/>
                      <a:pt x="30" y="9"/>
                    </a:cubicBezTo>
                    <a:cubicBezTo>
                      <a:pt x="38" y="9"/>
                      <a:pt x="38" y="9"/>
                      <a:pt x="38" y="9"/>
                    </a:cubicBezTo>
                    <a:cubicBezTo>
                      <a:pt x="33" y="7"/>
                      <a:pt x="25" y="6"/>
                      <a:pt x="25" y="0"/>
                    </a:cubicBezTo>
                    <a:cubicBezTo>
                      <a:pt x="36" y="1"/>
                      <a:pt x="45" y="2"/>
                      <a:pt x="53" y="5"/>
                    </a:cubicBezTo>
                    <a:cubicBezTo>
                      <a:pt x="61" y="9"/>
                      <a:pt x="60" y="21"/>
                      <a:pt x="67" y="24"/>
                    </a:cubicBezTo>
                    <a:cubicBezTo>
                      <a:pt x="73" y="27"/>
                      <a:pt x="78" y="22"/>
                      <a:pt x="84" y="25"/>
                    </a:cubicBezTo>
                    <a:cubicBezTo>
                      <a:pt x="91" y="28"/>
                      <a:pt x="88" y="33"/>
                      <a:pt x="92" y="37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155" name="Freeform 77"/>
              <p:cNvSpPr/>
              <p:nvPr/>
            </p:nvSpPr>
            <p:spPr bwMode="auto">
              <a:xfrm>
                <a:off x="2925763" y="1574800"/>
                <a:ext cx="117475" cy="74613"/>
              </a:xfrm>
              <a:custGeom>
                <a:avLst/>
                <a:gdLst/>
                <a:ahLst/>
                <a:cxnLst>
                  <a:cxn ang="0">
                    <a:pos x="6" y="39"/>
                  </a:cxn>
                  <a:cxn ang="0">
                    <a:pos x="11" y="33"/>
                  </a:cxn>
                  <a:cxn ang="0">
                    <a:pos x="11" y="27"/>
                  </a:cxn>
                  <a:cxn ang="0">
                    <a:pos x="25" y="0"/>
                  </a:cxn>
                  <a:cxn ang="0">
                    <a:pos x="32" y="13"/>
                  </a:cxn>
                  <a:cxn ang="0">
                    <a:pos x="36" y="9"/>
                  </a:cxn>
                  <a:cxn ang="0">
                    <a:pos x="67" y="27"/>
                  </a:cxn>
                  <a:cxn ang="0">
                    <a:pos x="70" y="35"/>
                  </a:cxn>
                  <a:cxn ang="0">
                    <a:pos x="89" y="43"/>
                  </a:cxn>
                  <a:cxn ang="0">
                    <a:pos x="75" y="48"/>
                  </a:cxn>
                  <a:cxn ang="0">
                    <a:pos x="63" y="48"/>
                  </a:cxn>
                  <a:cxn ang="0">
                    <a:pos x="46" y="37"/>
                  </a:cxn>
                  <a:cxn ang="0">
                    <a:pos x="25" y="53"/>
                  </a:cxn>
                  <a:cxn ang="0">
                    <a:pos x="22" y="57"/>
                  </a:cxn>
                  <a:cxn ang="0">
                    <a:pos x="19" y="48"/>
                  </a:cxn>
                  <a:cxn ang="0">
                    <a:pos x="0" y="48"/>
                  </a:cxn>
                  <a:cxn ang="0">
                    <a:pos x="6" y="39"/>
                  </a:cxn>
                </a:cxnLst>
                <a:rect l="0" t="0" r="r" b="b"/>
                <a:pathLst>
                  <a:path w="89" h="57">
                    <a:moveTo>
                      <a:pt x="6" y="39"/>
                    </a:moveTo>
                    <a:cubicBezTo>
                      <a:pt x="9" y="37"/>
                      <a:pt x="11" y="36"/>
                      <a:pt x="11" y="33"/>
                    </a:cubicBezTo>
                    <a:cubicBezTo>
                      <a:pt x="11" y="29"/>
                      <a:pt x="11" y="31"/>
                      <a:pt x="11" y="27"/>
                    </a:cubicBezTo>
                    <a:cubicBezTo>
                      <a:pt x="11" y="19"/>
                      <a:pt x="13" y="2"/>
                      <a:pt x="25" y="0"/>
                    </a:cubicBezTo>
                    <a:cubicBezTo>
                      <a:pt x="28" y="7"/>
                      <a:pt x="30" y="8"/>
                      <a:pt x="32" y="13"/>
                    </a:cubicBezTo>
                    <a:cubicBezTo>
                      <a:pt x="33" y="11"/>
                      <a:pt x="35" y="10"/>
                      <a:pt x="36" y="9"/>
                    </a:cubicBezTo>
                    <a:cubicBezTo>
                      <a:pt x="45" y="21"/>
                      <a:pt x="59" y="16"/>
                      <a:pt x="67" y="27"/>
                    </a:cubicBezTo>
                    <a:cubicBezTo>
                      <a:pt x="69" y="30"/>
                      <a:pt x="68" y="33"/>
                      <a:pt x="70" y="35"/>
                    </a:cubicBezTo>
                    <a:cubicBezTo>
                      <a:pt x="77" y="40"/>
                      <a:pt x="85" y="38"/>
                      <a:pt x="89" y="43"/>
                    </a:cubicBezTo>
                    <a:cubicBezTo>
                      <a:pt x="84" y="46"/>
                      <a:pt x="80" y="48"/>
                      <a:pt x="75" y="48"/>
                    </a:cubicBezTo>
                    <a:cubicBezTo>
                      <a:pt x="69" y="48"/>
                      <a:pt x="67" y="48"/>
                      <a:pt x="63" y="48"/>
                    </a:cubicBezTo>
                    <a:cubicBezTo>
                      <a:pt x="63" y="48"/>
                      <a:pt x="49" y="38"/>
                      <a:pt x="46" y="37"/>
                    </a:cubicBezTo>
                    <a:cubicBezTo>
                      <a:pt x="46" y="47"/>
                      <a:pt x="31" y="56"/>
                      <a:pt x="25" y="53"/>
                    </a:cubicBezTo>
                    <a:cubicBezTo>
                      <a:pt x="24" y="55"/>
                      <a:pt x="24" y="57"/>
                      <a:pt x="22" y="57"/>
                    </a:cubicBezTo>
                    <a:cubicBezTo>
                      <a:pt x="16" y="57"/>
                      <a:pt x="18" y="52"/>
                      <a:pt x="19" y="48"/>
                    </a:cubicBezTo>
                    <a:cubicBezTo>
                      <a:pt x="12" y="46"/>
                      <a:pt x="3" y="48"/>
                      <a:pt x="0" y="48"/>
                    </a:cubicBezTo>
                    <a:cubicBezTo>
                      <a:pt x="0" y="40"/>
                      <a:pt x="5" y="41"/>
                      <a:pt x="6" y="39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156" name="Freeform 78"/>
              <p:cNvSpPr/>
              <p:nvPr/>
            </p:nvSpPr>
            <p:spPr bwMode="auto">
              <a:xfrm>
                <a:off x="3094038" y="1500188"/>
                <a:ext cx="36513" cy="36513"/>
              </a:xfrm>
              <a:custGeom>
                <a:avLst/>
                <a:gdLst/>
                <a:ahLst/>
                <a:cxnLst>
                  <a:cxn ang="0">
                    <a:pos x="27" y="18"/>
                  </a:cxn>
                  <a:cxn ang="0">
                    <a:pos x="11" y="28"/>
                  </a:cxn>
                  <a:cxn ang="0">
                    <a:pos x="0" y="18"/>
                  </a:cxn>
                  <a:cxn ang="0">
                    <a:pos x="27" y="18"/>
                  </a:cxn>
                </a:cxnLst>
                <a:rect l="0" t="0" r="r" b="b"/>
                <a:pathLst>
                  <a:path w="27" h="28">
                    <a:moveTo>
                      <a:pt x="27" y="18"/>
                    </a:moveTo>
                    <a:cubicBezTo>
                      <a:pt x="27" y="24"/>
                      <a:pt x="16" y="28"/>
                      <a:pt x="11" y="28"/>
                    </a:cubicBezTo>
                    <a:cubicBezTo>
                      <a:pt x="4" y="28"/>
                      <a:pt x="0" y="23"/>
                      <a:pt x="0" y="18"/>
                    </a:cubicBezTo>
                    <a:cubicBezTo>
                      <a:pt x="0" y="0"/>
                      <a:pt x="27" y="3"/>
                      <a:pt x="27" y="18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157" name="Freeform 79"/>
              <p:cNvSpPr/>
              <p:nvPr/>
            </p:nvSpPr>
            <p:spPr bwMode="auto">
              <a:xfrm>
                <a:off x="2984500" y="1652588"/>
                <a:ext cx="30163" cy="23813"/>
              </a:xfrm>
              <a:custGeom>
                <a:avLst/>
                <a:gdLst/>
                <a:ahLst/>
                <a:cxnLst>
                  <a:cxn ang="0">
                    <a:pos x="10" y="1"/>
                  </a:cxn>
                  <a:cxn ang="0">
                    <a:pos x="22" y="3"/>
                  </a:cxn>
                  <a:cxn ang="0">
                    <a:pos x="0" y="18"/>
                  </a:cxn>
                  <a:cxn ang="0">
                    <a:pos x="0" y="12"/>
                  </a:cxn>
                  <a:cxn ang="0">
                    <a:pos x="10" y="1"/>
                  </a:cxn>
                </a:cxnLst>
                <a:rect l="0" t="0" r="r" b="b"/>
                <a:pathLst>
                  <a:path w="22" h="18">
                    <a:moveTo>
                      <a:pt x="10" y="1"/>
                    </a:moveTo>
                    <a:cubicBezTo>
                      <a:pt x="19" y="0"/>
                      <a:pt x="17" y="0"/>
                      <a:pt x="22" y="3"/>
                    </a:cubicBezTo>
                    <a:cubicBezTo>
                      <a:pt x="18" y="8"/>
                      <a:pt x="7" y="17"/>
                      <a:pt x="0" y="18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4" y="7"/>
                      <a:pt x="9" y="4"/>
                      <a:pt x="10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158" name="Freeform 80"/>
              <p:cNvSpPr/>
              <p:nvPr/>
            </p:nvSpPr>
            <p:spPr bwMode="auto">
              <a:xfrm>
                <a:off x="3032125" y="1336675"/>
                <a:ext cx="79375" cy="33338"/>
              </a:xfrm>
              <a:custGeom>
                <a:avLst/>
                <a:gdLst/>
                <a:ahLst/>
                <a:cxnLst>
                  <a:cxn ang="0">
                    <a:pos x="22" y="25"/>
                  </a:cxn>
                  <a:cxn ang="0">
                    <a:pos x="9" y="16"/>
                  </a:cxn>
                  <a:cxn ang="0">
                    <a:pos x="0" y="6"/>
                  </a:cxn>
                  <a:cxn ang="0">
                    <a:pos x="8" y="0"/>
                  </a:cxn>
                  <a:cxn ang="0">
                    <a:pos x="30" y="3"/>
                  </a:cxn>
                  <a:cxn ang="0">
                    <a:pos x="60" y="17"/>
                  </a:cxn>
                  <a:cxn ang="0">
                    <a:pos x="52" y="24"/>
                  </a:cxn>
                  <a:cxn ang="0">
                    <a:pos x="39" y="21"/>
                  </a:cxn>
                  <a:cxn ang="0">
                    <a:pos x="22" y="25"/>
                  </a:cxn>
                </a:cxnLst>
                <a:rect l="0" t="0" r="r" b="b"/>
                <a:pathLst>
                  <a:path w="60" h="25">
                    <a:moveTo>
                      <a:pt x="22" y="25"/>
                    </a:moveTo>
                    <a:cubicBezTo>
                      <a:pt x="14" y="25"/>
                      <a:pt x="6" y="23"/>
                      <a:pt x="9" y="16"/>
                    </a:cubicBezTo>
                    <a:cubicBezTo>
                      <a:pt x="5" y="13"/>
                      <a:pt x="0" y="11"/>
                      <a:pt x="0" y="6"/>
                    </a:cubicBezTo>
                    <a:cubicBezTo>
                      <a:pt x="0" y="2"/>
                      <a:pt x="4" y="0"/>
                      <a:pt x="8" y="0"/>
                    </a:cubicBezTo>
                    <a:cubicBezTo>
                      <a:pt x="18" y="0"/>
                      <a:pt x="21" y="3"/>
                      <a:pt x="30" y="3"/>
                    </a:cubicBezTo>
                    <a:cubicBezTo>
                      <a:pt x="42" y="3"/>
                      <a:pt x="52" y="13"/>
                      <a:pt x="60" y="17"/>
                    </a:cubicBezTo>
                    <a:cubicBezTo>
                      <a:pt x="59" y="21"/>
                      <a:pt x="56" y="24"/>
                      <a:pt x="52" y="24"/>
                    </a:cubicBezTo>
                    <a:cubicBezTo>
                      <a:pt x="46" y="24"/>
                      <a:pt x="44" y="21"/>
                      <a:pt x="39" y="21"/>
                    </a:cubicBezTo>
                    <a:cubicBezTo>
                      <a:pt x="34" y="21"/>
                      <a:pt x="30" y="25"/>
                      <a:pt x="22" y="25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159" name="Freeform 81"/>
              <p:cNvSpPr/>
              <p:nvPr/>
            </p:nvSpPr>
            <p:spPr bwMode="auto">
              <a:xfrm>
                <a:off x="3040063" y="1666875"/>
                <a:ext cx="17463" cy="20638"/>
              </a:xfrm>
              <a:custGeom>
                <a:avLst/>
                <a:gdLst/>
                <a:ahLst/>
                <a:cxnLst>
                  <a:cxn ang="0">
                    <a:pos x="14" y="6"/>
                  </a:cxn>
                  <a:cxn ang="0">
                    <a:pos x="6" y="15"/>
                  </a:cxn>
                  <a:cxn ang="0">
                    <a:pos x="0" y="9"/>
                  </a:cxn>
                  <a:cxn ang="0">
                    <a:pos x="14" y="6"/>
                  </a:cxn>
                </a:cxnLst>
                <a:rect l="0" t="0" r="r" b="b"/>
                <a:pathLst>
                  <a:path w="14" h="15">
                    <a:moveTo>
                      <a:pt x="14" y="6"/>
                    </a:moveTo>
                    <a:cubicBezTo>
                      <a:pt x="12" y="9"/>
                      <a:pt x="11" y="15"/>
                      <a:pt x="6" y="15"/>
                    </a:cubicBezTo>
                    <a:cubicBezTo>
                      <a:pt x="5" y="15"/>
                      <a:pt x="0" y="9"/>
                      <a:pt x="0" y="9"/>
                    </a:cubicBezTo>
                    <a:cubicBezTo>
                      <a:pt x="0" y="1"/>
                      <a:pt x="10" y="0"/>
                      <a:pt x="14" y="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160" name="Freeform 82"/>
              <p:cNvSpPr/>
              <p:nvPr/>
            </p:nvSpPr>
            <p:spPr bwMode="auto">
              <a:xfrm>
                <a:off x="3136900" y="1509713"/>
                <a:ext cx="19050" cy="11113"/>
              </a:xfrm>
              <a:custGeom>
                <a:avLst/>
                <a:gdLst/>
                <a:ahLst/>
                <a:cxnLst>
                  <a:cxn ang="0">
                    <a:pos x="5" y="8"/>
                  </a:cxn>
                  <a:cxn ang="0">
                    <a:pos x="0" y="4"/>
                  </a:cxn>
                  <a:cxn ang="0">
                    <a:pos x="5" y="0"/>
                  </a:cxn>
                  <a:cxn ang="0">
                    <a:pos x="14" y="7"/>
                  </a:cxn>
                  <a:cxn ang="0">
                    <a:pos x="5" y="8"/>
                  </a:cxn>
                </a:cxnLst>
                <a:rect l="0" t="0" r="r" b="b"/>
                <a:pathLst>
                  <a:path w="14" h="8">
                    <a:moveTo>
                      <a:pt x="5" y="8"/>
                    </a:moveTo>
                    <a:cubicBezTo>
                      <a:pt x="2" y="8"/>
                      <a:pt x="0" y="7"/>
                      <a:pt x="0" y="4"/>
                    </a:cubicBezTo>
                    <a:cubicBezTo>
                      <a:pt x="0" y="3"/>
                      <a:pt x="4" y="0"/>
                      <a:pt x="5" y="0"/>
                    </a:cubicBezTo>
                    <a:cubicBezTo>
                      <a:pt x="9" y="0"/>
                      <a:pt x="13" y="5"/>
                      <a:pt x="14" y="7"/>
                    </a:cubicBezTo>
                    <a:cubicBezTo>
                      <a:pt x="8" y="8"/>
                      <a:pt x="10" y="8"/>
                      <a:pt x="5" y="8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161" name="Freeform 83"/>
              <p:cNvSpPr/>
              <p:nvPr/>
            </p:nvSpPr>
            <p:spPr bwMode="auto">
              <a:xfrm>
                <a:off x="3052763" y="1476375"/>
                <a:ext cx="20638" cy="12700"/>
              </a:xfrm>
              <a:custGeom>
                <a:avLst/>
                <a:gdLst/>
                <a:ahLst/>
                <a:cxnLst>
                  <a:cxn ang="0">
                    <a:pos x="5" y="10"/>
                  </a:cxn>
                  <a:cxn ang="0">
                    <a:pos x="15" y="0"/>
                  </a:cxn>
                  <a:cxn ang="0">
                    <a:pos x="5" y="10"/>
                  </a:cxn>
                </a:cxnLst>
                <a:rect l="0" t="0" r="r" b="b"/>
                <a:pathLst>
                  <a:path w="15" h="10">
                    <a:moveTo>
                      <a:pt x="5" y="10"/>
                    </a:moveTo>
                    <a:cubicBezTo>
                      <a:pt x="0" y="10"/>
                      <a:pt x="10" y="0"/>
                      <a:pt x="15" y="0"/>
                    </a:cubicBezTo>
                    <a:cubicBezTo>
                      <a:pt x="14" y="6"/>
                      <a:pt x="10" y="10"/>
                      <a:pt x="5" y="1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162" name="Freeform 84"/>
              <p:cNvSpPr/>
              <p:nvPr/>
            </p:nvSpPr>
            <p:spPr bwMode="auto">
              <a:xfrm>
                <a:off x="2876550" y="1335088"/>
                <a:ext cx="482600" cy="347663"/>
              </a:xfrm>
              <a:custGeom>
                <a:avLst/>
                <a:gdLst/>
                <a:ahLst/>
                <a:cxnLst>
                  <a:cxn ang="0">
                    <a:pos x="333" y="196"/>
                  </a:cxn>
                  <a:cxn ang="0">
                    <a:pos x="281" y="171"/>
                  </a:cxn>
                  <a:cxn ang="0">
                    <a:pos x="289" y="177"/>
                  </a:cxn>
                  <a:cxn ang="0">
                    <a:pos x="283" y="184"/>
                  </a:cxn>
                  <a:cxn ang="0">
                    <a:pos x="298" y="201"/>
                  </a:cxn>
                  <a:cxn ang="0">
                    <a:pos x="318" y="206"/>
                  </a:cxn>
                  <a:cxn ang="0">
                    <a:pos x="326" y="225"/>
                  </a:cxn>
                  <a:cxn ang="0">
                    <a:pos x="278" y="225"/>
                  </a:cxn>
                  <a:cxn ang="0">
                    <a:pos x="304" y="256"/>
                  </a:cxn>
                  <a:cxn ang="0">
                    <a:pos x="295" y="256"/>
                  </a:cxn>
                  <a:cxn ang="0">
                    <a:pos x="233" y="226"/>
                  </a:cxn>
                  <a:cxn ang="0">
                    <a:pos x="190" y="210"/>
                  </a:cxn>
                  <a:cxn ang="0">
                    <a:pos x="169" y="214"/>
                  </a:cxn>
                  <a:cxn ang="0">
                    <a:pos x="168" y="189"/>
                  </a:cxn>
                  <a:cxn ang="0">
                    <a:pos x="207" y="183"/>
                  </a:cxn>
                  <a:cxn ang="0">
                    <a:pos x="210" y="167"/>
                  </a:cxn>
                  <a:cxn ang="0">
                    <a:pos x="186" y="115"/>
                  </a:cxn>
                  <a:cxn ang="0">
                    <a:pos x="168" y="115"/>
                  </a:cxn>
                  <a:cxn ang="0">
                    <a:pos x="146" y="85"/>
                  </a:cxn>
                  <a:cxn ang="0">
                    <a:pos x="122" y="91"/>
                  </a:cxn>
                  <a:cxn ang="0">
                    <a:pos x="41" y="82"/>
                  </a:cxn>
                  <a:cxn ang="0">
                    <a:pos x="11" y="69"/>
                  </a:cxn>
                  <a:cxn ang="0">
                    <a:pos x="30" y="65"/>
                  </a:cxn>
                  <a:cxn ang="0">
                    <a:pos x="0" y="48"/>
                  </a:cxn>
                  <a:cxn ang="0">
                    <a:pos x="11" y="16"/>
                  </a:cxn>
                  <a:cxn ang="0">
                    <a:pos x="61" y="4"/>
                  </a:cxn>
                  <a:cxn ang="0">
                    <a:pos x="46" y="32"/>
                  </a:cxn>
                  <a:cxn ang="0">
                    <a:pos x="50" y="47"/>
                  </a:cxn>
                  <a:cxn ang="0">
                    <a:pos x="55" y="26"/>
                  </a:cxn>
                  <a:cxn ang="0">
                    <a:pos x="120" y="29"/>
                  </a:cxn>
                  <a:cxn ang="0">
                    <a:pos x="128" y="34"/>
                  </a:cxn>
                  <a:cxn ang="0">
                    <a:pos x="156" y="27"/>
                  </a:cxn>
                  <a:cxn ang="0">
                    <a:pos x="217" y="56"/>
                  </a:cxn>
                  <a:cxn ang="0">
                    <a:pos x="242" y="65"/>
                  </a:cxn>
                  <a:cxn ang="0">
                    <a:pos x="273" y="85"/>
                  </a:cxn>
                  <a:cxn ang="0">
                    <a:pos x="293" y="95"/>
                  </a:cxn>
                  <a:cxn ang="0">
                    <a:pos x="291" y="102"/>
                  </a:cxn>
                  <a:cxn ang="0">
                    <a:pos x="283" y="116"/>
                  </a:cxn>
                  <a:cxn ang="0">
                    <a:pos x="317" y="135"/>
                  </a:cxn>
                  <a:cxn ang="0">
                    <a:pos x="342" y="153"/>
                  </a:cxn>
                  <a:cxn ang="0">
                    <a:pos x="362" y="165"/>
                  </a:cxn>
                  <a:cxn ang="0">
                    <a:pos x="349" y="178"/>
                  </a:cxn>
                </a:cxnLst>
                <a:rect l="0" t="0" r="r" b="b"/>
                <a:pathLst>
                  <a:path w="362" h="261">
                    <a:moveTo>
                      <a:pt x="339" y="184"/>
                    </a:moveTo>
                    <a:cubicBezTo>
                      <a:pt x="339" y="189"/>
                      <a:pt x="338" y="196"/>
                      <a:pt x="333" y="196"/>
                    </a:cubicBezTo>
                    <a:cubicBezTo>
                      <a:pt x="311" y="196"/>
                      <a:pt x="311" y="166"/>
                      <a:pt x="289" y="166"/>
                    </a:cubicBezTo>
                    <a:cubicBezTo>
                      <a:pt x="287" y="166"/>
                      <a:pt x="281" y="171"/>
                      <a:pt x="281" y="171"/>
                    </a:cubicBezTo>
                    <a:cubicBezTo>
                      <a:pt x="284" y="173"/>
                      <a:pt x="285" y="173"/>
                      <a:pt x="289" y="172"/>
                    </a:cubicBezTo>
                    <a:cubicBezTo>
                      <a:pt x="289" y="177"/>
                      <a:pt x="289" y="177"/>
                      <a:pt x="289" y="177"/>
                    </a:cubicBezTo>
                    <a:cubicBezTo>
                      <a:pt x="287" y="178"/>
                      <a:pt x="284" y="178"/>
                      <a:pt x="283" y="177"/>
                    </a:cubicBezTo>
                    <a:cubicBezTo>
                      <a:pt x="283" y="184"/>
                      <a:pt x="283" y="184"/>
                      <a:pt x="283" y="184"/>
                    </a:cubicBezTo>
                    <a:cubicBezTo>
                      <a:pt x="288" y="184"/>
                      <a:pt x="288" y="184"/>
                      <a:pt x="288" y="184"/>
                    </a:cubicBezTo>
                    <a:cubicBezTo>
                      <a:pt x="289" y="189"/>
                      <a:pt x="295" y="199"/>
                      <a:pt x="298" y="201"/>
                    </a:cubicBezTo>
                    <a:cubicBezTo>
                      <a:pt x="307" y="204"/>
                      <a:pt x="310" y="198"/>
                      <a:pt x="311" y="206"/>
                    </a:cubicBezTo>
                    <a:cubicBezTo>
                      <a:pt x="315" y="206"/>
                      <a:pt x="315" y="206"/>
                      <a:pt x="318" y="206"/>
                    </a:cubicBezTo>
                    <a:cubicBezTo>
                      <a:pt x="318" y="213"/>
                      <a:pt x="318" y="213"/>
                      <a:pt x="318" y="215"/>
                    </a:cubicBezTo>
                    <a:cubicBezTo>
                      <a:pt x="318" y="218"/>
                      <a:pt x="326" y="220"/>
                      <a:pt x="326" y="225"/>
                    </a:cubicBezTo>
                    <a:cubicBezTo>
                      <a:pt x="326" y="229"/>
                      <a:pt x="321" y="238"/>
                      <a:pt x="319" y="242"/>
                    </a:cubicBezTo>
                    <a:cubicBezTo>
                      <a:pt x="311" y="242"/>
                      <a:pt x="283" y="231"/>
                      <a:pt x="278" y="225"/>
                    </a:cubicBezTo>
                    <a:cubicBezTo>
                      <a:pt x="272" y="225"/>
                      <a:pt x="272" y="225"/>
                      <a:pt x="272" y="225"/>
                    </a:cubicBezTo>
                    <a:cubicBezTo>
                      <a:pt x="279" y="234"/>
                      <a:pt x="304" y="243"/>
                      <a:pt x="304" y="256"/>
                    </a:cubicBezTo>
                    <a:cubicBezTo>
                      <a:pt x="304" y="259"/>
                      <a:pt x="301" y="261"/>
                      <a:pt x="299" y="261"/>
                    </a:cubicBezTo>
                    <a:cubicBezTo>
                      <a:pt x="297" y="261"/>
                      <a:pt x="296" y="256"/>
                      <a:pt x="295" y="256"/>
                    </a:cubicBezTo>
                    <a:cubicBezTo>
                      <a:pt x="282" y="249"/>
                      <a:pt x="274" y="252"/>
                      <a:pt x="263" y="245"/>
                    </a:cubicBezTo>
                    <a:cubicBezTo>
                      <a:pt x="252" y="239"/>
                      <a:pt x="226" y="240"/>
                      <a:pt x="233" y="226"/>
                    </a:cubicBezTo>
                    <a:cubicBezTo>
                      <a:pt x="219" y="219"/>
                      <a:pt x="212" y="211"/>
                      <a:pt x="199" y="204"/>
                    </a:cubicBezTo>
                    <a:cubicBezTo>
                      <a:pt x="197" y="207"/>
                      <a:pt x="194" y="210"/>
                      <a:pt x="190" y="210"/>
                    </a:cubicBezTo>
                    <a:cubicBezTo>
                      <a:pt x="186" y="210"/>
                      <a:pt x="187" y="207"/>
                      <a:pt x="183" y="207"/>
                    </a:cubicBezTo>
                    <a:cubicBezTo>
                      <a:pt x="177" y="207"/>
                      <a:pt x="175" y="214"/>
                      <a:pt x="169" y="214"/>
                    </a:cubicBezTo>
                    <a:cubicBezTo>
                      <a:pt x="165" y="214"/>
                      <a:pt x="150" y="208"/>
                      <a:pt x="150" y="201"/>
                    </a:cubicBezTo>
                    <a:cubicBezTo>
                      <a:pt x="150" y="197"/>
                      <a:pt x="162" y="189"/>
                      <a:pt x="168" y="189"/>
                    </a:cubicBezTo>
                    <a:cubicBezTo>
                      <a:pt x="176" y="189"/>
                      <a:pt x="183" y="189"/>
                      <a:pt x="187" y="189"/>
                    </a:cubicBezTo>
                    <a:cubicBezTo>
                      <a:pt x="191" y="189"/>
                      <a:pt x="202" y="187"/>
                      <a:pt x="207" y="183"/>
                    </a:cubicBezTo>
                    <a:cubicBezTo>
                      <a:pt x="205" y="182"/>
                      <a:pt x="199" y="178"/>
                      <a:pt x="199" y="174"/>
                    </a:cubicBezTo>
                    <a:cubicBezTo>
                      <a:pt x="199" y="167"/>
                      <a:pt x="207" y="171"/>
                      <a:pt x="210" y="167"/>
                    </a:cubicBezTo>
                    <a:cubicBezTo>
                      <a:pt x="214" y="163"/>
                      <a:pt x="223" y="154"/>
                      <a:pt x="223" y="148"/>
                    </a:cubicBezTo>
                    <a:cubicBezTo>
                      <a:pt x="223" y="136"/>
                      <a:pt x="195" y="115"/>
                      <a:pt x="186" y="115"/>
                    </a:cubicBezTo>
                    <a:cubicBezTo>
                      <a:pt x="180" y="115"/>
                      <a:pt x="177" y="120"/>
                      <a:pt x="172" y="120"/>
                    </a:cubicBezTo>
                    <a:cubicBezTo>
                      <a:pt x="170" y="120"/>
                      <a:pt x="168" y="115"/>
                      <a:pt x="168" y="115"/>
                    </a:cubicBezTo>
                    <a:cubicBezTo>
                      <a:pt x="168" y="110"/>
                      <a:pt x="176" y="109"/>
                      <a:pt x="179" y="109"/>
                    </a:cubicBezTo>
                    <a:cubicBezTo>
                      <a:pt x="175" y="105"/>
                      <a:pt x="151" y="85"/>
                      <a:pt x="146" y="85"/>
                    </a:cubicBezTo>
                    <a:cubicBezTo>
                      <a:pt x="140" y="85"/>
                      <a:pt x="133" y="101"/>
                      <a:pt x="125" y="101"/>
                    </a:cubicBezTo>
                    <a:cubicBezTo>
                      <a:pt x="120" y="101"/>
                      <a:pt x="121" y="94"/>
                      <a:pt x="122" y="91"/>
                    </a:cubicBezTo>
                    <a:cubicBezTo>
                      <a:pt x="108" y="90"/>
                      <a:pt x="75" y="91"/>
                      <a:pt x="55" y="91"/>
                    </a:cubicBezTo>
                    <a:cubicBezTo>
                      <a:pt x="51" y="91"/>
                      <a:pt x="44" y="86"/>
                      <a:pt x="41" y="82"/>
                    </a:cubicBezTo>
                    <a:cubicBezTo>
                      <a:pt x="20" y="82"/>
                      <a:pt x="20" y="82"/>
                      <a:pt x="20" y="82"/>
                    </a:cubicBezTo>
                    <a:cubicBezTo>
                      <a:pt x="18" y="76"/>
                      <a:pt x="11" y="75"/>
                      <a:pt x="11" y="69"/>
                    </a:cubicBezTo>
                    <a:cubicBezTo>
                      <a:pt x="16" y="67"/>
                      <a:pt x="23" y="70"/>
                      <a:pt x="30" y="70"/>
                    </a:cubicBezTo>
                    <a:cubicBezTo>
                      <a:pt x="30" y="65"/>
                      <a:pt x="30" y="65"/>
                      <a:pt x="30" y="65"/>
                    </a:cubicBezTo>
                    <a:cubicBezTo>
                      <a:pt x="26" y="62"/>
                      <a:pt x="6" y="60"/>
                      <a:pt x="6" y="60"/>
                    </a:cubicBezTo>
                    <a:cubicBezTo>
                      <a:pt x="6" y="60"/>
                      <a:pt x="0" y="52"/>
                      <a:pt x="0" y="48"/>
                    </a:cubicBezTo>
                    <a:cubicBezTo>
                      <a:pt x="0" y="36"/>
                      <a:pt x="2" y="33"/>
                      <a:pt x="8" y="29"/>
                    </a:cubicBezTo>
                    <a:cubicBezTo>
                      <a:pt x="12" y="26"/>
                      <a:pt x="10" y="18"/>
                      <a:pt x="11" y="16"/>
                    </a:cubicBezTo>
                    <a:cubicBezTo>
                      <a:pt x="20" y="7"/>
                      <a:pt x="32" y="0"/>
                      <a:pt x="47" y="0"/>
                    </a:cubicBezTo>
                    <a:cubicBezTo>
                      <a:pt x="47" y="0"/>
                      <a:pt x="61" y="4"/>
                      <a:pt x="61" y="4"/>
                    </a:cubicBezTo>
                    <a:cubicBezTo>
                      <a:pt x="57" y="14"/>
                      <a:pt x="42" y="14"/>
                      <a:pt x="42" y="27"/>
                    </a:cubicBezTo>
                    <a:cubicBezTo>
                      <a:pt x="42" y="30"/>
                      <a:pt x="44" y="32"/>
                      <a:pt x="46" y="32"/>
                    </a:cubicBezTo>
                    <a:cubicBezTo>
                      <a:pt x="45" y="35"/>
                      <a:pt x="46" y="40"/>
                      <a:pt x="46" y="40"/>
                    </a:cubicBezTo>
                    <a:cubicBezTo>
                      <a:pt x="46" y="43"/>
                      <a:pt x="45" y="47"/>
                      <a:pt x="50" y="47"/>
                    </a:cubicBezTo>
                    <a:cubicBezTo>
                      <a:pt x="53" y="47"/>
                      <a:pt x="59" y="42"/>
                      <a:pt x="59" y="38"/>
                    </a:cubicBezTo>
                    <a:cubicBezTo>
                      <a:pt x="59" y="34"/>
                      <a:pt x="55" y="31"/>
                      <a:pt x="55" y="26"/>
                    </a:cubicBezTo>
                    <a:cubicBezTo>
                      <a:pt x="55" y="10"/>
                      <a:pt x="84" y="4"/>
                      <a:pt x="102" y="4"/>
                    </a:cubicBezTo>
                    <a:cubicBezTo>
                      <a:pt x="113" y="4"/>
                      <a:pt x="120" y="20"/>
                      <a:pt x="120" y="29"/>
                    </a:cubicBezTo>
                    <a:cubicBezTo>
                      <a:pt x="120" y="31"/>
                      <a:pt x="117" y="38"/>
                      <a:pt x="120" y="38"/>
                    </a:cubicBezTo>
                    <a:cubicBezTo>
                      <a:pt x="122" y="38"/>
                      <a:pt x="124" y="34"/>
                      <a:pt x="128" y="34"/>
                    </a:cubicBezTo>
                    <a:cubicBezTo>
                      <a:pt x="133" y="34"/>
                      <a:pt x="135" y="38"/>
                      <a:pt x="138" y="38"/>
                    </a:cubicBezTo>
                    <a:cubicBezTo>
                      <a:pt x="146" y="38"/>
                      <a:pt x="148" y="27"/>
                      <a:pt x="156" y="27"/>
                    </a:cubicBezTo>
                    <a:cubicBezTo>
                      <a:pt x="165" y="27"/>
                      <a:pt x="183" y="30"/>
                      <a:pt x="189" y="34"/>
                    </a:cubicBezTo>
                    <a:cubicBezTo>
                      <a:pt x="199" y="41"/>
                      <a:pt x="202" y="56"/>
                      <a:pt x="217" y="56"/>
                    </a:cubicBezTo>
                    <a:cubicBezTo>
                      <a:pt x="223" y="56"/>
                      <a:pt x="224" y="56"/>
                      <a:pt x="228" y="56"/>
                    </a:cubicBezTo>
                    <a:cubicBezTo>
                      <a:pt x="232" y="56"/>
                      <a:pt x="243" y="57"/>
                      <a:pt x="242" y="65"/>
                    </a:cubicBezTo>
                    <a:cubicBezTo>
                      <a:pt x="254" y="69"/>
                      <a:pt x="261" y="76"/>
                      <a:pt x="273" y="77"/>
                    </a:cubicBezTo>
                    <a:cubicBezTo>
                      <a:pt x="273" y="85"/>
                      <a:pt x="273" y="85"/>
                      <a:pt x="273" y="85"/>
                    </a:cubicBezTo>
                    <a:cubicBezTo>
                      <a:pt x="276" y="85"/>
                      <a:pt x="281" y="85"/>
                      <a:pt x="281" y="85"/>
                    </a:cubicBezTo>
                    <a:cubicBezTo>
                      <a:pt x="287" y="85"/>
                      <a:pt x="290" y="89"/>
                      <a:pt x="293" y="95"/>
                    </a:cubicBezTo>
                    <a:cubicBezTo>
                      <a:pt x="287" y="96"/>
                      <a:pt x="281" y="96"/>
                      <a:pt x="277" y="101"/>
                    </a:cubicBezTo>
                    <a:cubicBezTo>
                      <a:pt x="285" y="102"/>
                      <a:pt x="287" y="102"/>
                      <a:pt x="291" y="102"/>
                    </a:cubicBezTo>
                    <a:cubicBezTo>
                      <a:pt x="293" y="102"/>
                      <a:pt x="296" y="103"/>
                      <a:pt x="297" y="106"/>
                    </a:cubicBezTo>
                    <a:cubicBezTo>
                      <a:pt x="290" y="110"/>
                      <a:pt x="287" y="110"/>
                      <a:pt x="283" y="116"/>
                    </a:cubicBezTo>
                    <a:cubicBezTo>
                      <a:pt x="287" y="118"/>
                      <a:pt x="289" y="120"/>
                      <a:pt x="295" y="120"/>
                    </a:cubicBezTo>
                    <a:cubicBezTo>
                      <a:pt x="296" y="130"/>
                      <a:pt x="308" y="134"/>
                      <a:pt x="317" y="135"/>
                    </a:cubicBezTo>
                    <a:cubicBezTo>
                      <a:pt x="318" y="143"/>
                      <a:pt x="320" y="151"/>
                      <a:pt x="327" y="151"/>
                    </a:cubicBezTo>
                    <a:cubicBezTo>
                      <a:pt x="337" y="151"/>
                      <a:pt x="339" y="145"/>
                      <a:pt x="342" y="153"/>
                    </a:cubicBezTo>
                    <a:cubicBezTo>
                      <a:pt x="344" y="155"/>
                      <a:pt x="348" y="155"/>
                      <a:pt x="350" y="155"/>
                    </a:cubicBezTo>
                    <a:cubicBezTo>
                      <a:pt x="359" y="155"/>
                      <a:pt x="362" y="158"/>
                      <a:pt x="362" y="165"/>
                    </a:cubicBezTo>
                    <a:cubicBezTo>
                      <a:pt x="362" y="171"/>
                      <a:pt x="355" y="173"/>
                      <a:pt x="349" y="173"/>
                    </a:cubicBezTo>
                    <a:cubicBezTo>
                      <a:pt x="349" y="178"/>
                      <a:pt x="349" y="176"/>
                      <a:pt x="349" y="178"/>
                    </a:cubicBezTo>
                    <a:cubicBezTo>
                      <a:pt x="349" y="180"/>
                      <a:pt x="348" y="184"/>
                      <a:pt x="339" y="18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163" name="Freeform 85"/>
              <p:cNvSpPr/>
              <p:nvPr/>
            </p:nvSpPr>
            <p:spPr bwMode="auto">
              <a:xfrm>
                <a:off x="3073400" y="1635125"/>
                <a:ext cx="14288" cy="12700"/>
              </a:xfrm>
              <a:custGeom>
                <a:avLst/>
                <a:gdLst/>
                <a:ahLst/>
                <a:cxnLst>
                  <a:cxn ang="0">
                    <a:pos x="10" y="6"/>
                  </a:cxn>
                  <a:cxn ang="0">
                    <a:pos x="0" y="6"/>
                  </a:cxn>
                  <a:cxn ang="0">
                    <a:pos x="10" y="6"/>
                  </a:cxn>
                </a:cxnLst>
                <a:rect l="0" t="0" r="r" b="b"/>
                <a:pathLst>
                  <a:path w="10" h="9">
                    <a:moveTo>
                      <a:pt x="10" y="6"/>
                    </a:moveTo>
                    <a:cubicBezTo>
                      <a:pt x="6" y="9"/>
                      <a:pt x="5" y="9"/>
                      <a:pt x="0" y="6"/>
                    </a:cubicBezTo>
                    <a:cubicBezTo>
                      <a:pt x="5" y="0"/>
                      <a:pt x="5" y="3"/>
                      <a:pt x="10" y="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164" name="Freeform 86"/>
              <p:cNvSpPr/>
              <p:nvPr/>
            </p:nvSpPr>
            <p:spPr bwMode="auto">
              <a:xfrm>
                <a:off x="2974975" y="1568450"/>
                <a:ext cx="12700" cy="12700"/>
              </a:xfrm>
              <a:custGeom>
                <a:avLst/>
                <a:gdLst/>
                <a:ahLst/>
                <a:cxnLst>
                  <a:cxn ang="0">
                    <a:pos x="1" y="2"/>
                  </a:cxn>
                  <a:cxn ang="0">
                    <a:pos x="9" y="9"/>
                  </a:cxn>
                  <a:cxn ang="0">
                    <a:pos x="1" y="2"/>
                  </a:cxn>
                </a:cxnLst>
                <a:rect l="0" t="0" r="r" b="b"/>
                <a:pathLst>
                  <a:path w="9" h="9">
                    <a:moveTo>
                      <a:pt x="1" y="2"/>
                    </a:moveTo>
                    <a:cubicBezTo>
                      <a:pt x="6" y="0"/>
                      <a:pt x="6" y="5"/>
                      <a:pt x="9" y="9"/>
                    </a:cubicBezTo>
                    <a:cubicBezTo>
                      <a:pt x="4" y="9"/>
                      <a:pt x="0" y="5"/>
                      <a:pt x="1" y="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165" name="Freeform 87"/>
              <p:cNvSpPr/>
              <p:nvPr/>
            </p:nvSpPr>
            <p:spPr bwMode="auto">
              <a:xfrm>
                <a:off x="2847975" y="985838"/>
                <a:ext cx="514350" cy="269875"/>
              </a:xfrm>
              <a:custGeom>
                <a:avLst/>
                <a:gdLst/>
                <a:ahLst/>
                <a:cxnLst>
                  <a:cxn ang="0">
                    <a:pos x="307" y="16"/>
                  </a:cxn>
                  <a:cxn ang="0">
                    <a:pos x="350" y="9"/>
                  </a:cxn>
                  <a:cxn ang="0">
                    <a:pos x="386" y="28"/>
                  </a:cxn>
                  <a:cxn ang="0">
                    <a:pos x="313" y="51"/>
                  </a:cxn>
                  <a:cxn ang="0">
                    <a:pos x="295" y="74"/>
                  </a:cxn>
                  <a:cxn ang="0">
                    <a:pos x="231" y="108"/>
                  </a:cxn>
                  <a:cxn ang="0">
                    <a:pos x="216" y="118"/>
                  </a:cxn>
                  <a:cxn ang="0">
                    <a:pos x="216" y="137"/>
                  </a:cxn>
                  <a:cxn ang="0">
                    <a:pos x="174" y="157"/>
                  </a:cxn>
                  <a:cxn ang="0">
                    <a:pos x="158" y="184"/>
                  </a:cxn>
                  <a:cxn ang="0">
                    <a:pos x="176" y="188"/>
                  </a:cxn>
                  <a:cxn ang="0">
                    <a:pos x="126" y="197"/>
                  </a:cxn>
                  <a:cxn ang="0">
                    <a:pos x="80" y="201"/>
                  </a:cxn>
                  <a:cxn ang="0">
                    <a:pos x="33" y="197"/>
                  </a:cxn>
                  <a:cxn ang="0">
                    <a:pos x="60" y="176"/>
                  </a:cxn>
                  <a:cxn ang="0">
                    <a:pos x="57" y="158"/>
                  </a:cxn>
                  <a:cxn ang="0">
                    <a:pos x="92" y="170"/>
                  </a:cxn>
                  <a:cxn ang="0">
                    <a:pos x="66" y="148"/>
                  </a:cxn>
                  <a:cxn ang="0">
                    <a:pos x="55" y="151"/>
                  </a:cxn>
                  <a:cxn ang="0">
                    <a:pos x="68" y="131"/>
                  </a:cxn>
                  <a:cxn ang="0">
                    <a:pos x="62" y="97"/>
                  </a:cxn>
                  <a:cxn ang="0">
                    <a:pos x="67" y="89"/>
                  </a:cxn>
                  <a:cxn ang="0">
                    <a:pos x="97" y="90"/>
                  </a:cxn>
                  <a:cxn ang="0">
                    <a:pos x="108" y="91"/>
                  </a:cxn>
                  <a:cxn ang="0">
                    <a:pos x="133" y="86"/>
                  </a:cxn>
                  <a:cxn ang="0">
                    <a:pos x="147" y="74"/>
                  </a:cxn>
                  <a:cxn ang="0">
                    <a:pos x="99" y="81"/>
                  </a:cxn>
                  <a:cxn ang="0">
                    <a:pos x="72" y="76"/>
                  </a:cxn>
                  <a:cxn ang="0">
                    <a:pos x="57" y="81"/>
                  </a:cxn>
                  <a:cxn ang="0">
                    <a:pos x="44" y="67"/>
                  </a:cxn>
                  <a:cxn ang="0">
                    <a:pos x="51" y="53"/>
                  </a:cxn>
                  <a:cxn ang="0">
                    <a:pos x="25" y="60"/>
                  </a:cxn>
                  <a:cxn ang="0">
                    <a:pos x="29" y="49"/>
                  </a:cxn>
                  <a:cxn ang="0">
                    <a:pos x="9" y="52"/>
                  </a:cxn>
                  <a:cxn ang="0">
                    <a:pos x="44" y="36"/>
                  </a:cxn>
                  <a:cxn ang="0">
                    <a:pos x="57" y="32"/>
                  </a:cxn>
                  <a:cxn ang="0">
                    <a:pos x="104" y="32"/>
                  </a:cxn>
                  <a:cxn ang="0">
                    <a:pos x="135" y="11"/>
                  </a:cxn>
                  <a:cxn ang="0">
                    <a:pos x="196" y="6"/>
                  </a:cxn>
                  <a:cxn ang="0">
                    <a:pos x="218" y="8"/>
                  </a:cxn>
                  <a:cxn ang="0">
                    <a:pos x="245" y="3"/>
                  </a:cxn>
                  <a:cxn ang="0">
                    <a:pos x="315" y="11"/>
                  </a:cxn>
                </a:cxnLst>
                <a:rect l="0" t="0" r="r" b="b"/>
                <a:pathLst>
                  <a:path w="386" h="203">
                    <a:moveTo>
                      <a:pt x="315" y="11"/>
                    </a:moveTo>
                    <a:cubicBezTo>
                      <a:pt x="312" y="14"/>
                      <a:pt x="310" y="15"/>
                      <a:pt x="307" y="16"/>
                    </a:cubicBezTo>
                    <a:cubicBezTo>
                      <a:pt x="342" y="6"/>
                      <a:pt x="342" y="6"/>
                      <a:pt x="342" y="6"/>
                    </a:cubicBezTo>
                    <a:cubicBezTo>
                      <a:pt x="345" y="7"/>
                      <a:pt x="347" y="8"/>
                      <a:pt x="350" y="9"/>
                    </a:cubicBezTo>
                    <a:cubicBezTo>
                      <a:pt x="355" y="11"/>
                      <a:pt x="355" y="14"/>
                      <a:pt x="358" y="17"/>
                    </a:cubicBezTo>
                    <a:cubicBezTo>
                      <a:pt x="363" y="22"/>
                      <a:pt x="386" y="20"/>
                      <a:pt x="386" y="28"/>
                    </a:cubicBezTo>
                    <a:cubicBezTo>
                      <a:pt x="386" y="33"/>
                      <a:pt x="378" y="32"/>
                      <a:pt x="375" y="34"/>
                    </a:cubicBezTo>
                    <a:cubicBezTo>
                      <a:pt x="358" y="48"/>
                      <a:pt x="336" y="40"/>
                      <a:pt x="313" y="51"/>
                    </a:cubicBezTo>
                    <a:cubicBezTo>
                      <a:pt x="317" y="56"/>
                      <a:pt x="335" y="52"/>
                      <a:pt x="346" y="52"/>
                    </a:cubicBezTo>
                    <a:cubicBezTo>
                      <a:pt x="336" y="63"/>
                      <a:pt x="311" y="69"/>
                      <a:pt x="295" y="74"/>
                    </a:cubicBezTo>
                    <a:cubicBezTo>
                      <a:pt x="277" y="80"/>
                      <a:pt x="267" y="97"/>
                      <a:pt x="254" y="107"/>
                    </a:cubicBezTo>
                    <a:cubicBezTo>
                      <a:pt x="248" y="112"/>
                      <a:pt x="238" y="106"/>
                      <a:pt x="231" y="108"/>
                    </a:cubicBezTo>
                    <a:cubicBezTo>
                      <a:pt x="221" y="112"/>
                      <a:pt x="210" y="112"/>
                      <a:pt x="203" y="118"/>
                    </a:cubicBezTo>
                    <a:cubicBezTo>
                      <a:pt x="216" y="118"/>
                      <a:pt x="216" y="118"/>
                      <a:pt x="216" y="118"/>
                    </a:cubicBezTo>
                    <a:cubicBezTo>
                      <a:pt x="217" y="128"/>
                      <a:pt x="211" y="127"/>
                      <a:pt x="203" y="126"/>
                    </a:cubicBezTo>
                    <a:cubicBezTo>
                      <a:pt x="208" y="129"/>
                      <a:pt x="213" y="131"/>
                      <a:pt x="216" y="137"/>
                    </a:cubicBezTo>
                    <a:cubicBezTo>
                      <a:pt x="206" y="141"/>
                      <a:pt x="203" y="152"/>
                      <a:pt x="196" y="157"/>
                    </a:cubicBezTo>
                    <a:cubicBezTo>
                      <a:pt x="177" y="157"/>
                      <a:pt x="177" y="157"/>
                      <a:pt x="174" y="157"/>
                    </a:cubicBezTo>
                    <a:cubicBezTo>
                      <a:pt x="175" y="160"/>
                      <a:pt x="177" y="161"/>
                      <a:pt x="177" y="164"/>
                    </a:cubicBezTo>
                    <a:cubicBezTo>
                      <a:pt x="177" y="178"/>
                      <a:pt x="158" y="169"/>
                      <a:pt x="158" y="184"/>
                    </a:cubicBezTo>
                    <a:cubicBezTo>
                      <a:pt x="165" y="184"/>
                      <a:pt x="166" y="184"/>
                      <a:pt x="169" y="184"/>
                    </a:cubicBezTo>
                    <a:cubicBezTo>
                      <a:pt x="171" y="184"/>
                      <a:pt x="176" y="184"/>
                      <a:pt x="176" y="188"/>
                    </a:cubicBezTo>
                    <a:cubicBezTo>
                      <a:pt x="176" y="195"/>
                      <a:pt x="151" y="203"/>
                      <a:pt x="141" y="203"/>
                    </a:cubicBezTo>
                    <a:cubicBezTo>
                      <a:pt x="131" y="203"/>
                      <a:pt x="135" y="197"/>
                      <a:pt x="126" y="197"/>
                    </a:cubicBezTo>
                    <a:cubicBezTo>
                      <a:pt x="113" y="197"/>
                      <a:pt x="104" y="197"/>
                      <a:pt x="93" y="197"/>
                    </a:cubicBezTo>
                    <a:cubicBezTo>
                      <a:pt x="89" y="197"/>
                      <a:pt x="86" y="201"/>
                      <a:pt x="80" y="201"/>
                    </a:cubicBezTo>
                    <a:cubicBezTo>
                      <a:pt x="65" y="201"/>
                      <a:pt x="53" y="197"/>
                      <a:pt x="38" y="192"/>
                    </a:cubicBezTo>
                    <a:cubicBezTo>
                      <a:pt x="37" y="194"/>
                      <a:pt x="35" y="197"/>
                      <a:pt x="33" y="197"/>
                    </a:cubicBezTo>
                    <a:cubicBezTo>
                      <a:pt x="29" y="197"/>
                      <a:pt x="28" y="194"/>
                      <a:pt x="28" y="193"/>
                    </a:cubicBezTo>
                    <a:cubicBezTo>
                      <a:pt x="28" y="176"/>
                      <a:pt x="51" y="182"/>
                      <a:pt x="60" y="176"/>
                    </a:cubicBezTo>
                    <a:cubicBezTo>
                      <a:pt x="55" y="172"/>
                      <a:pt x="46" y="170"/>
                      <a:pt x="46" y="162"/>
                    </a:cubicBezTo>
                    <a:cubicBezTo>
                      <a:pt x="46" y="156"/>
                      <a:pt x="52" y="158"/>
                      <a:pt x="57" y="158"/>
                    </a:cubicBezTo>
                    <a:cubicBezTo>
                      <a:pt x="71" y="158"/>
                      <a:pt x="76" y="165"/>
                      <a:pt x="84" y="170"/>
                    </a:cubicBezTo>
                    <a:cubicBezTo>
                      <a:pt x="92" y="170"/>
                      <a:pt x="92" y="170"/>
                      <a:pt x="92" y="170"/>
                    </a:cubicBezTo>
                    <a:cubicBezTo>
                      <a:pt x="86" y="164"/>
                      <a:pt x="72" y="159"/>
                      <a:pt x="72" y="148"/>
                    </a:cubicBezTo>
                    <a:cubicBezTo>
                      <a:pt x="66" y="148"/>
                      <a:pt x="66" y="148"/>
                      <a:pt x="66" y="148"/>
                    </a:cubicBezTo>
                    <a:cubicBezTo>
                      <a:pt x="63" y="149"/>
                      <a:pt x="63" y="149"/>
                      <a:pt x="61" y="151"/>
                    </a:cubicBezTo>
                    <a:cubicBezTo>
                      <a:pt x="55" y="151"/>
                      <a:pt x="55" y="151"/>
                      <a:pt x="55" y="151"/>
                    </a:cubicBezTo>
                    <a:cubicBezTo>
                      <a:pt x="55" y="146"/>
                      <a:pt x="55" y="146"/>
                      <a:pt x="55" y="146"/>
                    </a:cubicBezTo>
                    <a:cubicBezTo>
                      <a:pt x="58" y="138"/>
                      <a:pt x="61" y="134"/>
                      <a:pt x="68" y="131"/>
                    </a:cubicBezTo>
                    <a:cubicBezTo>
                      <a:pt x="79" y="128"/>
                      <a:pt x="92" y="132"/>
                      <a:pt x="92" y="119"/>
                    </a:cubicBezTo>
                    <a:cubicBezTo>
                      <a:pt x="92" y="105"/>
                      <a:pt x="62" y="105"/>
                      <a:pt x="62" y="97"/>
                    </a:cubicBezTo>
                    <a:cubicBezTo>
                      <a:pt x="62" y="93"/>
                      <a:pt x="69" y="94"/>
                      <a:pt x="73" y="94"/>
                    </a:cubicBezTo>
                    <a:cubicBezTo>
                      <a:pt x="68" y="94"/>
                      <a:pt x="67" y="92"/>
                      <a:pt x="67" y="89"/>
                    </a:cubicBezTo>
                    <a:cubicBezTo>
                      <a:pt x="69" y="88"/>
                      <a:pt x="71" y="89"/>
                      <a:pt x="73" y="89"/>
                    </a:cubicBezTo>
                    <a:cubicBezTo>
                      <a:pt x="78" y="89"/>
                      <a:pt x="88" y="87"/>
                      <a:pt x="97" y="90"/>
                    </a:cubicBezTo>
                    <a:cubicBezTo>
                      <a:pt x="108" y="93"/>
                      <a:pt x="112" y="106"/>
                      <a:pt x="124" y="104"/>
                    </a:cubicBezTo>
                    <a:cubicBezTo>
                      <a:pt x="122" y="102"/>
                      <a:pt x="108" y="93"/>
                      <a:pt x="108" y="91"/>
                    </a:cubicBezTo>
                    <a:cubicBezTo>
                      <a:pt x="108" y="89"/>
                      <a:pt x="110" y="88"/>
                      <a:pt x="111" y="86"/>
                    </a:cubicBezTo>
                    <a:cubicBezTo>
                      <a:pt x="133" y="86"/>
                      <a:pt x="133" y="86"/>
                      <a:pt x="133" y="86"/>
                    </a:cubicBezTo>
                    <a:cubicBezTo>
                      <a:pt x="141" y="83"/>
                      <a:pt x="149" y="81"/>
                      <a:pt x="154" y="74"/>
                    </a:cubicBezTo>
                    <a:cubicBezTo>
                      <a:pt x="147" y="74"/>
                      <a:pt x="147" y="74"/>
                      <a:pt x="147" y="74"/>
                    </a:cubicBezTo>
                    <a:cubicBezTo>
                      <a:pt x="138" y="81"/>
                      <a:pt x="128" y="84"/>
                      <a:pt x="114" y="84"/>
                    </a:cubicBezTo>
                    <a:cubicBezTo>
                      <a:pt x="106" y="84"/>
                      <a:pt x="103" y="81"/>
                      <a:pt x="99" y="81"/>
                    </a:cubicBezTo>
                    <a:cubicBezTo>
                      <a:pt x="95" y="81"/>
                      <a:pt x="93" y="85"/>
                      <a:pt x="90" y="85"/>
                    </a:cubicBezTo>
                    <a:cubicBezTo>
                      <a:pt x="81" y="85"/>
                      <a:pt x="70" y="82"/>
                      <a:pt x="72" y="76"/>
                    </a:cubicBezTo>
                    <a:cubicBezTo>
                      <a:pt x="67" y="76"/>
                      <a:pt x="67" y="76"/>
                      <a:pt x="67" y="76"/>
                    </a:cubicBezTo>
                    <a:cubicBezTo>
                      <a:pt x="63" y="78"/>
                      <a:pt x="61" y="81"/>
                      <a:pt x="57" y="81"/>
                    </a:cubicBezTo>
                    <a:cubicBezTo>
                      <a:pt x="48" y="81"/>
                      <a:pt x="36" y="75"/>
                      <a:pt x="33" y="71"/>
                    </a:cubicBezTo>
                    <a:cubicBezTo>
                      <a:pt x="36" y="69"/>
                      <a:pt x="39" y="67"/>
                      <a:pt x="44" y="67"/>
                    </a:cubicBezTo>
                    <a:cubicBezTo>
                      <a:pt x="36" y="67"/>
                      <a:pt x="27" y="66"/>
                      <a:pt x="24" y="67"/>
                    </a:cubicBezTo>
                    <a:cubicBezTo>
                      <a:pt x="29" y="55"/>
                      <a:pt x="40" y="56"/>
                      <a:pt x="51" y="53"/>
                    </a:cubicBezTo>
                    <a:cubicBezTo>
                      <a:pt x="47" y="52"/>
                      <a:pt x="46" y="52"/>
                      <a:pt x="42" y="52"/>
                    </a:cubicBezTo>
                    <a:cubicBezTo>
                      <a:pt x="33" y="52"/>
                      <a:pt x="33" y="60"/>
                      <a:pt x="25" y="60"/>
                    </a:cubicBezTo>
                    <a:cubicBezTo>
                      <a:pt x="22" y="60"/>
                      <a:pt x="18" y="57"/>
                      <a:pt x="17" y="56"/>
                    </a:cubicBezTo>
                    <a:cubicBezTo>
                      <a:pt x="21" y="52"/>
                      <a:pt x="24" y="51"/>
                      <a:pt x="29" y="49"/>
                    </a:cubicBezTo>
                    <a:cubicBezTo>
                      <a:pt x="16" y="49"/>
                      <a:pt x="16" y="49"/>
                      <a:pt x="16" y="49"/>
                    </a:cubicBezTo>
                    <a:cubicBezTo>
                      <a:pt x="13" y="50"/>
                      <a:pt x="11" y="51"/>
                      <a:pt x="9" y="52"/>
                    </a:cubicBezTo>
                    <a:cubicBezTo>
                      <a:pt x="7" y="52"/>
                      <a:pt x="2" y="52"/>
                      <a:pt x="0" y="52"/>
                    </a:cubicBezTo>
                    <a:cubicBezTo>
                      <a:pt x="2" y="41"/>
                      <a:pt x="31" y="36"/>
                      <a:pt x="44" y="36"/>
                    </a:cubicBezTo>
                    <a:cubicBezTo>
                      <a:pt x="49" y="36"/>
                      <a:pt x="52" y="36"/>
                      <a:pt x="53" y="36"/>
                    </a:cubicBezTo>
                    <a:cubicBezTo>
                      <a:pt x="55" y="36"/>
                      <a:pt x="57" y="34"/>
                      <a:pt x="57" y="32"/>
                    </a:cubicBezTo>
                    <a:cubicBezTo>
                      <a:pt x="71" y="32"/>
                      <a:pt x="65" y="22"/>
                      <a:pt x="74" y="22"/>
                    </a:cubicBezTo>
                    <a:cubicBezTo>
                      <a:pt x="83" y="22"/>
                      <a:pt x="100" y="31"/>
                      <a:pt x="104" y="32"/>
                    </a:cubicBezTo>
                    <a:cubicBezTo>
                      <a:pt x="108" y="22"/>
                      <a:pt x="113" y="12"/>
                      <a:pt x="126" y="12"/>
                    </a:cubicBezTo>
                    <a:cubicBezTo>
                      <a:pt x="134" y="12"/>
                      <a:pt x="129" y="16"/>
                      <a:pt x="135" y="11"/>
                    </a:cubicBezTo>
                    <a:cubicBezTo>
                      <a:pt x="137" y="7"/>
                      <a:pt x="141" y="6"/>
                      <a:pt x="145" y="6"/>
                    </a:cubicBezTo>
                    <a:cubicBezTo>
                      <a:pt x="168" y="6"/>
                      <a:pt x="173" y="6"/>
                      <a:pt x="196" y="6"/>
                    </a:cubicBezTo>
                    <a:cubicBezTo>
                      <a:pt x="197" y="4"/>
                      <a:pt x="199" y="3"/>
                      <a:pt x="201" y="3"/>
                    </a:cubicBezTo>
                    <a:cubicBezTo>
                      <a:pt x="209" y="3"/>
                      <a:pt x="211" y="8"/>
                      <a:pt x="218" y="8"/>
                    </a:cubicBezTo>
                    <a:cubicBezTo>
                      <a:pt x="224" y="8"/>
                      <a:pt x="226" y="0"/>
                      <a:pt x="232" y="0"/>
                    </a:cubicBezTo>
                    <a:cubicBezTo>
                      <a:pt x="239" y="0"/>
                      <a:pt x="241" y="3"/>
                      <a:pt x="245" y="3"/>
                    </a:cubicBezTo>
                    <a:cubicBezTo>
                      <a:pt x="250" y="3"/>
                      <a:pt x="253" y="3"/>
                      <a:pt x="258" y="3"/>
                    </a:cubicBezTo>
                    <a:cubicBezTo>
                      <a:pt x="268" y="3"/>
                      <a:pt x="306" y="2"/>
                      <a:pt x="315" y="1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166" name="Freeform 88"/>
              <p:cNvSpPr/>
              <p:nvPr/>
            </p:nvSpPr>
            <p:spPr bwMode="auto">
              <a:xfrm>
                <a:off x="3170238" y="960438"/>
                <a:ext cx="1006475" cy="765175"/>
              </a:xfrm>
              <a:custGeom>
                <a:avLst/>
                <a:gdLst/>
                <a:ahLst/>
                <a:cxnLst>
                  <a:cxn ang="0">
                    <a:pos x="280" y="372"/>
                  </a:cxn>
                  <a:cxn ang="0">
                    <a:pos x="267" y="360"/>
                  </a:cxn>
                  <a:cxn ang="0">
                    <a:pos x="228" y="336"/>
                  </a:cxn>
                  <a:cxn ang="0">
                    <a:pos x="215" y="302"/>
                  </a:cxn>
                  <a:cxn ang="0">
                    <a:pos x="109" y="219"/>
                  </a:cxn>
                  <a:cxn ang="0">
                    <a:pos x="73" y="223"/>
                  </a:cxn>
                  <a:cxn ang="0">
                    <a:pos x="43" y="217"/>
                  </a:cxn>
                  <a:cxn ang="0">
                    <a:pos x="19" y="202"/>
                  </a:cxn>
                  <a:cxn ang="0">
                    <a:pos x="51" y="190"/>
                  </a:cxn>
                  <a:cxn ang="0">
                    <a:pos x="64" y="180"/>
                  </a:cxn>
                  <a:cxn ang="0">
                    <a:pos x="0" y="166"/>
                  </a:cxn>
                  <a:cxn ang="0">
                    <a:pos x="84" y="141"/>
                  </a:cxn>
                  <a:cxn ang="0">
                    <a:pos x="72" y="102"/>
                  </a:cxn>
                  <a:cxn ang="0">
                    <a:pos x="144" y="59"/>
                  </a:cxn>
                  <a:cxn ang="0">
                    <a:pos x="237" y="56"/>
                  </a:cxn>
                  <a:cxn ang="0">
                    <a:pos x="260" y="53"/>
                  </a:cxn>
                  <a:cxn ang="0">
                    <a:pos x="274" y="38"/>
                  </a:cxn>
                  <a:cxn ang="0">
                    <a:pos x="309" y="36"/>
                  </a:cxn>
                  <a:cxn ang="0">
                    <a:pos x="355" y="15"/>
                  </a:cxn>
                  <a:cxn ang="0">
                    <a:pos x="391" y="13"/>
                  </a:cxn>
                  <a:cxn ang="0">
                    <a:pos x="534" y="0"/>
                  </a:cxn>
                  <a:cxn ang="0">
                    <a:pos x="594" y="48"/>
                  </a:cxn>
                  <a:cxn ang="0">
                    <a:pos x="570" y="75"/>
                  </a:cxn>
                  <a:cxn ang="0">
                    <a:pos x="603" y="102"/>
                  </a:cxn>
                  <a:cxn ang="0">
                    <a:pos x="684" y="66"/>
                  </a:cxn>
                  <a:cxn ang="0">
                    <a:pos x="730" y="51"/>
                  </a:cxn>
                  <a:cxn ang="0">
                    <a:pos x="702" y="94"/>
                  </a:cxn>
                  <a:cxn ang="0">
                    <a:pos x="691" y="114"/>
                  </a:cxn>
                  <a:cxn ang="0">
                    <a:pos x="654" y="150"/>
                  </a:cxn>
                  <a:cxn ang="0">
                    <a:pos x="677" y="178"/>
                  </a:cxn>
                  <a:cxn ang="0">
                    <a:pos x="657" y="202"/>
                  </a:cxn>
                  <a:cxn ang="0">
                    <a:pos x="669" y="236"/>
                  </a:cxn>
                  <a:cxn ang="0">
                    <a:pos x="673" y="260"/>
                  </a:cxn>
                  <a:cxn ang="0">
                    <a:pos x="633" y="295"/>
                  </a:cxn>
                  <a:cxn ang="0">
                    <a:pos x="637" y="305"/>
                  </a:cxn>
                  <a:cxn ang="0">
                    <a:pos x="601" y="297"/>
                  </a:cxn>
                  <a:cxn ang="0">
                    <a:pos x="633" y="358"/>
                  </a:cxn>
                  <a:cxn ang="0">
                    <a:pos x="596" y="347"/>
                  </a:cxn>
                  <a:cxn ang="0">
                    <a:pos x="616" y="375"/>
                  </a:cxn>
                  <a:cxn ang="0">
                    <a:pos x="518" y="408"/>
                  </a:cxn>
                  <a:cxn ang="0">
                    <a:pos x="483" y="445"/>
                  </a:cxn>
                  <a:cxn ang="0">
                    <a:pos x="443" y="449"/>
                  </a:cxn>
                  <a:cxn ang="0">
                    <a:pos x="402" y="485"/>
                  </a:cxn>
                  <a:cxn ang="0">
                    <a:pos x="384" y="523"/>
                  </a:cxn>
                  <a:cxn ang="0">
                    <a:pos x="362" y="571"/>
                  </a:cxn>
                  <a:cxn ang="0">
                    <a:pos x="313" y="560"/>
                  </a:cxn>
                  <a:cxn ang="0">
                    <a:pos x="270" y="499"/>
                  </a:cxn>
                  <a:cxn ang="0">
                    <a:pos x="256" y="475"/>
                  </a:cxn>
                  <a:cxn ang="0">
                    <a:pos x="237" y="438"/>
                  </a:cxn>
                  <a:cxn ang="0">
                    <a:pos x="255" y="403"/>
                  </a:cxn>
                </a:cxnLst>
                <a:rect l="0" t="0" r="r" b="b"/>
                <a:pathLst>
                  <a:path w="756" h="575">
                    <a:moveTo>
                      <a:pt x="255" y="403"/>
                    </a:moveTo>
                    <a:cubicBezTo>
                      <a:pt x="261" y="400"/>
                      <a:pt x="261" y="400"/>
                      <a:pt x="267" y="402"/>
                    </a:cubicBezTo>
                    <a:cubicBezTo>
                      <a:pt x="270" y="389"/>
                      <a:pt x="276" y="385"/>
                      <a:pt x="280" y="372"/>
                    </a:cubicBezTo>
                    <a:cubicBezTo>
                      <a:pt x="266" y="368"/>
                      <a:pt x="234" y="366"/>
                      <a:pt x="233" y="353"/>
                    </a:cubicBezTo>
                    <a:cubicBezTo>
                      <a:pt x="237" y="352"/>
                      <a:pt x="236" y="353"/>
                      <a:pt x="240" y="353"/>
                    </a:cubicBezTo>
                    <a:cubicBezTo>
                      <a:pt x="250" y="353"/>
                      <a:pt x="256" y="360"/>
                      <a:pt x="267" y="360"/>
                    </a:cubicBezTo>
                    <a:cubicBezTo>
                      <a:pt x="271" y="360"/>
                      <a:pt x="271" y="356"/>
                      <a:pt x="271" y="353"/>
                    </a:cubicBezTo>
                    <a:cubicBezTo>
                      <a:pt x="258" y="349"/>
                      <a:pt x="254" y="328"/>
                      <a:pt x="239" y="328"/>
                    </a:cubicBezTo>
                    <a:cubicBezTo>
                      <a:pt x="235" y="328"/>
                      <a:pt x="234" y="336"/>
                      <a:pt x="228" y="336"/>
                    </a:cubicBezTo>
                    <a:cubicBezTo>
                      <a:pt x="220" y="336"/>
                      <a:pt x="216" y="335"/>
                      <a:pt x="216" y="328"/>
                    </a:cubicBezTo>
                    <a:cubicBezTo>
                      <a:pt x="216" y="318"/>
                      <a:pt x="226" y="319"/>
                      <a:pt x="226" y="309"/>
                    </a:cubicBezTo>
                    <a:cubicBezTo>
                      <a:pt x="226" y="303"/>
                      <a:pt x="219" y="302"/>
                      <a:pt x="215" y="302"/>
                    </a:cubicBezTo>
                    <a:cubicBezTo>
                      <a:pt x="215" y="295"/>
                      <a:pt x="215" y="295"/>
                      <a:pt x="215" y="295"/>
                    </a:cubicBezTo>
                    <a:cubicBezTo>
                      <a:pt x="203" y="257"/>
                      <a:pt x="172" y="219"/>
                      <a:pt x="122" y="219"/>
                    </a:cubicBezTo>
                    <a:cubicBezTo>
                      <a:pt x="115" y="219"/>
                      <a:pt x="113" y="219"/>
                      <a:pt x="109" y="219"/>
                    </a:cubicBezTo>
                    <a:cubicBezTo>
                      <a:pt x="103" y="219"/>
                      <a:pt x="101" y="224"/>
                      <a:pt x="95" y="224"/>
                    </a:cubicBezTo>
                    <a:cubicBezTo>
                      <a:pt x="91" y="224"/>
                      <a:pt x="87" y="221"/>
                      <a:pt x="82" y="221"/>
                    </a:cubicBezTo>
                    <a:cubicBezTo>
                      <a:pt x="77" y="221"/>
                      <a:pt x="75" y="222"/>
                      <a:pt x="73" y="223"/>
                    </a:cubicBezTo>
                    <a:cubicBezTo>
                      <a:pt x="74" y="224"/>
                      <a:pt x="76" y="226"/>
                      <a:pt x="77" y="226"/>
                    </a:cubicBezTo>
                    <a:cubicBezTo>
                      <a:pt x="75" y="229"/>
                      <a:pt x="75" y="228"/>
                      <a:pt x="72" y="228"/>
                    </a:cubicBezTo>
                    <a:cubicBezTo>
                      <a:pt x="62" y="228"/>
                      <a:pt x="48" y="224"/>
                      <a:pt x="43" y="217"/>
                    </a:cubicBezTo>
                    <a:cubicBezTo>
                      <a:pt x="47" y="214"/>
                      <a:pt x="50" y="214"/>
                      <a:pt x="52" y="210"/>
                    </a:cubicBezTo>
                    <a:cubicBezTo>
                      <a:pt x="45" y="207"/>
                      <a:pt x="39" y="202"/>
                      <a:pt x="34" y="202"/>
                    </a:cubicBezTo>
                    <a:cubicBezTo>
                      <a:pt x="24" y="202"/>
                      <a:pt x="27" y="206"/>
                      <a:pt x="19" y="202"/>
                    </a:cubicBezTo>
                    <a:cubicBezTo>
                      <a:pt x="19" y="196"/>
                      <a:pt x="28" y="194"/>
                      <a:pt x="32" y="194"/>
                    </a:cubicBezTo>
                    <a:cubicBezTo>
                      <a:pt x="37" y="194"/>
                      <a:pt x="40" y="194"/>
                      <a:pt x="43" y="194"/>
                    </a:cubicBezTo>
                    <a:cubicBezTo>
                      <a:pt x="47" y="194"/>
                      <a:pt x="49" y="193"/>
                      <a:pt x="51" y="190"/>
                    </a:cubicBezTo>
                    <a:cubicBezTo>
                      <a:pt x="76" y="190"/>
                      <a:pt x="76" y="190"/>
                      <a:pt x="76" y="190"/>
                    </a:cubicBezTo>
                    <a:cubicBezTo>
                      <a:pt x="80" y="187"/>
                      <a:pt x="80" y="185"/>
                      <a:pt x="82" y="180"/>
                    </a:cubicBezTo>
                    <a:cubicBezTo>
                      <a:pt x="64" y="180"/>
                      <a:pt x="64" y="180"/>
                      <a:pt x="64" y="180"/>
                    </a:cubicBezTo>
                    <a:cubicBezTo>
                      <a:pt x="63" y="183"/>
                      <a:pt x="62" y="185"/>
                      <a:pt x="60" y="185"/>
                    </a:cubicBezTo>
                    <a:cubicBezTo>
                      <a:pt x="53" y="185"/>
                      <a:pt x="50" y="185"/>
                      <a:pt x="44" y="185"/>
                    </a:cubicBezTo>
                    <a:cubicBezTo>
                      <a:pt x="42" y="185"/>
                      <a:pt x="0" y="173"/>
                      <a:pt x="0" y="166"/>
                    </a:cubicBezTo>
                    <a:cubicBezTo>
                      <a:pt x="0" y="152"/>
                      <a:pt x="16" y="157"/>
                      <a:pt x="25" y="154"/>
                    </a:cubicBezTo>
                    <a:cubicBezTo>
                      <a:pt x="33" y="151"/>
                      <a:pt x="38" y="146"/>
                      <a:pt x="46" y="144"/>
                    </a:cubicBezTo>
                    <a:cubicBezTo>
                      <a:pt x="58" y="140"/>
                      <a:pt x="74" y="146"/>
                      <a:pt x="84" y="141"/>
                    </a:cubicBezTo>
                    <a:cubicBezTo>
                      <a:pt x="91" y="136"/>
                      <a:pt x="96" y="128"/>
                      <a:pt x="96" y="117"/>
                    </a:cubicBezTo>
                    <a:cubicBezTo>
                      <a:pt x="88" y="116"/>
                      <a:pt x="63" y="117"/>
                      <a:pt x="63" y="109"/>
                    </a:cubicBezTo>
                    <a:cubicBezTo>
                      <a:pt x="63" y="105"/>
                      <a:pt x="69" y="102"/>
                      <a:pt x="72" y="102"/>
                    </a:cubicBezTo>
                    <a:cubicBezTo>
                      <a:pt x="87" y="97"/>
                      <a:pt x="106" y="86"/>
                      <a:pt x="115" y="78"/>
                    </a:cubicBezTo>
                    <a:cubicBezTo>
                      <a:pt x="119" y="80"/>
                      <a:pt x="122" y="81"/>
                      <a:pt x="127" y="81"/>
                    </a:cubicBezTo>
                    <a:cubicBezTo>
                      <a:pt x="142" y="81"/>
                      <a:pt x="130" y="61"/>
                      <a:pt x="144" y="59"/>
                    </a:cubicBezTo>
                    <a:cubicBezTo>
                      <a:pt x="162" y="57"/>
                      <a:pt x="169" y="52"/>
                      <a:pt x="185" y="52"/>
                    </a:cubicBezTo>
                    <a:cubicBezTo>
                      <a:pt x="198" y="49"/>
                      <a:pt x="206" y="42"/>
                      <a:pt x="218" y="42"/>
                    </a:cubicBezTo>
                    <a:cubicBezTo>
                      <a:pt x="226" y="42"/>
                      <a:pt x="229" y="56"/>
                      <a:pt x="237" y="56"/>
                    </a:cubicBezTo>
                    <a:cubicBezTo>
                      <a:pt x="237" y="52"/>
                      <a:pt x="235" y="50"/>
                      <a:pt x="235" y="47"/>
                    </a:cubicBezTo>
                    <a:cubicBezTo>
                      <a:pt x="239" y="42"/>
                      <a:pt x="239" y="42"/>
                      <a:pt x="239" y="42"/>
                    </a:cubicBezTo>
                    <a:cubicBezTo>
                      <a:pt x="244" y="51"/>
                      <a:pt x="252" y="50"/>
                      <a:pt x="260" y="53"/>
                    </a:cubicBezTo>
                    <a:cubicBezTo>
                      <a:pt x="262" y="53"/>
                      <a:pt x="267" y="53"/>
                      <a:pt x="267" y="53"/>
                    </a:cubicBezTo>
                    <a:cubicBezTo>
                      <a:pt x="266" y="50"/>
                      <a:pt x="263" y="47"/>
                      <a:pt x="263" y="44"/>
                    </a:cubicBezTo>
                    <a:cubicBezTo>
                      <a:pt x="263" y="38"/>
                      <a:pt x="270" y="38"/>
                      <a:pt x="274" y="38"/>
                    </a:cubicBezTo>
                    <a:cubicBezTo>
                      <a:pt x="293" y="38"/>
                      <a:pt x="303" y="48"/>
                      <a:pt x="314" y="53"/>
                    </a:cubicBezTo>
                    <a:cubicBezTo>
                      <a:pt x="334" y="53"/>
                      <a:pt x="334" y="53"/>
                      <a:pt x="334" y="53"/>
                    </a:cubicBezTo>
                    <a:cubicBezTo>
                      <a:pt x="327" y="50"/>
                      <a:pt x="309" y="44"/>
                      <a:pt x="309" y="36"/>
                    </a:cubicBezTo>
                    <a:cubicBezTo>
                      <a:pt x="309" y="29"/>
                      <a:pt x="322" y="31"/>
                      <a:pt x="326" y="30"/>
                    </a:cubicBezTo>
                    <a:cubicBezTo>
                      <a:pt x="323" y="27"/>
                      <a:pt x="320" y="27"/>
                      <a:pt x="318" y="24"/>
                    </a:cubicBezTo>
                    <a:cubicBezTo>
                      <a:pt x="330" y="18"/>
                      <a:pt x="341" y="15"/>
                      <a:pt x="355" y="15"/>
                    </a:cubicBezTo>
                    <a:cubicBezTo>
                      <a:pt x="366" y="15"/>
                      <a:pt x="373" y="15"/>
                      <a:pt x="382" y="18"/>
                    </a:cubicBezTo>
                    <a:cubicBezTo>
                      <a:pt x="391" y="18"/>
                      <a:pt x="391" y="18"/>
                      <a:pt x="391" y="18"/>
                    </a:cubicBezTo>
                    <a:cubicBezTo>
                      <a:pt x="391" y="13"/>
                      <a:pt x="391" y="13"/>
                      <a:pt x="391" y="13"/>
                    </a:cubicBezTo>
                    <a:cubicBezTo>
                      <a:pt x="398" y="12"/>
                      <a:pt x="402" y="13"/>
                      <a:pt x="409" y="13"/>
                    </a:cubicBezTo>
                    <a:cubicBezTo>
                      <a:pt x="430" y="13"/>
                      <a:pt x="447" y="0"/>
                      <a:pt x="470" y="0"/>
                    </a:cubicBezTo>
                    <a:cubicBezTo>
                      <a:pt x="495" y="0"/>
                      <a:pt x="512" y="0"/>
                      <a:pt x="534" y="0"/>
                    </a:cubicBezTo>
                    <a:cubicBezTo>
                      <a:pt x="560" y="0"/>
                      <a:pt x="579" y="17"/>
                      <a:pt x="600" y="26"/>
                    </a:cubicBezTo>
                    <a:cubicBezTo>
                      <a:pt x="612" y="31"/>
                      <a:pt x="627" y="28"/>
                      <a:pt x="638" y="30"/>
                    </a:cubicBezTo>
                    <a:cubicBezTo>
                      <a:pt x="636" y="46"/>
                      <a:pt x="606" y="44"/>
                      <a:pt x="594" y="48"/>
                    </a:cubicBezTo>
                    <a:cubicBezTo>
                      <a:pt x="497" y="53"/>
                      <a:pt x="497" y="53"/>
                      <a:pt x="497" y="53"/>
                    </a:cubicBezTo>
                    <a:cubicBezTo>
                      <a:pt x="505" y="59"/>
                      <a:pt x="579" y="50"/>
                      <a:pt x="587" y="53"/>
                    </a:cubicBezTo>
                    <a:cubicBezTo>
                      <a:pt x="586" y="57"/>
                      <a:pt x="567" y="75"/>
                      <a:pt x="570" y="75"/>
                    </a:cubicBezTo>
                    <a:cubicBezTo>
                      <a:pt x="581" y="75"/>
                      <a:pt x="607" y="50"/>
                      <a:pt x="622" y="50"/>
                    </a:cubicBezTo>
                    <a:cubicBezTo>
                      <a:pt x="630" y="50"/>
                      <a:pt x="633" y="57"/>
                      <a:pt x="633" y="64"/>
                    </a:cubicBezTo>
                    <a:cubicBezTo>
                      <a:pt x="633" y="67"/>
                      <a:pt x="605" y="97"/>
                      <a:pt x="603" y="102"/>
                    </a:cubicBezTo>
                    <a:cubicBezTo>
                      <a:pt x="615" y="99"/>
                      <a:pt x="637" y="70"/>
                      <a:pt x="644" y="64"/>
                    </a:cubicBezTo>
                    <a:cubicBezTo>
                      <a:pt x="655" y="64"/>
                      <a:pt x="674" y="64"/>
                      <a:pt x="674" y="64"/>
                    </a:cubicBezTo>
                    <a:cubicBezTo>
                      <a:pt x="674" y="64"/>
                      <a:pt x="682" y="66"/>
                      <a:pt x="684" y="66"/>
                    </a:cubicBezTo>
                    <a:cubicBezTo>
                      <a:pt x="692" y="63"/>
                      <a:pt x="693" y="60"/>
                      <a:pt x="700" y="57"/>
                    </a:cubicBezTo>
                    <a:cubicBezTo>
                      <a:pt x="721" y="57"/>
                      <a:pt x="721" y="57"/>
                      <a:pt x="721" y="57"/>
                    </a:cubicBezTo>
                    <a:cubicBezTo>
                      <a:pt x="723" y="52"/>
                      <a:pt x="726" y="51"/>
                      <a:pt x="730" y="51"/>
                    </a:cubicBezTo>
                    <a:cubicBezTo>
                      <a:pt x="736" y="51"/>
                      <a:pt x="756" y="61"/>
                      <a:pt x="756" y="67"/>
                    </a:cubicBezTo>
                    <a:cubicBezTo>
                      <a:pt x="756" y="72"/>
                      <a:pt x="748" y="76"/>
                      <a:pt x="745" y="77"/>
                    </a:cubicBezTo>
                    <a:cubicBezTo>
                      <a:pt x="731" y="82"/>
                      <a:pt x="722" y="94"/>
                      <a:pt x="702" y="94"/>
                    </a:cubicBezTo>
                    <a:cubicBezTo>
                      <a:pt x="707" y="97"/>
                      <a:pt x="708" y="97"/>
                      <a:pt x="711" y="94"/>
                    </a:cubicBezTo>
                    <a:cubicBezTo>
                      <a:pt x="711" y="107"/>
                      <a:pt x="699" y="107"/>
                      <a:pt x="691" y="109"/>
                    </a:cubicBezTo>
                    <a:cubicBezTo>
                      <a:pt x="694" y="115"/>
                      <a:pt x="691" y="110"/>
                      <a:pt x="691" y="114"/>
                    </a:cubicBezTo>
                    <a:cubicBezTo>
                      <a:pt x="691" y="121"/>
                      <a:pt x="680" y="123"/>
                      <a:pt x="671" y="125"/>
                    </a:cubicBezTo>
                    <a:cubicBezTo>
                      <a:pt x="672" y="130"/>
                      <a:pt x="671" y="130"/>
                      <a:pt x="671" y="132"/>
                    </a:cubicBezTo>
                    <a:cubicBezTo>
                      <a:pt x="671" y="141"/>
                      <a:pt x="662" y="144"/>
                      <a:pt x="654" y="150"/>
                    </a:cubicBezTo>
                    <a:cubicBezTo>
                      <a:pt x="648" y="154"/>
                      <a:pt x="649" y="165"/>
                      <a:pt x="646" y="169"/>
                    </a:cubicBezTo>
                    <a:cubicBezTo>
                      <a:pt x="651" y="172"/>
                      <a:pt x="655" y="169"/>
                      <a:pt x="659" y="169"/>
                    </a:cubicBezTo>
                    <a:cubicBezTo>
                      <a:pt x="667" y="169"/>
                      <a:pt x="673" y="174"/>
                      <a:pt x="677" y="178"/>
                    </a:cubicBezTo>
                    <a:cubicBezTo>
                      <a:pt x="675" y="179"/>
                      <a:pt x="672" y="180"/>
                      <a:pt x="669" y="180"/>
                    </a:cubicBezTo>
                    <a:cubicBezTo>
                      <a:pt x="671" y="187"/>
                      <a:pt x="688" y="185"/>
                      <a:pt x="688" y="196"/>
                    </a:cubicBezTo>
                    <a:cubicBezTo>
                      <a:pt x="688" y="206"/>
                      <a:pt x="665" y="202"/>
                      <a:pt x="657" y="202"/>
                    </a:cubicBezTo>
                    <a:cubicBezTo>
                      <a:pt x="652" y="202"/>
                      <a:pt x="648" y="206"/>
                      <a:pt x="648" y="209"/>
                    </a:cubicBezTo>
                    <a:cubicBezTo>
                      <a:pt x="648" y="217"/>
                      <a:pt x="656" y="217"/>
                      <a:pt x="663" y="217"/>
                    </a:cubicBezTo>
                    <a:cubicBezTo>
                      <a:pt x="663" y="226"/>
                      <a:pt x="669" y="229"/>
                      <a:pt x="669" y="236"/>
                    </a:cubicBezTo>
                    <a:cubicBezTo>
                      <a:pt x="669" y="239"/>
                      <a:pt x="667" y="243"/>
                      <a:pt x="669" y="245"/>
                    </a:cubicBezTo>
                    <a:cubicBezTo>
                      <a:pt x="662" y="245"/>
                      <a:pt x="655" y="245"/>
                      <a:pt x="655" y="251"/>
                    </a:cubicBezTo>
                    <a:cubicBezTo>
                      <a:pt x="655" y="258"/>
                      <a:pt x="667" y="258"/>
                      <a:pt x="673" y="260"/>
                    </a:cubicBezTo>
                    <a:cubicBezTo>
                      <a:pt x="670" y="267"/>
                      <a:pt x="661" y="271"/>
                      <a:pt x="653" y="272"/>
                    </a:cubicBezTo>
                    <a:cubicBezTo>
                      <a:pt x="653" y="275"/>
                      <a:pt x="655" y="277"/>
                      <a:pt x="657" y="278"/>
                    </a:cubicBezTo>
                    <a:cubicBezTo>
                      <a:pt x="654" y="292"/>
                      <a:pt x="637" y="286"/>
                      <a:pt x="633" y="295"/>
                    </a:cubicBezTo>
                    <a:cubicBezTo>
                      <a:pt x="628" y="292"/>
                      <a:pt x="623" y="290"/>
                      <a:pt x="620" y="285"/>
                    </a:cubicBezTo>
                    <a:cubicBezTo>
                      <a:pt x="613" y="285"/>
                      <a:pt x="613" y="285"/>
                      <a:pt x="613" y="285"/>
                    </a:cubicBezTo>
                    <a:cubicBezTo>
                      <a:pt x="618" y="297"/>
                      <a:pt x="637" y="293"/>
                      <a:pt x="637" y="305"/>
                    </a:cubicBezTo>
                    <a:cubicBezTo>
                      <a:pt x="637" y="310"/>
                      <a:pt x="636" y="317"/>
                      <a:pt x="631" y="317"/>
                    </a:cubicBezTo>
                    <a:cubicBezTo>
                      <a:pt x="623" y="317"/>
                      <a:pt x="609" y="306"/>
                      <a:pt x="607" y="297"/>
                    </a:cubicBezTo>
                    <a:cubicBezTo>
                      <a:pt x="603" y="298"/>
                      <a:pt x="602" y="297"/>
                      <a:pt x="601" y="297"/>
                    </a:cubicBezTo>
                    <a:cubicBezTo>
                      <a:pt x="601" y="304"/>
                      <a:pt x="601" y="304"/>
                      <a:pt x="601" y="304"/>
                    </a:cubicBezTo>
                    <a:cubicBezTo>
                      <a:pt x="617" y="320"/>
                      <a:pt x="645" y="327"/>
                      <a:pt x="645" y="352"/>
                    </a:cubicBezTo>
                    <a:cubicBezTo>
                      <a:pt x="645" y="357"/>
                      <a:pt x="638" y="358"/>
                      <a:pt x="633" y="358"/>
                    </a:cubicBezTo>
                    <a:cubicBezTo>
                      <a:pt x="612" y="358"/>
                      <a:pt x="617" y="336"/>
                      <a:pt x="599" y="336"/>
                    </a:cubicBezTo>
                    <a:cubicBezTo>
                      <a:pt x="596" y="336"/>
                      <a:pt x="594" y="337"/>
                      <a:pt x="592" y="336"/>
                    </a:cubicBezTo>
                    <a:cubicBezTo>
                      <a:pt x="592" y="342"/>
                      <a:pt x="596" y="343"/>
                      <a:pt x="596" y="347"/>
                    </a:cubicBezTo>
                    <a:cubicBezTo>
                      <a:pt x="596" y="351"/>
                      <a:pt x="589" y="352"/>
                      <a:pt x="587" y="352"/>
                    </a:cubicBezTo>
                    <a:cubicBezTo>
                      <a:pt x="587" y="366"/>
                      <a:pt x="626" y="364"/>
                      <a:pt x="635" y="367"/>
                    </a:cubicBezTo>
                    <a:cubicBezTo>
                      <a:pt x="629" y="372"/>
                      <a:pt x="624" y="373"/>
                      <a:pt x="616" y="375"/>
                    </a:cubicBezTo>
                    <a:cubicBezTo>
                      <a:pt x="602" y="380"/>
                      <a:pt x="597" y="393"/>
                      <a:pt x="584" y="397"/>
                    </a:cubicBezTo>
                    <a:cubicBezTo>
                      <a:pt x="569" y="402"/>
                      <a:pt x="556" y="400"/>
                      <a:pt x="539" y="408"/>
                    </a:cubicBezTo>
                    <a:cubicBezTo>
                      <a:pt x="518" y="408"/>
                      <a:pt x="518" y="408"/>
                      <a:pt x="518" y="408"/>
                    </a:cubicBezTo>
                    <a:cubicBezTo>
                      <a:pt x="514" y="410"/>
                      <a:pt x="510" y="412"/>
                      <a:pt x="510" y="415"/>
                    </a:cubicBezTo>
                    <a:cubicBezTo>
                      <a:pt x="498" y="423"/>
                      <a:pt x="498" y="423"/>
                      <a:pt x="498" y="423"/>
                    </a:cubicBezTo>
                    <a:cubicBezTo>
                      <a:pt x="490" y="430"/>
                      <a:pt x="490" y="438"/>
                      <a:pt x="483" y="445"/>
                    </a:cubicBezTo>
                    <a:cubicBezTo>
                      <a:pt x="474" y="454"/>
                      <a:pt x="459" y="452"/>
                      <a:pt x="450" y="458"/>
                    </a:cubicBezTo>
                    <a:cubicBezTo>
                      <a:pt x="443" y="458"/>
                      <a:pt x="443" y="458"/>
                      <a:pt x="443" y="458"/>
                    </a:cubicBezTo>
                    <a:cubicBezTo>
                      <a:pt x="443" y="449"/>
                      <a:pt x="443" y="449"/>
                      <a:pt x="443" y="449"/>
                    </a:cubicBezTo>
                    <a:cubicBezTo>
                      <a:pt x="437" y="452"/>
                      <a:pt x="438" y="457"/>
                      <a:pt x="435" y="460"/>
                    </a:cubicBezTo>
                    <a:cubicBezTo>
                      <a:pt x="425" y="470"/>
                      <a:pt x="401" y="466"/>
                      <a:pt x="401" y="480"/>
                    </a:cubicBezTo>
                    <a:cubicBezTo>
                      <a:pt x="401" y="482"/>
                      <a:pt x="402" y="483"/>
                      <a:pt x="402" y="485"/>
                    </a:cubicBezTo>
                    <a:cubicBezTo>
                      <a:pt x="401" y="486"/>
                      <a:pt x="399" y="488"/>
                      <a:pt x="399" y="490"/>
                    </a:cubicBezTo>
                    <a:cubicBezTo>
                      <a:pt x="399" y="493"/>
                      <a:pt x="405" y="495"/>
                      <a:pt x="405" y="500"/>
                    </a:cubicBezTo>
                    <a:cubicBezTo>
                      <a:pt x="405" y="515"/>
                      <a:pt x="384" y="510"/>
                      <a:pt x="384" y="523"/>
                    </a:cubicBezTo>
                    <a:cubicBezTo>
                      <a:pt x="384" y="531"/>
                      <a:pt x="383" y="543"/>
                      <a:pt x="384" y="547"/>
                    </a:cubicBezTo>
                    <a:cubicBezTo>
                      <a:pt x="374" y="552"/>
                      <a:pt x="379" y="575"/>
                      <a:pt x="367" y="575"/>
                    </a:cubicBezTo>
                    <a:cubicBezTo>
                      <a:pt x="364" y="575"/>
                      <a:pt x="363" y="573"/>
                      <a:pt x="362" y="571"/>
                    </a:cubicBezTo>
                    <a:cubicBezTo>
                      <a:pt x="356" y="571"/>
                      <a:pt x="356" y="574"/>
                      <a:pt x="353" y="574"/>
                    </a:cubicBezTo>
                    <a:cubicBezTo>
                      <a:pt x="342" y="574"/>
                      <a:pt x="343" y="554"/>
                      <a:pt x="332" y="554"/>
                    </a:cubicBezTo>
                    <a:cubicBezTo>
                      <a:pt x="326" y="554"/>
                      <a:pt x="319" y="559"/>
                      <a:pt x="313" y="560"/>
                    </a:cubicBezTo>
                    <a:cubicBezTo>
                      <a:pt x="310" y="550"/>
                      <a:pt x="306" y="553"/>
                      <a:pt x="299" y="547"/>
                    </a:cubicBezTo>
                    <a:cubicBezTo>
                      <a:pt x="296" y="546"/>
                      <a:pt x="297" y="539"/>
                      <a:pt x="296" y="539"/>
                    </a:cubicBezTo>
                    <a:cubicBezTo>
                      <a:pt x="287" y="531"/>
                      <a:pt x="270" y="512"/>
                      <a:pt x="270" y="499"/>
                    </a:cubicBezTo>
                    <a:cubicBezTo>
                      <a:pt x="270" y="493"/>
                      <a:pt x="274" y="494"/>
                      <a:pt x="277" y="490"/>
                    </a:cubicBezTo>
                    <a:cubicBezTo>
                      <a:pt x="270" y="482"/>
                      <a:pt x="268" y="493"/>
                      <a:pt x="260" y="489"/>
                    </a:cubicBezTo>
                    <a:cubicBezTo>
                      <a:pt x="259" y="487"/>
                      <a:pt x="257" y="479"/>
                      <a:pt x="256" y="475"/>
                    </a:cubicBezTo>
                    <a:cubicBezTo>
                      <a:pt x="253" y="466"/>
                      <a:pt x="241" y="461"/>
                      <a:pt x="241" y="449"/>
                    </a:cubicBezTo>
                    <a:cubicBezTo>
                      <a:pt x="241" y="445"/>
                      <a:pt x="244" y="443"/>
                      <a:pt x="246" y="438"/>
                    </a:cubicBezTo>
                    <a:cubicBezTo>
                      <a:pt x="243" y="437"/>
                      <a:pt x="240" y="436"/>
                      <a:pt x="237" y="438"/>
                    </a:cubicBezTo>
                    <a:cubicBezTo>
                      <a:pt x="237" y="428"/>
                      <a:pt x="237" y="428"/>
                      <a:pt x="237" y="428"/>
                    </a:cubicBezTo>
                    <a:cubicBezTo>
                      <a:pt x="243" y="420"/>
                      <a:pt x="246" y="411"/>
                      <a:pt x="255" y="404"/>
                    </a:cubicBezTo>
                    <a:lnTo>
                      <a:pt x="255" y="403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167" name="Freeform 89"/>
              <p:cNvSpPr/>
              <p:nvPr/>
            </p:nvSpPr>
            <p:spPr bwMode="auto">
              <a:xfrm>
                <a:off x="3470275" y="1443038"/>
                <a:ext cx="47625" cy="31750"/>
              </a:xfrm>
              <a:custGeom>
                <a:avLst/>
                <a:gdLst/>
                <a:ahLst/>
                <a:cxnLst>
                  <a:cxn ang="0">
                    <a:pos x="9" y="24"/>
                  </a:cxn>
                  <a:cxn ang="0">
                    <a:pos x="0" y="9"/>
                  </a:cxn>
                  <a:cxn ang="0">
                    <a:pos x="10" y="0"/>
                  </a:cxn>
                  <a:cxn ang="0">
                    <a:pos x="36" y="16"/>
                  </a:cxn>
                  <a:cxn ang="0">
                    <a:pos x="19" y="24"/>
                  </a:cxn>
                  <a:cxn ang="0">
                    <a:pos x="9" y="24"/>
                  </a:cxn>
                </a:cxnLst>
                <a:rect l="0" t="0" r="r" b="b"/>
                <a:pathLst>
                  <a:path w="36" h="24">
                    <a:moveTo>
                      <a:pt x="9" y="24"/>
                    </a:moveTo>
                    <a:cubicBezTo>
                      <a:pt x="5" y="24"/>
                      <a:pt x="0" y="14"/>
                      <a:pt x="0" y="9"/>
                    </a:cubicBezTo>
                    <a:cubicBezTo>
                      <a:pt x="0" y="2"/>
                      <a:pt x="6" y="0"/>
                      <a:pt x="10" y="0"/>
                    </a:cubicBezTo>
                    <a:cubicBezTo>
                      <a:pt x="21" y="0"/>
                      <a:pt x="25" y="12"/>
                      <a:pt x="36" y="16"/>
                    </a:cubicBezTo>
                    <a:cubicBezTo>
                      <a:pt x="35" y="23"/>
                      <a:pt x="26" y="24"/>
                      <a:pt x="19" y="24"/>
                    </a:cubicBezTo>
                    <a:lnTo>
                      <a:pt x="9" y="24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168" name="Freeform 90"/>
              <p:cNvSpPr/>
              <p:nvPr/>
            </p:nvSpPr>
            <p:spPr bwMode="auto">
              <a:xfrm>
                <a:off x="4070350" y="1277938"/>
                <a:ext cx="26988" cy="15875"/>
              </a:xfrm>
              <a:custGeom>
                <a:avLst/>
                <a:gdLst/>
                <a:ahLst/>
                <a:cxnLst>
                  <a:cxn ang="0">
                    <a:pos x="6" y="12"/>
                  </a:cxn>
                  <a:cxn ang="0">
                    <a:pos x="0" y="5"/>
                  </a:cxn>
                  <a:cxn ang="0">
                    <a:pos x="4" y="0"/>
                  </a:cxn>
                  <a:cxn ang="0">
                    <a:pos x="12" y="0"/>
                  </a:cxn>
                  <a:cxn ang="0">
                    <a:pos x="12" y="5"/>
                  </a:cxn>
                  <a:cxn ang="0">
                    <a:pos x="20" y="5"/>
                  </a:cxn>
                  <a:cxn ang="0">
                    <a:pos x="6" y="12"/>
                  </a:cxn>
                </a:cxnLst>
                <a:rect l="0" t="0" r="r" b="b"/>
                <a:pathLst>
                  <a:path w="20" h="12">
                    <a:moveTo>
                      <a:pt x="6" y="12"/>
                    </a:moveTo>
                    <a:cubicBezTo>
                      <a:pt x="2" y="12"/>
                      <a:pt x="0" y="8"/>
                      <a:pt x="0" y="5"/>
                    </a:cubicBezTo>
                    <a:cubicBezTo>
                      <a:pt x="0" y="3"/>
                      <a:pt x="3" y="1"/>
                      <a:pt x="4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2" y="3"/>
                      <a:pt x="12" y="4"/>
                      <a:pt x="12" y="5"/>
                    </a:cubicBezTo>
                    <a:cubicBezTo>
                      <a:pt x="20" y="5"/>
                      <a:pt x="20" y="5"/>
                      <a:pt x="20" y="5"/>
                    </a:cubicBezTo>
                    <a:cubicBezTo>
                      <a:pt x="17" y="7"/>
                      <a:pt x="10" y="12"/>
                      <a:pt x="6" y="1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169" name="Freeform 91"/>
              <p:cNvSpPr/>
              <p:nvPr/>
            </p:nvSpPr>
            <p:spPr bwMode="auto">
              <a:xfrm>
                <a:off x="3397250" y="1928813"/>
                <a:ext cx="109538" cy="106363"/>
              </a:xfrm>
              <a:custGeom>
                <a:avLst/>
                <a:gdLst/>
                <a:ahLst/>
                <a:cxnLst>
                  <a:cxn ang="0">
                    <a:pos x="4" y="67"/>
                  </a:cxn>
                  <a:cxn ang="0">
                    <a:pos x="0" y="62"/>
                  </a:cxn>
                  <a:cxn ang="0">
                    <a:pos x="8" y="54"/>
                  </a:cxn>
                  <a:cxn ang="0">
                    <a:pos x="8" y="51"/>
                  </a:cxn>
                  <a:cxn ang="0">
                    <a:pos x="4" y="49"/>
                  </a:cxn>
                  <a:cxn ang="0">
                    <a:pos x="28" y="13"/>
                  </a:cxn>
                  <a:cxn ang="0">
                    <a:pos x="41" y="0"/>
                  </a:cxn>
                  <a:cxn ang="0">
                    <a:pos x="44" y="4"/>
                  </a:cxn>
                  <a:cxn ang="0">
                    <a:pos x="32" y="27"/>
                  </a:cxn>
                  <a:cxn ang="0">
                    <a:pos x="32" y="31"/>
                  </a:cxn>
                  <a:cxn ang="0">
                    <a:pos x="39" y="27"/>
                  </a:cxn>
                  <a:cxn ang="0">
                    <a:pos x="46" y="29"/>
                  </a:cxn>
                  <a:cxn ang="0">
                    <a:pos x="44" y="32"/>
                  </a:cxn>
                  <a:cxn ang="0">
                    <a:pos x="44" y="36"/>
                  </a:cxn>
                  <a:cxn ang="0">
                    <a:pos x="52" y="36"/>
                  </a:cxn>
                  <a:cxn ang="0">
                    <a:pos x="52" y="38"/>
                  </a:cxn>
                  <a:cxn ang="0">
                    <a:pos x="57" y="36"/>
                  </a:cxn>
                  <a:cxn ang="0">
                    <a:pos x="70" y="36"/>
                  </a:cxn>
                  <a:cxn ang="0">
                    <a:pos x="69" y="51"/>
                  </a:cxn>
                  <a:cxn ang="0">
                    <a:pos x="74" y="49"/>
                  </a:cxn>
                  <a:cxn ang="0">
                    <a:pos x="70" y="56"/>
                  </a:cxn>
                  <a:cxn ang="0">
                    <a:pos x="73" y="63"/>
                  </a:cxn>
                  <a:cxn ang="0">
                    <a:pos x="79" y="60"/>
                  </a:cxn>
                  <a:cxn ang="0">
                    <a:pos x="82" y="70"/>
                  </a:cxn>
                  <a:cxn ang="0">
                    <a:pos x="75" y="80"/>
                  </a:cxn>
                  <a:cxn ang="0">
                    <a:pos x="71" y="75"/>
                  </a:cxn>
                  <a:cxn ang="0">
                    <a:pos x="67" y="74"/>
                  </a:cxn>
                  <a:cxn ang="0">
                    <a:pos x="63" y="62"/>
                  </a:cxn>
                  <a:cxn ang="0">
                    <a:pos x="50" y="74"/>
                  </a:cxn>
                  <a:cxn ang="0">
                    <a:pos x="47" y="74"/>
                  </a:cxn>
                  <a:cxn ang="0">
                    <a:pos x="52" y="67"/>
                  </a:cxn>
                  <a:cxn ang="0">
                    <a:pos x="40" y="65"/>
                  </a:cxn>
                  <a:cxn ang="0">
                    <a:pos x="31" y="67"/>
                  </a:cxn>
                  <a:cxn ang="0">
                    <a:pos x="18" y="64"/>
                  </a:cxn>
                  <a:cxn ang="0">
                    <a:pos x="4" y="67"/>
                  </a:cxn>
                </a:cxnLst>
                <a:rect l="0" t="0" r="r" b="b"/>
                <a:pathLst>
                  <a:path w="82" h="80">
                    <a:moveTo>
                      <a:pt x="4" y="67"/>
                    </a:moveTo>
                    <a:cubicBezTo>
                      <a:pt x="2" y="67"/>
                      <a:pt x="0" y="64"/>
                      <a:pt x="0" y="62"/>
                    </a:cubicBezTo>
                    <a:cubicBezTo>
                      <a:pt x="0" y="61"/>
                      <a:pt x="8" y="55"/>
                      <a:pt x="8" y="54"/>
                    </a:cubicBezTo>
                    <a:cubicBezTo>
                      <a:pt x="8" y="51"/>
                      <a:pt x="8" y="51"/>
                      <a:pt x="8" y="51"/>
                    </a:cubicBezTo>
                    <a:cubicBezTo>
                      <a:pt x="6" y="51"/>
                      <a:pt x="5" y="51"/>
                      <a:pt x="4" y="49"/>
                    </a:cubicBezTo>
                    <a:cubicBezTo>
                      <a:pt x="17" y="43"/>
                      <a:pt x="21" y="23"/>
                      <a:pt x="28" y="13"/>
                    </a:cubicBezTo>
                    <a:cubicBezTo>
                      <a:pt x="32" y="7"/>
                      <a:pt x="34" y="0"/>
                      <a:pt x="41" y="0"/>
                    </a:cubicBezTo>
                    <a:cubicBezTo>
                      <a:pt x="43" y="0"/>
                      <a:pt x="44" y="3"/>
                      <a:pt x="44" y="4"/>
                    </a:cubicBezTo>
                    <a:cubicBezTo>
                      <a:pt x="44" y="14"/>
                      <a:pt x="35" y="19"/>
                      <a:pt x="32" y="27"/>
                    </a:cubicBezTo>
                    <a:cubicBezTo>
                      <a:pt x="32" y="31"/>
                      <a:pt x="32" y="31"/>
                      <a:pt x="32" y="31"/>
                    </a:cubicBezTo>
                    <a:cubicBezTo>
                      <a:pt x="36" y="30"/>
                      <a:pt x="36" y="27"/>
                      <a:pt x="39" y="27"/>
                    </a:cubicBezTo>
                    <a:cubicBezTo>
                      <a:pt x="42" y="27"/>
                      <a:pt x="44" y="28"/>
                      <a:pt x="46" y="29"/>
                    </a:cubicBezTo>
                    <a:cubicBezTo>
                      <a:pt x="44" y="32"/>
                      <a:pt x="44" y="32"/>
                      <a:pt x="44" y="32"/>
                    </a:cubicBezTo>
                    <a:cubicBezTo>
                      <a:pt x="44" y="36"/>
                      <a:pt x="44" y="36"/>
                      <a:pt x="44" y="36"/>
                    </a:cubicBezTo>
                    <a:cubicBezTo>
                      <a:pt x="52" y="36"/>
                      <a:pt x="52" y="36"/>
                      <a:pt x="52" y="36"/>
                    </a:cubicBezTo>
                    <a:cubicBezTo>
                      <a:pt x="52" y="36"/>
                      <a:pt x="52" y="38"/>
                      <a:pt x="52" y="38"/>
                    </a:cubicBezTo>
                    <a:cubicBezTo>
                      <a:pt x="57" y="36"/>
                      <a:pt x="57" y="36"/>
                      <a:pt x="57" y="36"/>
                    </a:cubicBezTo>
                    <a:cubicBezTo>
                      <a:pt x="62" y="37"/>
                      <a:pt x="68" y="37"/>
                      <a:pt x="70" y="36"/>
                    </a:cubicBezTo>
                    <a:cubicBezTo>
                      <a:pt x="70" y="40"/>
                      <a:pt x="69" y="44"/>
                      <a:pt x="69" y="51"/>
                    </a:cubicBezTo>
                    <a:cubicBezTo>
                      <a:pt x="70" y="50"/>
                      <a:pt x="73" y="49"/>
                      <a:pt x="74" y="49"/>
                    </a:cubicBezTo>
                    <a:cubicBezTo>
                      <a:pt x="74" y="53"/>
                      <a:pt x="70" y="54"/>
                      <a:pt x="70" y="56"/>
                    </a:cubicBezTo>
                    <a:cubicBezTo>
                      <a:pt x="70" y="58"/>
                      <a:pt x="73" y="60"/>
                      <a:pt x="73" y="63"/>
                    </a:cubicBezTo>
                    <a:cubicBezTo>
                      <a:pt x="77" y="63"/>
                      <a:pt x="76" y="62"/>
                      <a:pt x="79" y="60"/>
                    </a:cubicBezTo>
                    <a:cubicBezTo>
                      <a:pt x="79" y="66"/>
                      <a:pt x="82" y="65"/>
                      <a:pt x="82" y="70"/>
                    </a:cubicBezTo>
                    <a:cubicBezTo>
                      <a:pt x="82" y="75"/>
                      <a:pt x="79" y="80"/>
                      <a:pt x="75" y="80"/>
                    </a:cubicBezTo>
                    <a:cubicBezTo>
                      <a:pt x="72" y="80"/>
                      <a:pt x="71" y="77"/>
                      <a:pt x="71" y="75"/>
                    </a:cubicBezTo>
                    <a:cubicBezTo>
                      <a:pt x="69" y="75"/>
                      <a:pt x="69" y="74"/>
                      <a:pt x="67" y="74"/>
                    </a:cubicBezTo>
                    <a:cubicBezTo>
                      <a:pt x="64" y="74"/>
                      <a:pt x="66" y="66"/>
                      <a:pt x="63" y="62"/>
                    </a:cubicBezTo>
                    <a:cubicBezTo>
                      <a:pt x="59" y="67"/>
                      <a:pt x="55" y="74"/>
                      <a:pt x="50" y="74"/>
                    </a:cubicBezTo>
                    <a:cubicBezTo>
                      <a:pt x="49" y="74"/>
                      <a:pt x="47" y="75"/>
                      <a:pt x="47" y="74"/>
                    </a:cubicBezTo>
                    <a:cubicBezTo>
                      <a:pt x="47" y="70"/>
                      <a:pt x="51" y="70"/>
                      <a:pt x="52" y="67"/>
                    </a:cubicBezTo>
                    <a:cubicBezTo>
                      <a:pt x="48" y="67"/>
                      <a:pt x="42" y="70"/>
                      <a:pt x="40" y="65"/>
                    </a:cubicBezTo>
                    <a:cubicBezTo>
                      <a:pt x="37" y="66"/>
                      <a:pt x="34" y="67"/>
                      <a:pt x="31" y="67"/>
                    </a:cubicBezTo>
                    <a:cubicBezTo>
                      <a:pt x="25" y="67"/>
                      <a:pt x="23" y="64"/>
                      <a:pt x="18" y="64"/>
                    </a:cubicBezTo>
                    <a:cubicBezTo>
                      <a:pt x="11" y="64"/>
                      <a:pt x="9" y="67"/>
                      <a:pt x="4" y="67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170" name="Freeform 92"/>
              <p:cNvSpPr/>
              <p:nvPr/>
            </p:nvSpPr>
            <p:spPr bwMode="auto">
              <a:xfrm>
                <a:off x="2427288" y="2314575"/>
                <a:ext cx="671513" cy="450850"/>
              </a:xfrm>
              <a:custGeom>
                <a:avLst/>
                <a:gdLst/>
                <a:ahLst/>
                <a:cxnLst>
                  <a:cxn ang="0">
                    <a:pos x="250" y="98"/>
                  </a:cxn>
                  <a:cxn ang="0">
                    <a:pos x="246" y="141"/>
                  </a:cxn>
                  <a:cxn ang="0">
                    <a:pos x="251" y="160"/>
                  </a:cxn>
                  <a:cxn ang="0">
                    <a:pos x="281" y="192"/>
                  </a:cxn>
                  <a:cxn ang="0">
                    <a:pos x="312" y="191"/>
                  </a:cxn>
                  <a:cxn ang="0">
                    <a:pos x="327" y="187"/>
                  </a:cxn>
                  <a:cxn ang="0">
                    <a:pos x="363" y="152"/>
                  </a:cxn>
                  <a:cxn ang="0">
                    <a:pos x="382" y="154"/>
                  </a:cxn>
                  <a:cxn ang="0">
                    <a:pos x="374" y="180"/>
                  </a:cxn>
                  <a:cxn ang="0">
                    <a:pos x="369" y="192"/>
                  </a:cxn>
                  <a:cxn ang="0">
                    <a:pos x="365" y="213"/>
                  </a:cxn>
                  <a:cxn ang="0">
                    <a:pos x="357" y="224"/>
                  </a:cxn>
                  <a:cxn ang="0">
                    <a:pos x="405" y="226"/>
                  </a:cxn>
                  <a:cxn ang="0">
                    <a:pos x="426" y="242"/>
                  </a:cxn>
                  <a:cxn ang="0">
                    <a:pos x="423" y="289"/>
                  </a:cxn>
                  <a:cxn ang="0">
                    <a:pos x="451" y="316"/>
                  </a:cxn>
                  <a:cxn ang="0">
                    <a:pos x="504" y="322"/>
                  </a:cxn>
                  <a:cxn ang="0">
                    <a:pos x="488" y="329"/>
                  </a:cxn>
                  <a:cxn ang="0">
                    <a:pos x="480" y="316"/>
                  </a:cxn>
                  <a:cxn ang="0">
                    <a:pos x="468" y="332"/>
                  </a:cxn>
                  <a:cxn ang="0">
                    <a:pos x="446" y="326"/>
                  </a:cxn>
                  <a:cxn ang="0">
                    <a:pos x="431" y="323"/>
                  </a:cxn>
                  <a:cxn ang="0">
                    <a:pos x="406" y="302"/>
                  </a:cxn>
                  <a:cxn ang="0">
                    <a:pos x="402" y="306"/>
                  </a:cxn>
                  <a:cxn ang="0">
                    <a:pos x="391" y="281"/>
                  </a:cxn>
                  <a:cxn ang="0">
                    <a:pos x="372" y="260"/>
                  </a:cxn>
                  <a:cxn ang="0">
                    <a:pos x="345" y="255"/>
                  </a:cxn>
                  <a:cxn ang="0">
                    <a:pos x="294" y="226"/>
                  </a:cxn>
                  <a:cxn ang="0">
                    <a:pos x="282" y="222"/>
                  </a:cxn>
                  <a:cxn ang="0">
                    <a:pos x="256" y="227"/>
                  </a:cxn>
                  <a:cxn ang="0">
                    <a:pos x="221" y="214"/>
                  </a:cxn>
                  <a:cxn ang="0">
                    <a:pos x="195" y="203"/>
                  </a:cxn>
                  <a:cxn ang="0">
                    <a:pos x="175" y="195"/>
                  </a:cxn>
                  <a:cxn ang="0">
                    <a:pos x="148" y="172"/>
                  </a:cxn>
                  <a:cxn ang="0">
                    <a:pos x="148" y="150"/>
                  </a:cxn>
                  <a:cxn ang="0">
                    <a:pos x="102" y="101"/>
                  </a:cxn>
                  <a:cxn ang="0">
                    <a:pos x="82" y="68"/>
                  </a:cxn>
                  <a:cxn ang="0">
                    <a:pos x="62" y="53"/>
                  </a:cxn>
                  <a:cxn ang="0">
                    <a:pos x="49" y="22"/>
                  </a:cxn>
                  <a:cxn ang="0">
                    <a:pos x="28" y="19"/>
                  </a:cxn>
                  <a:cxn ang="0">
                    <a:pos x="49" y="53"/>
                  </a:cxn>
                  <a:cxn ang="0">
                    <a:pos x="73" y="95"/>
                  </a:cxn>
                  <a:cxn ang="0">
                    <a:pos x="96" y="130"/>
                  </a:cxn>
                  <a:cxn ang="0">
                    <a:pos x="86" y="127"/>
                  </a:cxn>
                  <a:cxn ang="0">
                    <a:pos x="65" y="109"/>
                  </a:cxn>
                  <a:cxn ang="0">
                    <a:pos x="52" y="84"/>
                  </a:cxn>
                  <a:cxn ang="0">
                    <a:pos x="40" y="69"/>
                  </a:cxn>
                  <a:cxn ang="0">
                    <a:pos x="11" y="24"/>
                  </a:cxn>
                  <a:cxn ang="0">
                    <a:pos x="0" y="0"/>
                  </a:cxn>
                  <a:cxn ang="0">
                    <a:pos x="76" y="16"/>
                  </a:cxn>
                  <a:cxn ang="0">
                    <a:pos x="113" y="10"/>
                  </a:cxn>
                  <a:cxn ang="0">
                    <a:pos x="152" y="29"/>
                  </a:cxn>
                  <a:cxn ang="0">
                    <a:pos x="188" y="38"/>
                  </a:cxn>
                  <a:cxn ang="0">
                    <a:pos x="249" y="90"/>
                  </a:cxn>
                  <a:cxn ang="0">
                    <a:pos x="247" y="86"/>
                  </a:cxn>
                </a:cxnLst>
                <a:rect l="0" t="0" r="r" b="b"/>
                <a:pathLst>
                  <a:path w="504" h="338">
                    <a:moveTo>
                      <a:pt x="248" y="91"/>
                    </a:moveTo>
                    <a:cubicBezTo>
                      <a:pt x="249" y="94"/>
                      <a:pt x="250" y="96"/>
                      <a:pt x="250" y="98"/>
                    </a:cubicBezTo>
                    <a:cubicBezTo>
                      <a:pt x="250" y="106"/>
                      <a:pt x="247" y="109"/>
                      <a:pt x="246" y="116"/>
                    </a:cubicBezTo>
                    <a:cubicBezTo>
                      <a:pt x="246" y="141"/>
                      <a:pt x="246" y="141"/>
                      <a:pt x="246" y="141"/>
                    </a:cubicBezTo>
                    <a:cubicBezTo>
                      <a:pt x="245" y="144"/>
                      <a:pt x="248" y="148"/>
                      <a:pt x="249" y="150"/>
                    </a:cubicBezTo>
                    <a:cubicBezTo>
                      <a:pt x="251" y="154"/>
                      <a:pt x="249" y="156"/>
                      <a:pt x="251" y="160"/>
                    </a:cubicBezTo>
                    <a:cubicBezTo>
                      <a:pt x="252" y="164"/>
                      <a:pt x="258" y="170"/>
                      <a:pt x="261" y="173"/>
                    </a:cubicBezTo>
                    <a:cubicBezTo>
                      <a:pt x="269" y="181"/>
                      <a:pt x="269" y="188"/>
                      <a:pt x="281" y="192"/>
                    </a:cubicBezTo>
                    <a:cubicBezTo>
                      <a:pt x="285" y="193"/>
                      <a:pt x="285" y="197"/>
                      <a:pt x="288" y="197"/>
                    </a:cubicBezTo>
                    <a:cubicBezTo>
                      <a:pt x="297" y="197"/>
                      <a:pt x="304" y="191"/>
                      <a:pt x="312" y="191"/>
                    </a:cubicBezTo>
                    <a:cubicBezTo>
                      <a:pt x="317" y="191"/>
                      <a:pt x="319" y="194"/>
                      <a:pt x="321" y="194"/>
                    </a:cubicBezTo>
                    <a:cubicBezTo>
                      <a:pt x="324" y="194"/>
                      <a:pt x="327" y="188"/>
                      <a:pt x="327" y="187"/>
                    </a:cubicBezTo>
                    <a:cubicBezTo>
                      <a:pt x="329" y="181"/>
                      <a:pt x="336" y="176"/>
                      <a:pt x="336" y="169"/>
                    </a:cubicBezTo>
                    <a:cubicBezTo>
                      <a:pt x="336" y="156"/>
                      <a:pt x="351" y="152"/>
                      <a:pt x="363" y="152"/>
                    </a:cubicBezTo>
                    <a:cubicBezTo>
                      <a:pt x="367" y="152"/>
                      <a:pt x="370" y="152"/>
                      <a:pt x="372" y="153"/>
                    </a:cubicBezTo>
                    <a:cubicBezTo>
                      <a:pt x="373" y="154"/>
                      <a:pt x="379" y="154"/>
                      <a:pt x="382" y="154"/>
                    </a:cubicBezTo>
                    <a:cubicBezTo>
                      <a:pt x="382" y="155"/>
                      <a:pt x="382" y="157"/>
                      <a:pt x="382" y="158"/>
                    </a:cubicBezTo>
                    <a:cubicBezTo>
                      <a:pt x="382" y="164"/>
                      <a:pt x="374" y="172"/>
                      <a:pt x="374" y="180"/>
                    </a:cubicBezTo>
                    <a:cubicBezTo>
                      <a:pt x="374" y="188"/>
                      <a:pt x="372" y="191"/>
                      <a:pt x="369" y="195"/>
                    </a:cubicBezTo>
                    <a:cubicBezTo>
                      <a:pt x="369" y="194"/>
                      <a:pt x="369" y="193"/>
                      <a:pt x="369" y="192"/>
                    </a:cubicBezTo>
                    <a:cubicBezTo>
                      <a:pt x="368" y="192"/>
                      <a:pt x="367" y="192"/>
                      <a:pt x="365" y="192"/>
                    </a:cubicBezTo>
                    <a:cubicBezTo>
                      <a:pt x="365" y="197"/>
                      <a:pt x="365" y="207"/>
                      <a:pt x="365" y="213"/>
                    </a:cubicBezTo>
                    <a:cubicBezTo>
                      <a:pt x="365" y="217"/>
                      <a:pt x="360" y="219"/>
                      <a:pt x="357" y="222"/>
                    </a:cubicBezTo>
                    <a:cubicBezTo>
                      <a:pt x="357" y="223"/>
                      <a:pt x="357" y="223"/>
                      <a:pt x="357" y="224"/>
                    </a:cubicBezTo>
                    <a:cubicBezTo>
                      <a:pt x="357" y="227"/>
                      <a:pt x="360" y="229"/>
                      <a:pt x="363" y="229"/>
                    </a:cubicBezTo>
                    <a:cubicBezTo>
                      <a:pt x="377" y="229"/>
                      <a:pt x="389" y="226"/>
                      <a:pt x="405" y="226"/>
                    </a:cubicBezTo>
                    <a:cubicBezTo>
                      <a:pt x="415" y="226"/>
                      <a:pt x="418" y="234"/>
                      <a:pt x="426" y="236"/>
                    </a:cubicBezTo>
                    <a:cubicBezTo>
                      <a:pt x="426" y="238"/>
                      <a:pt x="426" y="240"/>
                      <a:pt x="426" y="242"/>
                    </a:cubicBezTo>
                    <a:cubicBezTo>
                      <a:pt x="426" y="246"/>
                      <a:pt x="425" y="257"/>
                      <a:pt x="423" y="262"/>
                    </a:cubicBezTo>
                    <a:cubicBezTo>
                      <a:pt x="423" y="272"/>
                      <a:pt x="423" y="281"/>
                      <a:pt x="423" y="289"/>
                    </a:cubicBezTo>
                    <a:cubicBezTo>
                      <a:pt x="423" y="298"/>
                      <a:pt x="432" y="302"/>
                      <a:pt x="439" y="306"/>
                    </a:cubicBezTo>
                    <a:cubicBezTo>
                      <a:pt x="444" y="308"/>
                      <a:pt x="444" y="316"/>
                      <a:pt x="451" y="316"/>
                    </a:cubicBezTo>
                    <a:cubicBezTo>
                      <a:pt x="463" y="316"/>
                      <a:pt x="469" y="307"/>
                      <a:pt x="479" y="307"/>
                    </a:cubicBezTo>
                    <a:cubicBezTo>
                      <a:pt x="491" y="307"/>
                      <a:pt x="497" y="316"/>
                      <a:pt x="504" y="322"/>
                    </a:cubicBezTo>
                    <a:cubicBezTo>
                      <a:pt x="503" y="323"/>
                      <a:pt x="494" y="333"/>
                      <a:pt x="493" y="332"/>
                    </a:cubicBezTo>
                    <a:cubicBezTo>
                      <a:pt x="492" y="331"/>
                      <a:pt x="488" y="330"/>
                      <a:pt x="488" y="329"/>
                    </a:cubicBezTo>
                    <a:cubicBezTo>
                      <a:pt x="488" y="327"/>
                      <a:pt x="490" y="326"/>
                      <a:pt x="491" y="324"/>
                    </a:cubicBezTo>
                    <a:cubicBezTo>
                      <a:pt x="486" y="322"/>
                      <a:pt x="484" y="316"/>
                      <a:pt x="480" y="316"/>
                    </a:cubicBezTo>
                    <a:cubicBezTo>
                      <a:pt x="476" y="316"/>
                      <a:pt x="464" y="325"/>
                      <a:pt x="464" y="328"/>
                    </a:cubicBezTo>
                    <a:cubicBezTo>
                      <a:pt x="464" y="330"/>
                      <a:pt x="467" y="331"/>
                      <a:pt x="468" y="332"/>
                    </a:cubicBezTo>
                    <a:cubicBezTo>
                      <a:pt x="467" y="336"/>
                      <a:pt x="465" y="338"/>
                      <a:pt x="461" y="338"/>
                    </a:cubicBezTo>
                    <a:cubicBezTo>
                      <a:pt x="454" y="338"/>
                      <a:pt x="450" y="330"/>
                      <a:pt x="446" y="326"/>
                    </a:cubicBezTo>
                    <a:cubicBezTo>
                      <a:pt x="443" y="323"/>
                      <a:pt x="436" y="326"/>
                      <a:pt x="433" y="326"/>
                    </a:cubicBezTo>
                    <a:cubicBezTo>
                      <a:pt x="432" y="326"/>
                      <a:pt x="431" y="324"/>
                      <a:pt x="431" y="323"/>
                    </a:cubicBezTo>
                    <a:cubicBezTo>
                      <a:pt x="424" y="322"/>
                      <a:pt x="424" y="318"/>
                      <a:pt x="423" y="314"/>
                    </a:cubicBezTo>
                    <a:cubicBezTo>
                      <a:pt x="421" y="311"/>
                      <a:pt x="406" y="302"/>
                      <a:pt x="406" y="302"/>
                    </a:cubicBezTo>
                    <a:cubicBezTo>
                      <a:pt x="405" y="304"/>
                      <a:pt x="405" y="305"/>
                      <a:pt x="406" y="306"/>
                    </a:cubicBezTo>
                    <a:cubicBezTo>
                      <a:pt x="402" y="306"/>
                      <a:pt x="402" y="306"/>
                      <a:pt x="402" y="306"/>
                    </a:cubicBezTo>
                    <a:cubicBezTo>
                      <a:pt x="395" y="302"/>
                      <a:pt x="399" y="296"/>
                      <a:pt x="397" y="289"/>
                    </a:cubicBezTo>
                    <a:cubicBezTo>
                      <a:pt x="396" y="285"/>
                      <a:pt x="394" y="284"/>
                      <a:pt x="391" y="281"/>
                    </a:cubicBezTo>
                    <a:cubicBezTo>
                      <a:pt x="384" y="274"/>
                      <a:pt x="377" y="270"/>
                      <a:pt x="374" y="260"/>
                    </a:cubicBezTo>
                    <a:cubicBezTo>
                      <a:pt x="373" y="260"/>
                      <a:pt x="372" y="260"/>
                      <a:pt x="372" y="260"/>
                    </a:cubicBezTo>
                    <a:cubicBezTo>
                      <a:pt x="368" y="260"/>
                      <a:pt x="366" y="262"/>
                      <a:pt x="363" y="262"/>
                    </a:cubicBezTo>
                    <a:cubicBezTo>
                      <a:pt x="355" y="262"/>
                      <a:pt x="350" y="257"/>
                      <a:pt x="345" y="255"/>
                    </a:cubicBezTo>
                    <a:cubicBezTo>
                      <a:pt x="336" y="251"/>
                      <a:pt x="330" y="253"/>
                      <a:pt x="321" y="248"/>
                    </a:cubicBezTo>
                    <a:cubicBezTo>
                      <a:pt x="308" y="242"/>
                      <a:pt x="306" y="232"/>
                      <a:pt x="294" y="226"/>
                    </a:cubicBezTo>
                    <a:cubicBezTo>
                      <a:pt x="291" y="226"/>
                      <a:pt x="291" y="226"/>
                      <a:pt x="291" y="226"/>
                    </a:cubicBezTo>
                    <a:cubicBezTo>
                      <a:pt x="288" y="224"/>
                      <a:pt x="285" y="222"/>
                      <a:pt x="282" y="222"/>
                    </a:cubicBezTo>
                    <a:cubicBezTo>
                      <a:pt x="274" y="222"/>
                      <a:pt x="272" y="231"/>
                      <a:pt x="265" y="231"/>
                    </a:cubicBezTo>
                    <a:cubicBezTo>
                      <a:pt x="261" y="231"/>
                      <a:pt x="258" y="228"/>
                      <a:pt x="256" y="227"/>
                    </a:cubicBezTo>
                    <a:cubicBezTo>
                      <a:pt x="252" y="225"/>
                      <a:pt x="249" y="226"/>
                      <a:pt x="246" y="226"/>
                    </a:cubicBezTo>
                    <a:cubicBezTo>
                      <a:pt x="241" y="226"/>
                      <a:pt x="226" y="216"/>
                      <a:pt x="221" y="214"/>
                    </a:cubicBezTo>
                    <a:cubicBezTo>
                      <a:pt x="216" y="211"/>
                      <a:pt x="213" y="214"/>
                      <a:pt x="208" y="213"/>
                    </a:cubicBezTo>
                    <a:cubicBezTo>
                      <a:pt x="202" y="211"/>
                      <a:pt x="201" y="206"/>
                      <a:pt x="195" y="203"/>
                    </a:cubicBezTo>
                    <a:cubicBezTo>
                      <a:pt x="189" y="200"/>
                      <a:pt x="186" y="201"/>
                      <a:pt x="180" y="198"/>
                    </a:cubicBezTo>
                    <a:cubicBezTo>
                      <a:pt x="177" y="197"/>
                      <a:pt x="177" y="196"/>
                      <a:pt x="175" y="195"/>
                    </a:cubicBezTo>
                    <a:cubicBezTo>
                      <a:pt x="170" y="190"/>
                      <a:pt x="156" y="187"/>
                      <a:pt x="155" y="181"/>
                    </a:cubicBezTo>
                    <a:cubicBezTo>
                      <a:pt x="151" y="181"/>
                      <a:pt x="148" y="176"/>
                      <a:pt x="148" y="172"/>
                    </a:cubicBezTo>
                    <a:cubicBezTo>
                      <a:pt x="148" y="167"/>
                      <a:pt x="153" y="165"/>
                      <a:pt x="153" y="160"/>
                    </a:cubicBezTo>
                    <a:cubicBezTo>
                      <a:pt x="153" y="154"/>
                      <a:pt x="149" y="153"/>
                      <a:pt x="148" y="150"/>
                    </a:cubicBezTo>
                    <a:cubicBezTo>
                      <a:pt x="143" y="134"/>
                      <a:pt x="128" y="121"/>
                      <a:pt x="118" y="111"/>
                    </a:cubicBezTo>
                    <a:cubicBezTo>
                      <a:pt x="114" y="107"/>
                      <a:pt x="107" y="105"/>
                      <a:pt x="102" y="101"/>
                    </a:cubicBezTo>
                    <a:cubicBezTo>
                      <a:pt x="99" y="97"/>
                      <a:pt x="102" y="93"/>
                      <a:pt x="100" y="88"/>
                    </a:cubicBezTo>
                    <a:cubicBezTo>
                      <a:pt x="96" y="80"/>
                      <a:pt x="82" y="79"/>
                      <a:pt x="82" y="68"/>
                    </a:cubicBezTo>
                    <a:cubicBezTo>
                      <a:pt x="78" y="68"/>
                      <a:pt x="79" y="67"/>
                      <a:pt x="77" y="68"/>
                    </a:cubicBezTo>
                    <a:cubicBezTo>
                      <a:pt x="72" y="63"/>
                      <a:pt x="67" y="58"/>
                      <a:pt x="62" y="53"/>
                    </a:cubicBezTo>
                    <a:cubicBezTo>
                      <a:pt x="58" y="49"/>
                      <a:pt x="60" y="42"/>
                      <a:pt x="56" y="38"/>
                    </a:cubicBezTo>
                    <a:cubicBezTo>
                      <a:pt x="52" y="34"/>
                      <a:pt x="53" y="24"/>
                      <a:pt x="49" y="22"/>
                    </a:cubicBezTo>
                    <a:cubicBezTo>
                      <a:pt x="42" y="19"/>
                      <a:pt x="35" y="19"/>
                      <a:pt x="29" y="13"/>
                    </a:cubicBezTo>
                    <a:cubicBezTo>
                      <a:pt x="27" y="15"/>
                      <a:pt x="28" y="18"/>
                      <a:pt x="28" y="19"/>
                    </a:cubicBezTo>
                    <a:cubicBezTo>
                      <a:pt x="28" y="28"/>
                      <a:pt x="32" y="34"/>
                      <a:pt x="36" y="41"/>
                    </a:cubicBezTo>
                    <a:cubicBezTo>
                      <a:pt x="39" y="48"/>
                      <a:pt x="45" y="48"/>
                      <a:pt x="49" y="53"/>
                    </a:cubicBezTo>
                    <a:cubicBezTo>
                      <a:pt x="55" y="59"/>
                      <a:pt x="56" y="63"/>
                      <a:pt x="58" y="71"/>
                    </a:cubicBezTo>
                    <a:cubicBezTo>
                      <a:pt x="61" y="81"/>
                      <a:pt x="70" y="86"/>
                      <a:pt x="73" y="95"/>
                    </a:cubicBezTo>
                    <a:cubicBezTo>
                      <a:pt x="77" y="106"/>
                      <a:pt x="80" y="117"/>
                      <a:pt x="87" y="122"/>
                    </a:cubicBezTo>
                    <a:cubicBezTo>
                      <a:pt x="91" y="119"/>
                      <a:pt x="96" y="126"/>
                      <a:pt x="96" y="130"/>
                    </a:cubicBezTo>
                    <a:cubicBezTo>
                      <a:pt x="96" y="132"/>
                      <a:pt x="95" y="136"/>
                      <a:pt x="93" y="136"/>
                    </a:cubicBezTo>
                    <a:cubicBezTo>
                      <a:pt x="92" y="136"/>
                      <a:pt x="86" y="129"/>
                      <a:pt x="86" y="127"/>
                    </a:cubicBezTo>
                    <a:cubicBezTo>
                      <a:pt x="78" y="127"/>
                      <a:pt x="74" y="117"/>
                      <a:pt x="69" y="113"/>
                    </a:cubicBezTo>
                    <a:cubicBezTo>
                      <a:pt x="66" y="112"/>
                      <a:pt x="66" y="112"/>
                      <a:pt x="65" y="109"/>
                    </a:cubicBezTo>
                    <a:cubicBezTo>
                      <a:pt x="65" y="98"/>
                      <a:pt x="65" y="98"/>
                      <a:pt x="65" y="98"/>
                    </a:cubicBezTo>
                    <a:cubicBezTo>
                      <a:pt x="60" y="93"/>
                      <a:pt x="56" y="88"/>
                      <a:pt x="52" y="84"/>
                    </a:cubicBezTo>
                    <a:cubicBezTo>
                      <a:pt x="46" y="78"/>
                      <a:pt x="36" y="79"/>
                      <a:pt x="31" y="72"/>
                    </a:cubicBezTo>
                    <a:cubicBezTo>
                      <a:pt x="34" y="72"/>
                      <a:pt x="44" y="74"/>
                      <a:pt x="40" y="69"/>
                    </a:cubicBezTo>
                    <a:cubicBezTo>
                      <a:pt x="34" y="59"/>
                      <a:pt x="26" y="50"/>
                      <a:pt x="19" y="45"/>
                    </a:cubicBezTo>
                    <a:cubicBezTo>
                      <a:pt x="14" y="41"/>
                      <a:pt x="14" y="29"/>
                      <a:pt x="11" y="24"/>
                    </a:cubicBezTo>
                    <a:cubicBezTo>
                      <a:pt x="7" y="16"/>
                      <a:pt x="3" y="13"/>
                      <a:pt x="0" y="3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76" y="16"/>
                      <a:pt x="76" y="16"/>
                      <a:pt x="76" y="16"/>
                    </a:cubicBezTo>
                    <a:cubicBezTo>
                      <a:pt x="113" y="16"/>
                      <a:pt x="113" y="16"/>
                      <a:pt x="113" y="16"/>
                    </a:cubicBezTo>
                    <a:cubicBezTo>
                      <a:pt x="113" y="10"/>
                      <a:pt x="113" y="10"/>
                      <a:pt x="113" y="10"/>
                    </a:cubicBezTo>
                    <a:cubicBezTo>
                      <a:pt x="121" y="10"/>
                      <a:pt x="121" y="10"/>
                      <a:pt x="121" y="10"/>
                    </a:cubicBezTo>
                    <a:cubicBezTo>
                      <a:pt x="136" y="14"/>
                      <a:pt x="145" y="16"/>
                      <a:pt x="152" y="29"/>
                    </a:cubicBezTo>
                    <a:cubicBezTo>
                      <a:pt x="156" y="35"/>
                      <a:pt x="163" y="50"/>
                      <a:pt x="172" y="50"/>
                    </a:cubicBezTo>
                    <a:cubicBezTo>
                      <a:pt x="181" y="50"/>
                      <a:pt x="178" y="38"/>
                      <a:pt x="188" y="38"/>
                    </a:cubicBezTo>
                    <a:cubicBezTo>
                      <a:pt x="214" y="38"/>
                      <a:pt x="213" y="70"/>
                      <a:pt x="227" y="84"/>
                    </a:cubicBezTo>
                    <a:cubicBezTo>
                      <a:pt x="231" y="87"/>
                      <a:pt x="242" y="90"/>
                      <a:pt x="249" y="90"/>
                    </a:cubicBezTo>
                    <a:cubicBezTo>
                      <a:pt x="249" y="89"/>
                      <a:pt x="247" y="87"/>
                      <a:pt x="247" y="86"/>
                    </a:cubicBezTo>
                    <a:cubicBezTo>
                      <a:pt x="247" y="86"/>
                      <a:pt x="247" y="86"/>
                      <a:pt x="247" y="86"/>
                    </a:cubicBezTo>
                    <a:lnTo>
                      <a:pt x="248" y="91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171" name="Freeform 93"/>
              <p:cNvSpPr/>
              <p:nvPr/>
            </p:nvSpPr>
            <p:spPr bwMode="auto">
              <a:xfrm>
                <a:off x="3016250" y="1895475"/>
                <a:ext cx="20638" cy="952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5" y="7"/>
                  </a:cxn>
                  <a:cxn ang="0">
                    <a:pos x="12" y="7"/>
                  </a:cxn>
                  <a:cxn ang="0">
                    <a:pos x="0" y="3"/>
                  </a:cxn>
                  <a:cxn ang="0">
                    <a:pos x="0" y="0"/>
                  </a:cxn>
                </a:cxnLst>
                <a:rect l="0" t="0" r="r" b="b"/>
                <a:pathLst>
                  <a:path w="15" h="8">
                    <a:moveTo>
                      <a:pt x="0" y="0"/>
                    </a:moveTo>
                    <a:cubicBezTo>
                      <a:pt x="7" y="0"/>
                      <a:pt x="15" y="1"/>
                      <a:pt x="15" y="7"/>
                    </a:cubicBezTo>
                    <a:cubicBezTo>
                      <a:pt x="15" y="8"/>
                      <a:pt x="13" y="7"/>
                      <a:pt x="12" y="7"/>
                    </a:cubicBezTo>
                    <a:cubicBezTo>
                      <a:pt x="8" y="7"/>
                      <a:pt x="2" y="5"/>
                      <a:pt x="0" y="3"/>
                    </a:cubicBezTo>
                    <a:cubicBezTo>
                      <a:pt x="0" y="2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172" name="Freeform 94"/>
              <p:cNvSpPr/>
              <p:nvPr/>
            </p:nvSpPr>
            <p:spPr bwMode="auto">
              <a:xfrm>
                <a:off x="2239963" y="1951038"/>
                <a:ext cx="79375" cy="50800"/>
              </a:xfrm>
              <a:custGeom>
                <a:avLst/>
                <a:gdLst/>
                <a:ahLst/>
                <a:cxnLst>
                  <a:cxn ang="0">
                    <a:pos x="0" y="2"/>
                  </a:cxn>
                  <a:cxn ang="0">
                    <a:pos x="6" y="0"/>
                  </a:cxn>
                  <a:cxn ang="0">
                    <a:pos x="18" y="6"/>
                  </a:cxn>
                  <a:cxn ang="0">
                    <a:pos x="59" y="34"/>
                  </a:cxn>
                  <a:cxn ang="0">
                    <a:pos x="59" y="38"/>
                  </a:cxn>
                  <a:cxn ang="0">
                    <a:pos x="55" y="38"/>
                  </a:cxn>
                  <a:cxn ang="0">
                    <a:pos x="22" y="22"/>
                  </a:cxn>
                  <a:cxn ang="0">
                    <a:pos x="27" y="17"/>
                  </a:cxn>
                  <a:cxn ang="0">
                    <a:pos x="4" y="8"/>
                  </a:cxn>
                  <a:cxn ang="0">
                    <a:pos x="8" y="4"/>
                  </a:cxn>
                  <a:cxn ang="0">
                    <a:pos x="2" y="2"/>
                  </a:cxn>
                  <a:cxn ang="0">
                    <a:pos x="0" y="2"/>
                  </a:cxn>
                </a:cxnLst>
                <a:rect l="0" t="0" r="r" b="b"/>
                <a:pathLst>
                  <a:path w="59" h="38">
                    <a:moveTo>
                      <a:pt x="0" y="2"/>
                    </a:moveTo>
                    <a:cubicBezTo>
                      <a:pt x="2" y="1"/>
                      <a:pt x="4" y="0"/>
                      <a:pt x="6" y="0"/>
                    </a:cubicBezTo>
                    <a:cubicBezTo>
                      <a:pt x="11" y="0"/>
                      <a:pt x="15" y="5"/>
                      <a:pt x="18" y="6"/>
                    </a:cubicBezTo>
                    <a:cubicBezTo>
                      <a:pt x="37" y="12"/>
                      <a:pt x="48" y="23"/>
                      <a:pt x="59" y="34"/>
                    </a:cubicBezTo>
                    <a:cubicBezTo>
                      <a:pt x="59" y="38"/>
                      <a:pt x="59" y="38"/>
                      <a:pt x="59" y="38"/>
                    </a:cubicBezTo>
                    <a:cubicBezTo>
                      <a:pt x="58" y="38"/>
                      <a:pt x="56" y="38"/>
                      <a:pt x="55" y="38"/>
                    </a:cubicBezTo>
                    <a:cubicBezTo>
                      <a:pt x="45" y="38"/>
                      <a:pt x="29" y="26"/>
                      <a:pt x="22" y="22"/>
                    </a:cubicBezTo>
                    <a:cubicBezTo>
                      <a:pt x="23" y="19"/>
                      <a:pt x="25" y="19"/>
                      <a:pt x="27" y="17"/>
                    </a:cubicBezTo>
                    <a:cubicBezTo>
                      <a:pt x="18" y="17"/>
                      <a:pt x="6" y="13"/>
                      <a:pt x="4" y="8"/>
                    </a:cubicBezTo>
                    <a:cubicBezTo>
                      <a:pt x="6" y="7"/>
                      <a:pt x="8" y="5"/>
                      <a:pt x="8" y="4"/>
                    </a:cubicBezTo>
                    <a:cubicBezTo>
                      <a:pt x="6" y="3"/>
                      <a:pt x="2" y="2"/>
                      <a:pt x="2" y="2"/>
                    </a:cubicBez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173" name="Freeform 95"/>
              <p:cNvSpPr/>
              <p:nvPr/>
            </p:nvSpPr>
            <p:spPr bwMode="auto">
              <a:xfrm>
                <a:off x="2162175" y="1876425"/>
                <a:ext cx="28575" cy="39688"/>
              </a:xfrm>
              <a:custGeom>
                <a:avLst/>
                <a:gdLst/>
                <a:ahLst/>
                <a:cxnLst>
                  <a:cxn ang="0">
                    <a:pos x="5" y="12"/>
                  </a:cxn>
                  <a:cxn ang="0">
                    <a:pos x="0" y="4"/>
                  </a:cxn>
                  <a:cxn ang="0">
                    <a:pos x="0" y="0"/>
                  </a:cxn>
                  <a:cxn ang="0">
                    <a:pos x="10" y="3"/>
                  </a:cxn>
                  <a:cxn ang="0">
                    <a:pos x="7" y="8"/>
                  </a:cxn>
                  <a:cxn ang="0">
                    <a:pos x="13" y="3"/>
                  </a:cxn>
                  <a:cxn ang="0">
                    <a:pos x="13" y="12"/>
                  </a:cxn>
                  <a:cxn ang="0">
                    <a:pos x="15" y="18"/>
                  </a:cxn>
                  <a:cxn ang="0">
                    <a:pos x="13" y="22"/>
                  </a:cxn>
                  <a:cxn ang="0">
                    <a:pos x="17" y="30"/>
                  </a:cxn>
                  <a:cxn ang="0">
                    <a:pos x="10" y="22"/>
                  </a:cxn>
                  <a:cxn ang="0">
                    <a:pos x="12" y="17"/>
                  </a:cxn>
                  <a:cxn ang="0">
                    <a:pos x="5" y="12"/>
                  </a:cxn>
                </a:cxnLst>
                <a:rect l="0" t="0" r="r" b="b"/>
                <a:pathLst>
                  <a:path w="21" h="30">
                    <a:moveTo>
                      <a:pt x="5" y="12"/>
                    </a:moveTo>
                    <a:cubicBezTo>
                      <a:pt x="3" y="12"/>
                      <a:pt x="2" y="6"/>
                      <a:pt x="0" y="4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4" y="0"/>
                      <a:pt x="6" y="3"/>
                      <a:pt x="10" y="3"/>
                    </a:cubicBezTo>
                    <a:cubicBezTo>
                      <a:pt x="10" y="4"/>
                      <a:pt x="5" y="8"/>
                      <a:pt x="7" y="8"/>
                    </a:cubicBezTo>
                    <a:cubicBezTo>
                      <a:pt x="10" y="8"/>
                      <a:pt x="12" y="5"/>
                      <a:pt x="13" y="3"/>
                    </a:cubicBezTo>
                    <a:cubicBezTo>
                      <a:pt x="14" y="5"/>
                      <a:pt x="13" y="8"/>
                      <a:pt x="13" y="12"/>
                    </a:cubicBezTo>
                    <a:cubicBezTo>
                      <a:pt x="13" y="15"/>
                      <a:pt x="15" y="15"/>
                      <a:pt x="15" y="18"/>
                    </a:cubicBezTo>
                    <a:cubicBezTo>
                      <a:pt x="15" y="19"/>
                      <a:pt x="13" y="20"/>
                      <a:pt x="13" y="22"/>
                    </a:cubicBezTo>
                    <a:cubicBezTo>
                      <a:pt x="13" y="24"/>
                      <a:pt x="21" y="30"/>
                      <a:pt x="17" y="30"/>
                    </a:cubicBezTo>
                    <a:cubicBezTo>
                      <a:pt x="13" y="30"/>
                      <a:pt x="10" y="26"/>
                      <a:pt x="10" y="22"/>
                    </a:cubicBezTo>
                    <a:cubicBezTo>
                      <a:pt x="10" y="19"/>
                      <a:pt x="12" y="18"/>
                      <a:pt x="12" y="17"/>
                    </a:cubicBezTo>
                    <a:cubicBezTo>
                      <a:pt x="9" y="16"/>
                      <a:pt x="8" y="12"/>
                      <a:pt x="5" y="1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174" name="Freeform 96"/>
              <p:cNvSpPr/>
              <p:nvPr/>
            </p:nvSpPr>
            <p:spPr bwMode="auto">
              <a:xfrm>
                <a:off x="1803400" y="1787525"/>
                <a:ext cx="34925" cy="23813"/>
              </a:xfrm>
              <a:custGeom>
                <a:avLst/>
                <a:gdLst/>
                <a:ahLst/>
                <a:cxnLst>
                  <a:cxn ang="0">
                    <a:pos x="21" y="0"/>
                  </a:cxn>
                  <a:cxn ang="0">
                    <a:pos x="27" y="0"/>
                  </a:cxn>
                  <a:cxn ang="0">
                    <a:pos x="27" y="6"/>
                  </a:cxn>
                  <a:cxn ang="0">
                    <a:pos x="10" y="18"/>
                  </a:cxn>
                  <a:cxn ang="0">
                    <a:pos x="0" y="12"/>
                  </a:cxn>
                  <a:cxn ang="0">
                    <a:pos x="0" y="7"/>
                  </a:cxn>
                  <a:cxn ang="0">
                    <a:pos x="21" y="0"/>
                  </a:cxn>
                </a:cxnLst>
                <a:rect l="0" t="0" r="r" b="b"/>
                <a:pathLst>
                  <a:path w="27" h="18">
                    <a:moveTo>
                      <a:pt x="21" y="0"/>
                    </a:moveTo>
                    <a:cubicBezTo>
                      <a:pt x="25" y="0"/>
                      <a:pt x="25" y="0"/>
                      <a:pt x="27" y="0"/>
                    </a:cubicBezTo>
                    <a:cubicBezTo>
                      <a:pt x="27" y="6"/>
                      <a:pt x="27" y="6"/>
                      <a:pt x="27" y="6"/>
                    </a:cubicBezTo>
                    <a:cubicBezTo>
                      <a:pt x="19" y="10"/>
                      <a:pt x="16" y="13"/>
                      <a:pt x="10" y="18"/>
                    </a:cubicBezTo>
                    <a:cubicBezTo>
                      <a:pt x="6" y="15"/>
                      <a:pt x="3" y="15"/>
                      <a:pt x="0" y="12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8" y="5"/>
                      <a:pt x="14" y="0"/>
                      <a:pt x="21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175" name="Freeform 97"/>
              <p:cNvSpPr/>
              <p:nvPr/>
            </p:nvSpPr>
            <p:spPr bwMode="auto">
              <a:xfrm>
                <a:off x="3311525" y="1963738"/>
                <a:ext cx="42863" cy="22225"/>
              </a:xfrm>
              <a:custGeom>
                <a:avLst/>
                <a:gdLst/>
                <a:ahLst/>
                <a:cxnLst>
                  <a:cxn ang="0">
                    <a:pos x="26" y="17"/>
                  </a:cxn>
                  <a:cxn ang="0">
                    <a:pos x="32" y="14"/>
                  </a:cxn>
                  <a:cxn ang="0">
                    <a:pos x="0" y="3"/>
                  </a:cxn>
                  <a:cxn ang="0">
                    <a:pos x="26" y="17"/>
                  </a:cxn>
                </a:cxnLst>
                <a:rect l="0" t="0" r="r" b="b"/>
                <a:pathLst>
                  <a:path w="32" h="17">
                    <a:moveTo>
                      <a:pt x="26" y="17"/>
                    </a:moveTo>
                    <a:cubicBezTo>
                      <a:pt x="29" y="17"/>
                      <a:pt x="30" y="16"/>
                      <a:pt x="32" y="14"/>
                    </a:cubicBezTo>
                    <a:cubicBezTo>
                      <a:pt x="22" y="9"/>
                      <a:pt x="14" y="0"/>
                      <a:pt x="0" y="3"/>
                    </a:cubicBezTo>
                    <a:cubicBezTo>
                      <a:pt x="6" y="7"/>
                      <a:pt x="18" y="17"/>
                      <a:pt x="26" y="17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176" name="Freeform 98"/>
              <p:cNvSpPr/>
              <p:nvPr/>
            </p:nvSpPr>
            <p:spPr bwMode="auto">
              <a:xfrm>
                <a:off x="3314700" y="2030413"/>
                <a:ext cx="31750" cy="20638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11" y="7"/>
                  </a:cxn>
                  <a:cxn ang="0">
                    <a:pos x="24" y="7"/>
                  </a:cxn>
                  <a:cxn ang="0">
                    <a:pos x="24" y="10"/>
                  </a:cxn>
                  <a:cxn ang="0">
                    <a:pos x="19" y="15"/>
                  </a:cxn>
                  <a:cxn ang="0">
                    <a:pos x="0" y="3"/>
                  </a:cxn>
                  <a:cxn ang="0">
                    <a:pos x="1" y="0"/>
                  </a:cxn>
                </a:cxnLst>
                <a:rect l="0" t="0" r="r" b="b"/>
                <a:pathLst>
                  <a:path w="24" h="15">
                    <a:moveTo>
                      <a:pt x="1" y="0"/>
                    </a:moveTo>
                    <a:cubicBezTo>
                      <a:pt x="4" y="4"/>
                      <a:pt x="7" y="6"/>
                      <a:pt x="11" y="7"/>
                    </a:cubicBezTo>
                    <a:cubicBezTo>
                      <a:pt x="24" y="7"/>
                      <a:pt x="24" y="7"/>
                      <a:pt x="24" y="7"/>
                    </a:cubicBezTo>
                    <a:cubicBezTo>
                      <a:pt x="24" y="8"/>
                      <a:pt x="24" y="9"/>
                      <a:pt x="24" y="10"/>
                    </a:cubicBezTo>
                    <a:cubicBezTo>
                      <a:pt x="24" y="12"/>
                      <a:pt x="20" y="15"/>
                      <a:pt x="19" y="15"/>
                    </a:cubicBezTo>
                    <a:cubicBezTo>
                      <a:pt x="16" y="15"/>
                      <a:pt x="0" y="6"/>
                      <a:pt x="0" y="3"/>
                    </a:cubicBezTo>
                    <a:cubicBezTo>
                      <a:pt x="0" y="2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177" name="Freeform 99"/>
              <p:cNvSpPr/>
              <p:nvPr/>
            </p:nvSpPr>
            <p:spPr bwMode="auto">
              <a:xfrm>
                <a:off x="3362325" y="2030413"/>
                <a:ext cx="22225" cy="26988"/>
              </a:xfrm>
              <a:custGeom>
                <a:avLst/>
                <a:gdLst/>
                <a:ahLst/>
                <a:cxnLst>
                  <a:cxn ang="0">
                    <a:pos x="17" y="12"/>
                  </a:cxn>
                  <a:cxn ang="0">
                    <a:pos x="17" y="15"/>
                  </a:cxn>
                  <a:cxn ang="0">
                    <a:pos x="7" y="20"/>
                  </a:cxn>
                  <a:cxn ang="0">
                    <a:pos x="0" y="15"/>
                  </a:cxn>
                  <a:cxn ang="0">
                    <a:pos x="10" y="0"/>
                  </a:cxn>
                  <a:cxn ang="0">
                    <a:pos x="14" y="5"/>
                  </a:cxn>
                  <a:cxn ang="0">
                    <a:pos x="17" y="12"/>
                  </a:cxn>
                </a:cxnLst>
                <a:rect l="0" t="0" r="r" b="b"/>
                <a:pathLst>
                  <a:path w="17" h="20">
                    <a:moveTo>
                      <a:pt x="17" y="12"/>
                    </a:moveTo>
                    <a:cubicBezTo>
                      <a:pt x="17" y="12"/>
                      <a:pt x="17" y="14"/>
                      <a:pt x="17" y="15"/>
                    </a:cubicBezTo>
                    <a:cubicBezTo>
                      <a:pt x="17" y="18"/>
                      <a:pt x="12" y="20"/>
                      <a:pt x="7" y="20"/>
                    </a:cubicBezTo>
                    <a:cubicBezTo>
                      <a:pt x="3" y="20"/>
                      <a:pt x="0" y="18"/>
                      <a:pt x="0" y="15"/>
                    </a:cubicBezTo>
                    <a:cubicBezTo>
                      <a:pt x="0" y="13"/>
                      <a:pt x="6" y="2"/>
                      <a:pt x="10" y="0"/>
                    </a:cubicBezTo>
                    <a:cubicBezTo>
                      <a:pt x="11" y="2"/>
                      <a:pt x="14" y="3"/>
                      <a:pt x="14" y="5"/>
                    </a:cubicBezTo>
                    <a:cubicBezTo>
                      <a:pt x="14" y="9"/>
                      <a:pt x="7" y="12"/>
                      <a:pt x="17" y="1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178" name="Freeform 100"/>
              <p:cNvSpPr/>
              <p:nvPr/>
            </p:nvSpPr>
            <p:spPr bwMode="auto">
              <a:xfrm>
                <a:off x="1593850" y="1724025"/>
                <a:ext cx="26988" cy="12700"/>
              </a:xfrm>
              <a:custGeom>
                <a:avLst/>
                <a:gdLst/>
                <a:ahLst/>
                <a:cxnLst>
                  <a:cxn ang="0">
                    <a:pos x="6" y="4"/>
                  </a:cxn>
                  <a:cxn ang="0">
                    <a:pos x="13" y="1"/>
                  </a:cxn>
                  <a:cxn ang="0">
                    <a:pos x="20" y="9"/>
                  </a:cxn>
                  <a:cxn ang="0">
                    <a:pos x="5" y="9"/>
                  </a:cxn>
                  <a:cxn ang="0">
                    <a:pos x="0" y="4"/>
                  </a:cxn>
                  <a:cxn ang="0">
                    <a:pos x="6" y="4"/>
                  </a:cxn>
                </a:cxnLst>
                <a:rect l="0" t="0" r="r" b="b"/>
                <a:pathLst>
                  <a:path w="20" h="9">
                    <a:moveTo>
                      <a:pt x="6" y="4"/>
                    </a:moveTo>
                    <a:cubicBezTo>
                      <a:pt x="8" y="0"/>
                      <a:pt x="10" y="1"/>
                      <a:pt x="13" y="1"/>
                    </a:cubicBezTo>
                    <a:cubicBezTo>
                      <a:pt x="18" y="1"/>
                      <a:pt x="19" y="4"/>
                      <a:pt x="20" y="9"/>
                    </a:cubicBezTo>
                    <a:cubicBezTo>
                      <a:pt x="5" y="9"/>
                      <a:pt x="5" y="9"/>
                      <a:pt x="5" y="9"/>
                    </a:cubicBezTo>
                    <a:cubicBezTo>
                      <a:pt x="3" y="7"/>
                      <a:pt x="1" y="6"/>
                      <a:pt x="0" y="4"/>
                    </a:cubicBezTo>
                    <a:lnTo>
                      <a:pt x="6" y="4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179" name="Group 178"/>
            <p:cNvGrpSpPr/>
            <p:nvPr/>
          </p:nvGrpSpPr>
          <p:grpSpPr>
            <a:xfrm>
              <a:off x="3103551" y="1256798"/>
              <a:ext cx="669405" cy="1125467"/>
              <a:chOff x="4219575" y="1089025"/>
              <a:chExt cx="687388" cy="1155701"/>
            </a:xfrm>
            <a:grpFill/>
          </p:grpSpPr>
          <p:sp>
            <p:nvSpPr>
              <p:cNvPr id="180" name="Freeform 36"/>
              <p:cNvSpPr/>
              <p:nvPr/>
            </p:nvSpPr>
            <p:spPr bwMode="auto">
              <a:xfrm>
                <a:off x="4568825" y="1816100"/>
                <a:ext cx="26988" cy="39688"/>
              </a:xfrm>
              <a:custGeom>
                <a:avLst/>
                <a:gdLst/>
                <a:ahLst/>
                <a:cxnLst>
                  <a:cxn ang="0">
                    <a:pos x="3" y="27"/>
                  </a:cxn>
                  <a:cxn ang="0">
                    <a:pos x="9" y="21"/>
                  </a:cxn>
                  <a:cxn ang="0">
                    <a:pos x="0" y="14"/>
                  </a:cxn>
                  <a:cxn ang="0">
                    <a:pos x="9" y="0"/>
                  </a:cxn>
                  <a:cxn ang="0">
                    <a:pos x="20" y="12"/>
                  </a:cxn>
                  <a:cxn ang="0">
                    <a:pos x="6" y="30"/>
                  </a:cxn>
                  <a:cxn ang="0">
                    <a:pos x="0" y="27"/>
                  </a:cxn>
                  <a:cxn ang="0">
                    <a:pos x="2" y="25"/>
                  </a:cxn>
                  <a:cxn ang="0">
                    <a:pos x="3" y="27"/>
                  </a:cxn>
                </a:cxnLst>
                <a:rect l="0" t="0" r="r" b="b"/>
                <a:pathLst>
                  <a:path w="20" h="30">
                    <a:moveTo>
                      <a:pt x="3" y="27"/>
                    </a:moveTo>
                    <a:cubicBezTo>
                      <a:pt x="6" y="26"/>
                      <a:pt x="9" y="23"/>
                      <a:pt x="9" y="21"/>
                    </a:cubicBezTo>
                    <a:cubicBezTo>
                      <a:pt x="5" y="20"/>
                      <a:pt x="0" y="16"/>
                      <a:pt x="0" y="14"/>
                    </a:cubicBezTo>
                    <a:cubicBezTo>
                      <a:pt x="0" y="12"/>
                      <a:pt x="5" y="0"/>
                      <a:pt x="9" y="0"/>
                    </a:cubicBezTo>
                    <a:cubicBezTo>
                      <a:pt x="17" y="0"/>
                      <a:pt x="18" y="4"/>
                      <a:pt x="20" y="12"/>
                    </a:cubicBezTo>
                    <a:cubicBezTo>
                      <a:pt x="12" y="14"/>
                      <a:pt x="16" y="30"/>
                      <a:pt x="6" y="30"/>
                    </a:cubicBezTo>
                    <a:cubicBezTo>
                      <a:pt x="3" y="30"/>
                      <a:pt x="1" y="27"/>
                      <a:pt x="0" y="27"/>
                    </a:cubicBezTo>
                    <a:cubicBezTo>
                      <a:pt x="1" y="26"/>
                      <a:pt x="2" y="25"/>
                      <a:pt x="2" y="25"/>
                    </a:cubicBezTo>
                    <a:lnTo>
                      <a:pt x="3" y="27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grpSp>
            <p:nvGrpSpPr>
              <p:cNvPr id="181" name="Group 343"/>
              <p:cNvGrpSpPr/>
              <p:nvPr/>
            </p:nvGrpSpPr>
            <p:grpSpPr>
              <a:xfrm>
                <a:off x="4219575" y="1089025"/>
                <a:ext cx="687388" cy="1155701"/>
                <a:chOff x="4219575" y="1089025"/>
                <a:chExt cx="687388" cy="1155701"/>
              </a:xfrm>
              <a:grpFill/>
            </p:grpSpPr>
            <p:sp>
              <p:nvSpPr>
                <p:cNvPr id="182" name="Freeform 24"/>
                <p:cNvSpPr/>
                <p:nvPr/>
              </p:nvSpPr>
              <p:spPr bwMode="auto">
                <a:xfrm>
                  <a:off x="4230688" y="1782763"/>
                  <a:ext cx="646113" cy="461963"/>
                </a:xfrm>
                <a:custGeom>
                  <a:avLst/>
                  <a:gdLst/>
                  <a:ahLst/>
                  <a:cxnLst>
                    <a:cxn ang="0">
                      <a:pos x="473" y="233"/>
                    </a:cxn>
                    <a:cxn ang="0">
                      <a:pos x="470" y="273"/>
                    </a:cxn>
                    <a:cxn ang="0">
                      <a:pos x="427" y="274"/>
                    </a:cxn>
                    <a:cxn ang="0">
                      <a:pos x="401" y="283"/>
                    </a:cxn>
                    <a:cxn ang="0">
                      <a:pos x="403" y="303"/>
                    </a:cxn>
                    <a:cxn ang="0">
                      <a:pos x="413" y="322"/>
                    </a:cxn>
                    <a:cxn ang="0">
                      <a:pos x="401" y="319"/>
                    </a:cxn>
                    <a:cxn ang="0">
                      <a:pos x="397" y="336"/>
                    </a:cxn>
                    <a:cxn ang="0">
                      <a:pos x="382" y="315"/>
                    </a:cxn>
                    <a:cxn ang="0">
                      <a:pos x="358" y="278"/>
                    </a:cxn>
                    <a:cxn ang="0">
                      <a:pos x="329" y="238"/>
                    </a:cxn>
                    <a:cxn ang="0">
                      <a:pos x="289" y="213"/>
                    </a:cxn>
                    <a:cxn ang="0">
                      <a:pos x="270" y="212"/>
                    </a:cxn>
                    <a:cxn ang="0">
                      <a:pos x="289" y="244"/>
                    </a:cxn>
                    <a:cxn ang="0">
                      <a:pos x="315" y="264"/>
                    </a:cxn>
                    <a:cxn ang="0">
                      <a:pos x="330" y="283"/>
                    </a:cxn>
                    <a:cxn ang="0">
                      <a:pos x="323" y="305"/>
                    </a:cxn>
                    <a:cxn ang="0">
                      <a:pos x="316" y="303"/>
                    </a:cxn>
                    <a:cxn ang="0">
                      <a:pos x="291" y="273"/>
                    </a:cxn>
                    <a:cxn ang="0">
                      <a:pos x="229" y="223"/>
                    </a:cxn>
                    <a:cxn ang="0">
                      <a:pos x="168" y="237"/>
                    </a:cxn>
                    <a:cxn ang="0">
                      <a:pos x="135" y="272"/>
                    </a:cxn>
                    <a:cxn ang="0">
                      <a:pos x="101" y="326"/>
                    </a:cxn>
                    <a:cxn ang="0">
                      <a:pos x="72" y="338"/>
                    </a:cxn>
                    <a:cxn ang="0">
                      <a:pos x="10" y="334"/>
                    </a:cxn>
                    <a:cxn ang="0">
                      <a:pos x="0" y="306"/>
                    </a:cxn>
                    <a:cxn ang="0">
                      <a:pos x="4" y="246"/>
                    </a:cxn>
                    <a:cxn ang="0">
                      <a:pos x="48" y="235"/>
                    </a:cxn>
                    <a:cxn ang="0">
                      <a:pos x="89" y="240"/>
                    </a:cxn>
                    <a:cxn ang="0">
                      <a:pos x="105" y="206"/>
                    </a:cxn>
                    <a:cxn ang="0">
                      <a:pos x="103" y="193"/>
                    </a:cxn>
                    <a:cxn ang="0">
                      <a:pos x="60" y="163"/>
                    </a:cxn>
                    <a:cxn ang="0">
                      <a:pos x="88" y="157"/>
                    </a:cxn>
                    <a:cxn ang="0">
                      <a:pos x="96" y="143"/>
                    </a:cxn>
                    <a:cxn ang="0">
                      <a:pos x="114" y="145"/>
                    </a:cxn>
                    <a:cxn ang="0">
                      <a:pos x="147" y="118"/>
                    </a:cxn>
                    <a:cxn ang="0">
                      <a:pos x="176" y="89"/>
                    </a:cxn>
                    <a:cxn ang="0">
                      <a:pos x="208" y="73"/>
                    </a:cxn>
                    <a:cxn ang="0">
                      <a:pos x="225" y="54"/>
                    </a:cxn>
                    <a:cxn ang="0">
                      <a:pos x="245" y="5"/>
                    </a:cxn>
                    <a:cxn ang="0">
                      <a:pos x="251" y="25"/>
                    </a:cxn>
                    <a:cxn ang="0">
                      <a:pos x="240" y="54"/>
                    </a:cxn>
                    <a:cxn ang="0">
                      <a:pos x="254" y="66"/>
                    </a:cxn>
                    <a:cxn ang="0">
                      <a:pos x="289" y="68"/>
                    </a:cxn>
                    <a:cxn ang="0">
                      <a:pos x="333" y="50"/>
                    </a:cxn>
                    <a:cxn ang="0">
                      <a:pos x="378" y="55"/>
                    </a:cxn>
                    <a:cxn ang="0">
                      <a:pos x="408" y="95"/>
                    </a:cxn>
                    <a:cxn ang="0">
                      <a:pos x="399" y="153"/>
                    </a:cxn>
                    <a:cxn ang="0">
                      <a:pos x="470" y="180"/>
                    </a:cxn>
                    <a:cxn ang="0">
                      <a:pos x="474" y="204"/>
                    </a:cxn>
                    <a:cxn ang="0">
                      <a:pos x="476" y="216"/>
                    </a:cxn>
                  </a:cxnLst>
                  <a:rect l="0" t="0" r="r" b="b"/>
                  <a:pathLst>
                    <a:path w="485" h="347">
                      <a:moveTo>
                        <a:pt x="476" y="216"/>
                      </a:moveTo>
                      <a:cubicBezTo>
                        <a:pt x="474" y="223"/>
                        <a:pt x="475" y="219"/>
                        <a:pt x="473" y="222"/>
                      </a:cubicBezTo>
                      <a:cubicBezTo>
                        <a:pt x="473" y="233"/>
                        <a:pt x="473" y="233"/>
                        <a:pt x="473" y="233"/>
                      </a:cubicBezTo>
                      <a:cubicBezTo>
                        <a:pt x="469" y="238"/>
                        <a:pt x="461" y="246"/>
                        <a:pt x="461" y="253"/>
                      </a:cubicBezTo>
                      <a:cubicBezTo>
                        <a:pt x="461" y="261"/>
                        <a:pt x="473" y="268"/>
                        <a:pt x="476" y="272"/>
                      </a:cubicBezTo>
                      <a:cubicBezTo>
                        <a:pt x="474" y="273"/>
                        <a:pt x="472" y="273"/>
                        <a:pt x="470" y="273"/>
                      </a:cubicBezTo>
                      <a:cubicBezTo>
                        <a:pt x="466" y="275"/>
                        <a:pt x="463" y="273"/>
                        <a:pt x="459" y="275"/>
                      </a:cubicBezTo>
                      <a:cubicBezTo>
                        <a:pt x="453" y="277"/>
                        <a:pt x="452" y="283"/>
                        <a:pt x="446" y="283"/>
                      </a:cubicBezTo>
                      <a:cubicBezTo>
                        <a:pt x="439" y="283"/>
                        <a:pt x="435" y="274"/>
                        <a:pt x="427" y="274"/>
                      </a:cubicBezTo>
                      <a:cubicBezTo>
                        <a:pt x="420" y="274"/>
                        <a:pt x="419" y="278"/>
                        <a:pt x="413" y="280"/>
                      </a:cubicBezTo>
                      <a:cubicBezTo>
                        <a:pt x="414" y="284"/>
                        <a:pt x="414" y="286"/>
                        <a:pt x="413" y="290"/>
                      </a:cubicBezTo>
                      <a:cubicBezTo>
                        <a:pt x="406" y="290"/>
                        <a:pt x="405" y="283"/>
                        <a:pt x="401" y="283"/>
                      </a:cubicBezTo>
                      <a:cubicBezTo>
                        <a:pt x="399" y="283"/>
                        <a:pt x="397" y="286"/>
                        <a:pt x="397" y="288"/>
                      </a:cubicBezTo>
                      <a:cubicBezTo>
                        <a:pt x="405" y="298"/>
                        <a:pt x="405" y="298"/>
                        <a:pt x="405" y="298"/>
                      </a:cubicBezTo>
                      <a:cubicBezTo>
                        <a:pt x="405" y="300"/>
                        <a:pt x="403" y="302"/>
                        <a:pt x="403" y="303"/>
                      </a:cubicBezTo>
                      <a:cubicBezTo>
                        <a:pt x="403" y="304"/>
                        <a:pt x="415" y="315"/>
                        <a:pt x="419" y="315"/>
                      </a:cubicBezTo>
                      <a:cubicBezTo>
                        <a:pt x="419" y="317"/>
                        <a:pt x="420" y="318"/>
                        <a:pt x="420" y="319"/>
                      </a:cubicBezTo>
                      <a:cubicBezTo>
                        <a:pt x="418" y="321"/>
                        <a:pt x="414" y="319"/>
                        <a:pt x="413" y="322"/>
                      </a:cubicBezTo>
                      <a:cubicBezTo>
                        <a:pt x="412" y="322"/>
                        <a:pt x="412" y="322"/>
                        <a:pt x="412" y="322"/>
                      </a:cubicBezTo>
                      <a:cubicBezTo>
                        <a:pt x="407" y="321"/>
                        <a:pt x="403" y="317"/>
                        <a:pt x="401" y="315"/>
                      </a:cubicBezTo>
                      <a:cubicBezTo>
                        <a:pt x="401" y="319"/>
                        <a:pt x="401" y="319"/>
                        <a:pt x="401" y="319"/>
                      </a:cubicBezTo>
                      <a:cubicBezTo>
                        <a:pt x="402" y="321"/>
                        <a:pt x="403" y="323"/>
                        <a:pt x="403" y="326"/>
                      </a:cubicBezTo>
                      <a:cubicBezTo>
                        <a:pt x="403" y="329"/>
                        <a:pt x="399" y="334"/>
                        <a:pt x="403" y="336"/>
                      </a:cubicBezTo>
                      <a:cubicBezTo>
                        <a:pt x="401" y="336"/>
                        <a:pt x="397" y="336"/>
                        <a:pt x="397" y="336"/>
                      </a:cubicBezTo>
                      <a:cubicBezTo>
                        <a:pt x="390" y="336"/>
                        <a:pt x="384" y="329"/>
                        <a:pt x="384" y="322"/>
                      </a:cubicBezTo>
                      <a:cubicBezTo>
                        <a:pt x="384" y="319"/>
                        <a:pt x="388" y="317"/>
                        <a:pt x="390" y="315"/>
                      </a:cubicBezTo>
                      <a:cubicBezTo>
                        <a:pt x="387" y="315"/>
                        <a:pt x="385" y="315"/>
                        <a:pt x="382" y="315"/>
                      </a:cubicBezTo>
                      <a:cubicBezTo>
                        <a:pt x="380" y="315"/>
                        <a:pt x="379" y="311"/>
                        <a:pt x="379" y="310"/>
                      </a:cubicBezTo>
                      <a:cubicBezTo>
                        <a:pt x="378" y="304"/>
                        <a:pt x="374" y="300"/>
                        <a:pt x="370" y="296"/>
                      </a:cubicBezTo>
                      <a:cubicBezTo>
                        <a:pt x="365" y="291"/>
                        <a:pt x="358" y="287"/>
                        <a:pt x="358" y="278"/>
                      </a:cubicBezTo>
                      <a:cubicBezTo>
                        <a:pt x="358" y="272"/>
                        <a:pt x="358" y="270"/>
                        <a:pt x="358" y="266"/>
                      </a:cubicBezTo>
                      <a:cubicBezTo>
                        <a:pt x="358" y="260"/>
                        <a:pt x="348" y="251"/>
                        <a:pt x="342" y="248"/>
                      </a:cubicBezTo>
                      <a:cubicBezTo>
                        <a:pt x="336" y="245"/>
                        <a:pt x="329" y="244"/>
                        <a:pt x="329" y="238"/>
                      </a:cubicBezTo>
                      <a:cubicBezTo>
                        <a:pt x="326" y="238"/>
                        <a:pt x="325" y="238"/>
                        <a:pt x="323" y="238"/>
                      </a:cubicBezTo>
                      <a:cubicBezTo>
                        <a:pt x="313" y="238"/>
                        <a:pt x="302" y="223"/>
                        <a:pt x="302" y="213"/>
                      </a:cubicBezTo>
                      <a:cubicBezTo>
                        <a:pt x="297" y="213"/>
                        <a:pt x="293" y="213"/>
                        <a:pt x="289" y="213"/>
                      </a:cubicBezTo>
                      <a:cubicBezTo>
                        <a:pt x="283" y="213"/>
                        <a:pt x="285" y="204"/>
                        <a:pt x="283" y="201"/>
                      </a:cubicBezTo>
                      <a:cubicBezTo>
                        <a:pt x="278" y="204"/>
                        <a:pt x="268" y="204"/>
                        <a:pt x="268" y="209"/>
                      </a:cubicBezTo>
                      <a:cubicBezTo>
                        <a:pt x="268" y="210"/>
                        <a:pt x="270" y="212"/>
                        <a:pt x="270" y="212"/>
                      </a:cubicBezTo>
                      <a:cubicBezTo>
                        <a:pt x="270" y="214"/>
                        <a:pt x="269" y="217"/>
                        <a:pt x="269" y="220"/>
                      </a:cubicBezTo>
                      <a:cubicBezTo>
                        <a:pt x="269" y="226"/>
                        <a:pt x="273" y="229"/>
                        <a:pt x="278" y="231"/>
                      </a:cubicBezTo>
                      <a:cubicBezTo>
                        <a:pt x="285" y="233"/>
                        <a:pt x="288" y="240"/>
                        <a:pt x="289" y="244"/>
                      </a:cubicBezTo>
                      <a:cubicBezTo>
                        <a:pt x="291" y="250"/>
                        <a:pt x="294" y="257"/>
                        <a:pt x="298" y="259"/>
                      </a:cubicBezTo>
                      <a:cubicBezTo>
                        <a:pt x="304" y="262"/>
                        <a:pt x="309" y="260"/>
                        <a:pt x="315" y="260"/>
                      </a:cubicBezTo>
                      <a:cubicBezTo>
                        <a:pt x="315" y="261"/>
                        <a:pt x="315" y="263"/>
                        <a:pt x="315" y="264"/>
                      </a:cubicBezTo>
                      <a:cubicBezTo>
                        <a:pt x="313" y="269"/>
                        <a:pt x="323" y="271"/>
                        <a:pt x="326" y="272"/>
                      </a:cubicBezTo>
                      <a:cubicBezTo>
                        <a:pt x="335" y="277"/>
                        <a:pt x="345" y="280"/>
                        <a:pt x="344" y="290"/>
                      </a:cubicBezTo>
                      <a:cubicBezTo>
                        <a:pt x="340" y="289"/>
                        <a:pt x="337" y="283"/>
                        <a:pt x="330" y="283"/>
                      </a:cubicBezTo>
                      <a:cubicBezTo>
                        <a:pt x="325" y="283"/>
                        <a:pt x="320" y="286"/>
                        <a:pt x="320" y="290"/>
                      </a:cubicBezTo>
                      <a:cubicBezTo>
                        <a:pt x="320" y="296"/>
                        <a:pt x="328" y="297"/>
                        <a:pt x="328" y="303"/>
                      </a:cubicBezTo>
                      <a:cubicBezTo>
                        <a:pt x="328" y="305"/>
                        <a:pt x="323" y="305"/>
                        <a:pt x="323" y="305"/>
                      </a:cubicBezTo>
                      <a:cubicBezTo>
                        <a:pt x="319" y="309"/>
                        <a:pt x="319" y="318"/>
                        <a:pt x="313" y="318"/>
                      </a:cubicBezTo>
                      <a:cubicBezTo>
                        <a:pt x="310" y="318"/>
                        <a:pt x="308" y="317"/>
                        <a:pt x="308" y="315"/>
                      </a:cubicBezTo>
                      <a:cubicBezTo>
                        <a:pt x="314" y="315"/>
                        <a:pt x="316" y="309"/>
                        <a:pt x="316" y="303"/>
                      </a:cubicBezTo>
                      <a:cubicBezTo>
                        <a:pt x="316" y="297"/>
                        <a:pt x="312" y="295"/>
                        <a:pt x="311" y="291"/>
                      </a:cubicBezTo>
                      <a:cubicBezTo>
                        <a:pt x="310" y="291"/>
                        <a:pt x="300" y="281"/>
                        <a:pt x="299" y="278"/>
                      </a:cubicBezTo>
                      <a:cubicBezTo>
                        <a:pt x="297" y="278"/>
                        <a:pt x="291" y="276"/>
                        <a:pt x="291" y="273"/>
                      </a:cubicBezTo>
                      <a:cubicBezTo>
                        <a:pt x="277" y="270"/>
                        <a:pt x="274" y="266"/>
                        <a:pt x="266" y="259"/>
                      </a:cubicBezTo>
                      <a:cubicBezTo>
                        <a:pt x="263" y="256"/>
                        <a:pt x="257" y="254"/>
                        <a:pt x="256" y="251"/>
                      </a:cubicBezTo>
                      <a:cubicBezTo>
                        <a:pt x="248" y="241"/>
                        <a:pt x="245" y="223"/>
                        <a:pt x="229" y="223"/>
                      </a:cubicBezTo>
                      <a:cubicBezTo>
                        <a:pt x="221" y="223"/>
                        <a:pt x="220" y="228"/>
                        <a:pt x="216" y="230"/>
                      </a:cubicBezTo>
                      <a:cubicBezTo>
                        <a:pt x="208" y="234"/>
                        <a:pt x="202" y="242"/>
                        <a:pt x="192" y="242"/>
                      </a:cubicBezTo>
                      <a:cubicBezTo>
                        <a:pt x="183" y="242"/>
                        <a:pt x="177" y="237"/>
                        <a:pt x="168" y="237"/>
                      </a:cubicBezTo>
                      <a:cubicBezTo>
                        <a:pt x="161" y="237"/>
                        <a:pt x="154" y="242"/>
                        <a:pt x="154" y="248"/>
                      </a:cubicBezTo>
                      <a:cubicBezTo>
                        <a:pt x="157" y="258"/>
                        <a:pt x="157" y="258"/>
                        <a:pt x="157" y="258"/>
                      </a:cubicBezTo>
                      <a:cubicBezTo>
                        <a:pt x="154" y="267"/>
                        <a:pt x="144" y="270"/>
                        <a:pt x="135" y="272"/>
                      </a:cubicBezTo>
                      <a:cubicBezTo>
                        <a:pt x="127" y="274"/>
                        <a:pt x="114" y="292"/>
                        <a:pt x="114" y="302"/>
                      </a:cubicBezTo>
                      <a:cubicBezTo>
                        <a:pt x="114" y="305"/>
                        <a:pt x="117" y="306"/>
                        <a:pt x="119" y="307"/>
                      </a:cubicBezTo>
                      <a:cubicBezTo>
                        <a:pt x="113" y="316"/>
                        <a:pt x="110" y="321"/>
                        <a:pt x="101" y="326"/>
                      </a:cubicBezTo>
                      <a:cubicBezTo>
                        <a:pt x="96" y="328"/>
                        <a:pt x="95" y="340"/>
                        <a:pt x="86" y="337"/>
                      </a:cubicBezTo>
                      <a:cubicBezTo>
                        <a:pt x="86" y="337"/>
                        <a:pt x="86" y="337"/>
                        <a:pt x="86" y="337"/>
                      </a:cubicBezTo>
                      <a:cubicBezTo>
                        <a:pt x="82" y="336"/>
                        <a:pt x="75" y="338"/>
                        <a:pt x="72" y="338"/>
                      </a:cubicBezTo>
                      <a:cubicBezTo>
                        <a:pt x="62" y="338"/>
                        <a:pt x="56" y="347"/>
                        <a:pt x="46" y="347"/>
                      </a:cubicBezTo>
                      <a:cubicBezTo>
                        <a:pt x="40" y="347"/>
                        <a:pt x="39" y="331"/>
                        <a:pt x="29" y="331"/>
                      </a:cubicBezTo>
                      <a:cubicBezTo>
                        <a:pt x="22" y="331"/>
                        <a:pt x="17" y="334"/>
                        <a:pt x="10" y="334"/>
                      </a:cubicBezTo>
                      <a:cubicBezTo>
                        <a:pt x="8" y="334"/>
                        <a:pt x="7" y="332"/>
                        <a:pt x="7" y="330"/>
                      </a:cubicBezTo>
                      <a:cubicBezTo>
                        <a:pt x="7" y="321"/>
                        <a:pt x="7" y="318"/>
                        <a:pt x="7" y="313"/>
                      </a:cubicBezTo>
                      <a:cubicBezTo>
                        <a:pt x="3" y="313"/>
                        <a:pt x="0" y="310"/>
                        <a:pt x="0" y="306"/>
                      </a:cubicBezTo>
                      <a:cubicBezTo>
                        <a:pt x="0" y="301"/>
                        <a:pt x="4" y="299"/>
                        <a:pt x="4" y="296"/>
                      </a:cubicBezTo>
                      <a:cubicBezTo>
                        <a:pt x="4" y="285"/>
                        <a:pt x="8" y="274"/>
                        <a:pt x="8" y="262"/>
                      </a:cubicBezTo>
                      <a:cubicBezTo>
                        <a:pt x="8" y="256"/>
                        <a:pt x="4" y="250"/>
                        <a:pt x="4" y="246"/>
                      </a:cubicBezTo>
                      <a:cubicBezTo>
                        <a:pt x="4" y="243"/>
                        <a:pt x="19" y="234"/>
                        <a:pt x="21" y="234"/>
                      </a:cubicBezTo>
                      <a:cubicBezTo>
                        <a:pt x="23" y="234"/>
                        <a:pt x="25" y="236"/>
                        <a:pt x="28" y="235"/>
                      </a:cubicBezTo>
                      <a:cubicBezTo>
                        <a:pt x="48" y="235"/>
                        <a:pt x="48" y="235"/>
                        <a:pt x="48" y="235"/>
                      </a:cubicBezTo>
                      <a:cubicBezTo>
                        <a:pt x="49" y="237"/>
                        <a:pt x="53" y="238"/>
                        <a:pt x="55" y="238"/>
                      </a:cubicBezTo>
                      <a:cubicBezTo>
                        <a:pt x="76" y="238"/>
                        <a:pt x="76" y="238"/>
                        <a:pt x="76" y="238"/>
                      </a:cubicBezTo>
                      <a:cubicBezTo>
                        <a:pt x="82" y="237"/>
                        <a:pt x="84" y="240"/>
                        <a:pt x="89" y="240"/>
                      </a:cubicBezTo>
                      <a:cubicBezTo>
                        <a:pt x="92" y="240"/>
                        <a:pt x="98" y="238"/>
                        <a:pt x="100" y="238"/>
                      </a:cubicBezTo>
                      <a:cubicBezTo>
                        <a:pt x="100" y="229"/>
                        <a:pt x="105" y="226"/>
                        <a:pt x="105" y="218"/>
                      </a:cubicBezTo>
                      <a:cubicBezTo>
                        <a:pt x="105" y="216"/>
                        <a:pt x="105" y="208"/>
                        <a:pt x="105" y="206"/>
                      </a:cubicBezTo>
                      <a:cubicBezTo>
                        <a:pt x="104" y="206"/>
                        <a:pt x="104" y="206"/>
                        <a:pt x="104" y="206"/>
                      </a:cubicBezTo>
                      <a:cubicBezTo>
                        <a:pt x="105" y="205"/>
                        <a:pt x="106" y="201"/>
                        <a:pt x="106" y="200"/>
                      </a:cubicBezTo>
                      <a:cubicBezTo>
                        <a:pt x="106" y="196"/>
                        <a:pt x="103" y="197"/>
                        <a:pt x="103" y="193"/>
                      </a:cubicBezTo>
                      <a:cubicBezTo>
                        <a:pt x="94" y="193"/>
                        <a:pt x="92" y="185"/>
                        <a:pt x="92" y="178"/>
                      </a:cubicBezTo>
                      <a:cubicBezTo>
                        <a:pt x="89" y="178"/>
                        <a:pt x="89" y="175"/>
                        <a:pt x="87" y="175"/>
                      </a:cubicBezTo>
                      <a:cubicBezTo>
                        <a:pt x="79" y="173"/>
                        <a:pt x="60" y="169"/>
                        <a:pt x="60" y="163"/>
                      </a:cubicBezTo>
                      <a:cubicBezTo>
                        <a:pt x="60" y="163"/>
                        <a:pt x="60" y="161"/>
                        <a:pt x="60" y="161"/>
                      </a:cubicBezTo>
                      <a:cubicBezTo>
                        <a:pt x="60" y="157"/>
                        <a:pt x="72" y="154"/>
                        <a:pt x="76" y="153"/>
                      </a:cubicBezTo>
                      <a:cubicBezTo>
                        <a:pt x="78" y="156"/>
                        <a:pt x="85" y="157"/>
                        <a:pt x="88" y="157"/>
                      </a:cubicBezTo>
                      <a:cubicBezTo>
                        <a:pt x="92" y="157"/>
                        <a:pt x="97" y="156"/>
                        <a:pt x="98" y="155"/>
                      </a:cubicBezTo>
                      <a:cubicBezTo>
                        <a:pt x="98" y="152"/>
                        <a:pt x="98" y="152"/>
                        <a:pt x="98" y="152"/>
                      </a:cubicBezTo>
                      <a:cubicBezTo>
                        <a:pt x="95" y="151"/>
                        <a:pt x="97" y="145"/>
                        <a:pt x="96" y="143"/>
                      </a:cubicBezTo>
                      <a:cubicBezTo>
                        <a:pt x="96" y="140"/>
                        <a:pt x="96" y="140"/>
                        <a:pt x="96" y="140"/>
                      </a:cubicBezTo>
                      <a:cubicBezTo>
                        <a:pt x="101" y="140"/>
                        <a:pt x="101" y="140"/>
                        <a:pt x="101" y="140"/>
                      </a:cubicBezTo>
                      <a:cubicBezTo>
                        <a:pt x="104" y="143"/>
                        <a:pt x="109" y="145"/>
                        <a:pt x="114" y="145"/>
                      </a:cubicBezTo>
                      <a:cubicBezTo>
                        <a:pt x="117" y="145"/>
                        <a:pt x="120" y="142"/>
                        <a:pt x="121" y="139"/>
                      </a:cubicBezTo>
                      <a:cubicBezTo>
                        <a:pt x="135" y="139"/>
                        <a:pt x="138" y="129"/>
                        <a:pt x="141" y="119"/>
                      </a:cubicBezTo>
                      <a:cubicBezTo>
                        <a:pt x="143" y="119"/>
                        <a:pt x="145" y="118"/>
                        <a:pt x="147" y="118"/>
                      </a:cubicBezTo>
                      <a:cubicBezTo>
                        <a:pt x="150" y="117"/>
                        <a:pt x="167" y="110"/>
                        <a:pt x="169" y="108"/>
                      </a:cubicBezTo>
                      <a:cubicBezTo>
                        <a:pt x="173" y="104"/>
                        <a:pt x="171" y="99"/>
                        <a:pt x="171" y="94"/>
                      </a:cubicBezTo>
                      <a:cubicBezTo>
                        <a:pt x="171" y="92"/>
                        <a:pt x="175" y="89"/>
                        <a:pt x="176" y="89"/>
                      </a:cubicBezTo>
                      <a:cubicBezTo>
                        <a:pt x="182" y="83"/>
                        <a:pt x="188" y="76"/>
                        <a:pt x="198" y="76"/>
                      </a:cubicBezTo>
                      <a:cubicBezTo>
                        <a:pt x="204" y="76"/>
                        <a:pt x="201" y="77"/>
                        <a:pt x="204" y="76"/>
                      </a:cubicBezTo>
                      <a:cubicBezTo>
                        <a:pt x="206" y="77"/>
                        <a:pt x="207" y="74"/>
                        <a:pt x="208" y="73"/>
                      </a:cubicBezTo>
                      <a:cubicBezTo>
                        <a:pt x="211" y="70"/>
                        <a:pt x="215" y="72"/>
                        <a:pt x="219" y="72"/>
                      </a:cubicBezTo>
                      <a:cubicBezTo>
                        <a:pt x="221" y="72"/>
                        <a:pt x="229" y="68"/>
                        <a:pt x="229" y="65"/>
                      </a:cubicBezTo>
                      <a:cubicBezTo>
                        <a:pt x="229" y="63"/>
                        <a:pt x="225" y="54"/>
                        <a:pt x="225" y="54"/>
                      </a:cubicBezTo>
                      <a:cubicBezTo>
                        <a:pt x="224" y="42"/>
                        <a:pt x="217" y="38"/>
                        <a:pt x="217" y="28"/>
                      </a:cubicBezTo>
                      <a:cubicBezTo>
                        <a:pt x="217" y="9"/>
                        <a:pt x="234" y="8"/>
                        <a:pt x="245" y="0"/>
                      </a:cubicBezTo>
                      <a:cubicBezTo>
                        <a:pt x="245" y="5"/>
                        <a:pt x="245" y="5"/>
                        <a:pt x="245" y="5"/>
                      </a:cubicBezTo>
                      <a:cubicBezTo>
                        <a:pt x="243" y="10"/>
                        <a:pt x="242" y="12"/>
                        <a:pt x="242" y="17"/>
                      </a:cubicBezTo>
                      <a:cubicBezTo>
                        <a:pt x="242" y="21"/>
                        <a:pt x="247" y="22"/>
                        <a:pt x="251" y="22"/>
                      </a:cubicBezTo>
                      <a:cubicBezTo>
                        <a:pt x="251" y="23"/>
                        <a:pt x="251" y="24"/>
                        <a:pt x="251" y="25"/>
                      </a:cubicBezTo>
                      <a:cubicBezTo>
                        <a:pt x="251" y="27"/>
                        <a:pt x="247" y="28"/>
                        <a:pt x="245" y="29"/>
                      </a:cubicBezTo>
                      <a:cubicBezTo>
                        <a:pt x="241" y="34"/>
                        <a:pt x="236" y="38"/>
                        <a:pt x="236" y="46"/>
                      </a:cubicBezTo>
                      <a:cubicBezTo>
                        <a:pt x="236" y="50"/>
                        <a:pt x="238" y="53"/>
                        <a:pt x="240" y="54"/>
                      </a:cubicBezTo>
                      <a:cubicBezTo>
                        <a:pt x="240" y="56"/>
                        <a:pt x="241" y="57"/>
                        <a:pt x="240" y="59"/>
                      </a:cubicBezTo>
                      <a:cubicBezTo>
                        <a:pt x="245" y="59"/>
                        <a:pt x="247" y="60"/>
                        <a:pt x="251" y="60"/>
                      </a:cubicBezTo>
                      <a:cubicBezTo>
                        <a:pt x="252" y="63"/>
                        <a:pt x="253" y="66"/>
                        <a:pt x="254" y="66"/>
                      </a:cubicBezTo>
                      <a:cubicBezTo>
                        <a:pt x="266" y="66"/>
                        <a:pt x="274" y="56"/>
                        <a:pt x="285" y="57"/>
                      </a:cubicBezTo>
                      <a:cubicBezTo>
                        <a:pt x="284" y="59"/>
                        <a:pt x="282" y="60"/>
                        <a:pt x="282" y="62"/>
                      </a:cubicBezTo>
                      <a:cubicBezTo>
                        <a:pt x="282" y="63"/>
                        <a:pt x="289" y="68"/>
                        <a:pt x="289" y="68"/>
                      </a:cubicBezTo>
                      <a:cubicBezTo>
                        <a:pt x="294" y="68"/>
                        <a:pt x="295" y="65"/>
                        <a:pt x="297" y="64"/>
                      </a:cubicBezTo>
                      <a:cubicBezTo>
                        <a:pt x="304" y="60"/>
                        <a:pt x="310" y="62"/>
                        <a:pt x="317" y="59"/>
                      </a:cubicBezTo>
                      <a:cubicBezTo>
                        <a:pt x="321" y="57"/>
                        <a:pt x="328" y="50"/>
                        <a:pt x="333" y="50"/>
                      </a:cubicBezTo>
                      <a:cubicBezTo>
                        <a:pt x="339" y="50"/>
                        <a:pt x="345" y="51"/>
                        <a:pt x="348" y="52"/>
                      </a:cubicBezTo>
                      <a:cubicBezTo>
                        <a:pt x="347" y="54"/>
                        <a:pt x="346" y="56"/>
                        <a:pt x="346" y="57"/>
                      </a:cubicBezTo>
                      <a:cubicBezTo>
                        <a:pt x="358" y="57"/>
                        <a:pt x="370" y="55"/>
                        <a:pt x="378" y="55"/>
                      </a:cubicBezTo>
                      <a:cubicBezTo>
                        <a:pt x="386" y="55"/>
                        <a:pt x="392" y="54"/>
                        <a:pt x="401" y="54"/>
                      </a:cubicBezTo>
                      <a:cubicBezTo>
                        <a:pt x="410" y="54"/>
                        <a:pt x="414" y="70"/>
                        <a:pt x="414" y="80"/>
                      </a:cubicBezTo>
                      <a:cubicBezTo>
                        <a:pt x="414" y="86"/>
                        <a:pt x="408" y="89"/>
                        <a:pt x="408" y="95"/>
                      </a:cubicBezTo>
                      <a:cubicBezTo>
                        <a:pt x="408" y="104"/>
                        <a:pt x="416" y="110"/>
                        <a:pt x="416" y="118"/>
                      </a:cubicBezTo>
                      <a:cubicBezTo>
                        <a:pt x="416" y="123"/>
                        <a:pt x="408" y="125"/>
                        <a:pt x="406" y="128"/>
                      </a:cubicBezTo>
                      <a:cubicBezTo>
                        <a:pt x="401" y="136"/>
                        <a:pt x="399" y="143"/>
                        <a:pt x="399" y="153"/>
                      </a:cubicBezTo>
                      <a:cubicBezTo>
                        <a:pt x="399" y="166"/>
                        <a:pt x="408" y="163"/>
                        <a:pt x="418" y="163"/>
                      </a:cubicBezTo>
                      <a:cubicBezTo>
                        <a:pt x="432" y="163"/>
                        <a:pt x="439" y="157"/>
                        <a:pt x="450" y="157"/>
                      </a:cubicBezTo>
                      <a:cubicBezTo>
                        <a:pt x="461" y="157"/>
                        <a:pt x="459" y="180"/>
                        <a:pt x="470" y="180"/>
                      </a:cubicBezTo>
                      <a:cubicBezTo>
                        <a:pt x="470" y="198"/>
                        <a:pt x="470" y="198"/>
                        <a:pt x="470" y="198"/>
                      </a:cubicBezTo>
                      <a:cubicBezTo>
                        <a:pt x="470" y="200"/>
                        <a:pt x="471" y="201"/>
                        <a:pt x="472" y="201"/>
                      </a:cubicBezTo>
                      <a:cubicBezTo>
                        <a:pt x="474" y="204"/>
                        <a:pt x="474" y="204"/>
                        <a:pt x="474" y="204"/>
                      </a:cubicBezTo>
                      <a:cubicBezTo>
                        <a:pt x="476" y="204"/>
                        <a:pt x="482" y="202"/>
                        <a:pt x="485" y="201"/>
                      </a:cubicBezTo>
                      <a:cubicBezTo>
                        <a:pt x="485" y="204"/>
                        <a:pt x="485" y="206"/>
                        <a:pt x="485" y="208"/>
                      </a:cubicBezTo>
                      <a:cubicBezTo>
                        <a:pt x="481" y="209"/>
                        <a:pt x="476" y="211"/>
                        <a:pt x="476" y="216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83" name="Freeform 25"/>
                <p:cNvSpPr/>
                <p:nvPr/>
              </p:nvSpPr>
              <p:spPr bwMode="auto">
                <a:xfrm>
                  <a:off x="4470400" y="1416050"/>
                  <a:ext cx="436563" cy="423863"/>
                </a:xfrm>
                <a:custGeom>
                  <a:avLst/>
                  <a:gdLst/>
                  <a:ahLst/>
                  <a:cxnLst>
                    <a:cxn ang="0">
                      <a:pos x="66" y="236"/>
                    </a:cxn>
                    <a:cxn ang="0">
                      <a:pos x="4" y="254"/>
                    </a:cxn>
                    <a:cxn ang="0">
                      <a:pos x="12" y="241"/>
                    </a:cxn>
                    <a:cxn ang="0">
                      <a:pos x="8" y="231"/>
                    </a:cxn>
                    <a:cxn ang="0">
                      <a:pos x="10" y="190"/>
                    </a:cxn>
                    <a:cxn ang="0">
                      <a:pos x="55" y="163"/>
                    </a:cxn>
                    <a:cxn ang="0">
                      <a:pos x="85" y="129"/>
                    </a:cxn>
                    <a:cxn ang="0">
                      <a:pos x="97" y="102"/>
                    </a:cxn>
                    <a:cxn ang="0">
                      <a:pos x="142" y="55"/>
                    </a:cxn>
                    <a:cxn ang="0">
                      <a:pos x="124" y="57"/>
                    </a:cxn>
                    <a:cxn ang="0">
                      <a:pos x="124" y="49"/>
                    </a:cxn>
                    <a:cxn ang="0">
                      <a:pos x="132" y="44"/>
                    </a:cxn>
                    <a:cxn ang="0">
                      <a:pos x="148" y="57"/>
                    </a:cxn>
                    <a:cxn ang="0">
                      <a:pos x="149" y="45"/>
                    </a:cxn>
                    <a:cxn ang="0">
                      <a:pos x="168" y="37"/>
                    </a:cxn>
                    <a:cxn ang="0">
                      <a:pos x="183" y="28"/>
                    </a:cxn>
                    <a:cxn ang="0">
                      <a:pos x="199" y="21"/>
                    </a:cxn>
                    <a:cxn ang="0">
                      <a:pos x="221" y="17"/>
                    </a:cxn>
                    <a:cxn ang="0">
                      <a:pos x="223" y="5"/>
                    </a:cxn>
                    <a:cxn ang="0">
                      <a:pos x="256" y="6"/>
                    </a:cxn>
                    <a:cxn ang="0">
                      <a:pos x="266" y="7"/>
                    </a:cxn>
                    <a:cxn ang="0">
                      <a:pos x="285" y="2"/>
                    </a:cxn>
                    <a:cxn ang="0">
                      <a:pos x="296" y="6"/>
                    </a:cxn>
                    <a:cxn ang="0">
                      <a:pos x="293" y="24"/>
                    </a:cxn>
                    <a:cxn ang="0">
                      <a:pos x="315" y="32"/>
                    </a:cxn>
                    <a:cxn ang="0">
                      <a:pos x="309" y="72"/>
                    </a:cxn>
                    <a:cxn ang="0">
                      <a:pos x="310" y="113"/>
                    </a:cxn>
                    <a:cxn ang="0">
                      <a:pos x="318" y="148"/>
                    </a:cxn>
                    <a:cxn ang="0">
                      <a:pos x="327" y="172"/>
                    </a:cxn>
                    <a:cxn ang="0">
                      <a:pos x="255" y="224"/>
                    </a:cxn>
                    <a:cxn ang="0">
                      <a:pos x="218" y="225"/>
                    </a:cxn>
                    <a:cxn ang="0">
                      <a:pos x="206" y="200"/>
                    </a:cxn>
                    <a:cxn ang="0">
                      <a:pos x="197" y="174"/>
                    </a:cxn>
                    <a:cxn ang="0">
                      <a:pos x="254" y="130"/>
                    </a:cxn>
                    <a:cxn ang="0">
                      <a:pos x="202" y="135"/>
                    </a:cxn>
                    <a:cxn ang="0">
                      <a:pos x="172" y="169"/>
                    </a:cxn>
                    <a:cxn ang="0">
                      <a:pos x="146" y="201"/>
                    </a:cxn>
                    <a:cxn ang="0">
                      <a:pos x="150" y="218"/>
                    </a:cxn>
                    <a:cxn ang="0">
                      <a:pos x="152" y="253"/>
                    </a:cxn>
                    <a:cxn ang="0">
                      <a:pos x="146" y="283"/>
                    </a:cxn>
                    <a:cxn ang="0">
                      <a:pos x="121" y="304"/>
                    </a:cxn>
                    <a:cxn ang="0">
                      <a:pos x="90" y="297"/>
                    </a:cxn>
                    <a:cxn ang="0">
                      <a:pos x="82" y="269"/>
                    </a:cxn>
                    <a:cxn ang="0">
                      <a:pos x="76" y="245"/>
                    </a:cxn>
                  </a:cxnLst>
                  <a:rect l="0" t="0" r="r" b="b"/>
                  <a:pathLst>
                    <a:path w="327" h="318">
                      <a:moveTo>
                        <a:pt x="76" y="247"/>
                      </a:moveTo>
                      <a:cubicBezTo>
                        <a:pt x="70" y="245"/>
                        <a:pt x="69" y="241"/>
                        <a:pt x="66" y="236"/>
                      </a:cubicBezTo>
                      <a:cubicBezTo>
                        <a:pt x="57" y="249"/>
                        <a:pt x="43" y="266"/>
                        <a:pt x="24" y="266"/>
                      </a:cubicBezTo>
                      <a:cubicBezTo>
                        <a:pt x="22" y="266"/>
                        <a:pt x="4" y="256"/>
                        <a:pt x="4" y="254"/>
                      </a:cubicBezTo>
                      <a:cubicBezTo>
                        <a:pt x="4" y="250"/>
                        <a:pt x="10" y="248"/>
                        <a:pt x="12" y="247"/>
                      </a:cubicBezTo>
                      <a:cubicBezTo>
                        <a:pt x="12" y="241"/>
                        <a:pt x="12" y="241"/>
                        <a:pt x="12" y="241"/>
                      </a:cubicBezTo>
                      <a:cubicBezTo>
                        <a:pt x="6" y="241"/>
                        <a:pt x="6" y="241"/>
                        <a:pt x="0" y="243"/>
                      </a:cubicBezTo>
                      <a:cubicBezTo>
                        <a:pt x="0" y="240"/>
                        <a:pt x="5" y="234"/>
                        <a:pt x="8" y="231"/>
                      </a:cubicBezTo>
                      <a:cubicBezTo>
                        <a:pt x="1" y="223"/>
                        <a:pt x="0" y="212"/>
                        <a:pt x="0" y="200"/>
                      </a:cubicBezTo>
                      <a:cubicBezTo>
                        <a:pt x="0" y="193"/>
                        <a:pt x="7" y="194"/>
                        <a:pt x="10" y="190"/>
                      </a:cubicBezTo>
                      <a:cubicBezTo>
                        <a:pt x="15" y="182"/>
                        <a:pt x="20" y="177"/>
                        <a:pt x="30" y="174"/>
                      </a:cubicBezTo>
                      <a:cubicBezTo>
                        <a:pt x="38" y="172"/>
                        <a:pt x="39" y="162"/>
                        <a:pt x="55" y="163"/>
                      </a:cubicBezTo>
                      <a:cubicBezTo>
                        <a:pt x="50" y="162"/>
                        <a:pt x="49" y="161"/>
                        <a:pt x="45" y="160"/>
                      </a:cubicBezTo>
                      <a:cubicBezTo>
                        <a:pt x="64" y="155"/>
                        <a:pt x="71" y="140"/>
                        <a:pt x="85" y="129"/>
                      </a:cubicBezTo>
                      <a:cubicBezTo>
                        <a:pt x="90" y="126"/>
                        <a:pt x="89" y="112"/>
                        <a:pt x="93" y="112"/>
                      </a:cubicBezTo>
                      <a:cubicBezTo>
                        <a:pt x="93" y="112"/>
                        <a:pt x="97" y="102"/>
                        <a:pt x="97" y="102"/>
                      </a:cubicBezTo>
                      <a:cubicBezTo>
                        <a:pt x="102" y="93"/>
                        <a:pt x="109" y="87"/>
                        <a:pt x="118" y="83"/>
                      </a:cubicBezTo>
                      <a:cubicBezTo>
                        <a:pt x="127" y="80"/>
                        <a:pt x="139" y="65"/>
                        <a:pt x="142" y="55"/>
                      </a:cubicBezTo>
                      <a:cubicBezTo>
                        <a:pt x="131" y="58"/>
                        <a:pt x="126" y="63"/>
                        <a:pt x="116" y="63"/>
                      </a:cubicBezTo>
                      <a:cubicBezTo>
                        <a:pt x="118" y="60"/>
                        <a:pt x="123" y="58"/>
                        <a:pt x="124" y="57"/>
                      </a:cubicBezTo>
                      <a:cubicBezTo>
                        <a:pt x="122" y="57"/>
                        <a:pt x="118" y="56"/>
                        <a:pt x="118" y="56"/>
                      </a:cubicBezTo>
                      <a:cubicBezTo>
                        <a:pt x="119" y="51"/>
                        <a:pt x="121" y="49"/>
                        <a:pt x="124" y="49"/>
                      </a:cubicBezTo>
                      <a:cubicBezTo>
                        <a:pt x="126" y="49"/>
                        <a:pt x="127" y="50"/>
                        <a:pt x="128" y="50"/>
                      </a:cubicBezTo>
                      <a:cubicBezTo>
                        <a:pt x="129" y="47"/>
                        <a:pt x="131" y="46"/>
                        <a:pt x="132" y="44"/>
                      </a:cubicBezTo>
                      <a:cubicBezTo>
                        <a:pt x="134" y="47"/>
                        <a:pt x="135" y="49"/>
                        <a:pt x="133" y="52"/>
                      </a:cubicBezTo>
                      <a:cubicBezTo>
                        <a:pt x="140" y="52"/>
                        <a:pt x="142" y="57"/>
                        <a:pt x="148" y="57"/>
                      </a:cubicBezTo>
                      <a:cubicBezTo>
                        <a:pt x="150" y="57"/>
                        <a:pt x="155" y="46"/>
                        <a:pt x="156" y="46"/>
                      </a:cubicBezTo>
                      <a:cubicBezTo>
                        <a:pt x="153" y="45"/>
                        <a:pt x="153" y="44"/>
                        <a:pt x="149" y="45"/>
                      </a:cubicBezTo>
                      <a:cubicBezTo>
                        <a:pt x="151" y="41"/>
                        <a:pt x="154" y="38"/>
                        <a:pt x="159" y="38"/>
                      </a:cubicBezTo>
                      <a:cubicBezTo>
                        <a:pt x="162" y="38"/>
                        <a:pt x="165" y="39"/>
                        <a:pt x="168" y="37"/>
                      </a:cubicBezTo>
                      <a:cubicBezTo>
                        <a:pt x="165" y="35"/>
                        <a:pt x="166" y="35"/>
                        <a:pt x="164" y="33"/>
                      </a:cubicBezTo>
                      <a:cubicBezTo>
                        <a:pt x="169" y="29"/>
                        <a:pt x="176" y="29"/>
                        <a:pt x="183" y="28"/>
                      </a:cubicBezTo>
                      <a:cubicBezTo>
                        <a:pt x="183" y="33"/>
                        <a:pt x="183" y="33"/>
                        <a:pt x="183" y="33"/>
                      </a:cubicBezTo>
                      <a:cubicBezTo>
                        <a:pt x="189" y="32"/>
                        <a:pt x="190" y="22"/>
                        <a:pt x="199" y="21"/>
                      </a:cubicBezTo>
                      <a:cubicBezTo>
                        <a:pt x="199" y="29"/>
                        <a:pt x="199" y="29"/>
                        <a:pt x="199" y="29"/>
                      </a:cubicBezTo>
                      <a:cubicBezTo>
                        <a:pt x="205" y="18"/>
                        <a:pt x="213" y="21"/>
                        <a:pt x="221" y="17"/>
                      </a:cubicBezTo>
                      <a:cubicBezTo>
                        <a:pt x="217" y="15"/>
                        <a:pt x="214" y="14"/>
                        <a:pt x="214" y="11"/>
                      </a:cubicBezTo>
                      <a:cubicBezTo>
                        <a:pt x="214" y="9"/>
                        <a:pt x="222" y="7"/>
                        <a:pt x="223" y="5"/>
                      </a:cubicBezTo>
                      <a:cubicBezTo>
                        <a:pt x="226" y="8"/>
                        <a:pt x="228" y="11"/>
                        <a:pt x="232" y="11"/>
                      </a:cubicBezTo>
                      <a:cubicBezTo>
                        <a:pt x="239" y="11"/>
                        <a:pt x="256" y="0"/>
                        <a:pt x="256" y="6"/>
                      </a:cubicBezTo>
                      <a:cubicBezTo>
                        <a:pt x="256" y="12"/>
                        <a:pt x="248" y="14"/>
                        <a:pt x="247" y="20"/>
                      </a:cubicBezTo>
                      <a:cubicBezTo>
                        <a:pt x="255" y="21"/>
                        <a:pt x="258" y="11"/>
                        <a:pt x="266" y="7"/>
                      </a:cubicBezTo>
                      <a:cubicBezTo>
                        <a:pt x="267" y="10"/>
                        <a:pt x="267" y="12"/>
                        <a:pt x="268" y="15"/>
                      </a:cubicBezTo>
                      <a:cubicBezTo>
                        <a:pt x="274" y="9"/>
                        <a:pt x="277" y="7"/>
                        <a:pt x="285" y="2"/>
                      </a:cubicBezTo>
                      <a:cubicBezTo>
                        <a:pt x="285" y="8"/>
                        <a:pt x="284" y="12"/>
                        <a:pt x="289" y="13"/>
                      </a:cubicBezTo>
                      <a:cubicBezTo>
                        <a:pt x="290" y="9"/>
                        <a:pt x="292" y="6"/>
                        <a:pt x="296" y="6"/>
                      </a:cubicBezTo>
                      <a:cubicBezTo>
                        <a:pt x="298" y="6"/>
                        <a:pt x="307" y="11"/>
                        <a:pt x="311" y="13"/>
                      </a:cubicBezTo>
                      <a:cubicBezTo>
                        <a:pt x="307" y="24"/>
                        <a:pt x="303" y="20"/>
                        <a:pt x="293" y="24"/>
                      </a:cubicBezTo>
                      <a:cubicBezTo>
                        <a:pt x="298" y="27"/>
                        <a:pt x="301" y="28"/>
                        <a:pt x="301" y="30"/>
                      </a:cubicBezTo>
                      <a:cubicBezTo>
                        <a:pt x="305" y="31"/>
                        <a:pt x="314" y="32"/>
                        <a:pt x="315" y="32"/>
                      </a:cubicBezTo>
                      <a:cubicBezTo>
                        <a:pt x="309" y="36"/>
                        <a:pt x="293" y="44"/>
                        <a:pt x="293" y="55"/>
                      </a:cubicBezTo>
                      <a:cubicBezTo>
                        <a:pt x="293" y="63"/>
                        <a:pt x="309" y="62"/>
                        <a:pt x="309" y="72"/>
                      </a:cubicBezTo>
                      <a:cubicBezTo>
                        <a:pt x="309" y="80"/>
                        <a:pt x="301" y="83"/>
                        <a:pt x="301" y="91"/>
                      </a:cubicBezTo>
                      <a:cubicBezTo>
                        <a:pt x="301" y="99"/>
                        <a:pt x="310" y="104"/>
                        <a:pt x="310" y="113"/>
                      </a:cubicBezTo>
                      <a:cubicBezTo>
                        <a:pt x="310" y="118"/>
                        <a:pt x="305" y="121"/>
                        <a:pt x="305" y="126"/>
                      </a:cubicBezTo>
                      <a:cubicBezTo>
                        <a:pt x="305" y="136"/>
                        <a:pt x="318" y="138"/>
                        <a:pt x="318" y="148"/>
                      </a:cubicBezTo>
                      <a:cubicBezTo>
                        <a:pt x="318" y="151"/>
                        <a:pt x="314" y="153"/>
                        <a:pt x="313" y="154"/>
                      </a:cubicBezTo>
                      <a:cubicBezTo>
                        <a:pt x="317" y="161"/>
                        <a:pt x="327" y="163"/>
                        <a:pt x="327" y="172"/>
                      </a:cubicBezTo>
                      <a:cubicBezTo>
                        <a:pt x="327" y="187"/>
                        <a:pt x="297" y="203"/>
                        <a:pt x="288" y="215"/>
                      </a:cubicBezTo>
                      <a:cubicBezTo>
                        <a:pt x="283" y="224"/>
                        <a:pt x="263" y="226"/>
                        <a:pt x="255" y="224"/>
                      </a:cubicBezTo>
                      <a:cubicBezTo>
                        <a:pt x="246" y="227"/>
                        <a:pt x="236" y="231"/>
                        <a:pt x="228" y="231"/>
                      </a:cubicBezTo>
                      <a:cubicBezTo>
                        <a:pt x="222" y="231"/>
                        <a:pt x="218" y="230"/>
                        <a:pt x="218" y="225"/>
                      </a:cubicBezTo>
                      <a:cubicBezTo>
                        <a:pt x="209" y="225"/>
                        <a:pt x="199" y="219"/>
                        <a:pt x="199" y="210"/>
                      </a:cubicBezTo>
                      <a:cubicBezTo>
                        <a:pt x="199" y="205"/>
                        <a:pt x="204" y="202"/>
                        <a:pt x="206" y="200"/>
                      </a:cubicBezTo>
                      <a:cubicBezTo>
                        <a:pt x="201" y="198"/>
                        <a:pt x="197" y="188"/>
                        <a:pt x="197" y="183"/>
                      </a:cubicBezTo>
                      <a:cubicBezTo>
                        <a:pt x="197" y="180"/>
                        <a:pt x="198" y="178"/>
                        <a:pt x="197" y="174"/>
                      </a:cubicBezTo>
                      <a:cubicBezTo>
                        <a:pt x="216" y="174"/>
                        <a:pt x="225" y="150"/>
                        <a:pt x="237" y="144"/>
                      </a:cubicBezTo>
                      <a:cubicBezTo>
                        <a:pt x="243" y="140"/>
                        <a:pt x="254" y="138"/>
                        <a:pt x="254" y="130"/>
                      </a:cubicBezTo>
                      <a:cubicBezTo>
                        <a:pt x="254" y="119"/>
                        <a:pt x="239" y="117"/>
                        <a:pt x="228" y="117"/>
                      </a:cubicBezTo>
                      <a:cubicBezTo>
                        <a:pt x="213" y="117"/>
                        <a:pt x="202" y="122"/>
                        <a:pt x="202" y="135"/>
                      </a:cubicBezTo>
                      <a:cubicBezTo>
                        <a:pt x="202" y="140"/>
                        <a:pt x="203" y="142"/>
                        <a:pt x="202" y="145"/>
                      </a:cubicBezTo>
                      <a:cubicBezTo>
                        <a:pt x="202" y="155"/>
                        <a:pt x="181" y="164"/>
                        <a:pt x="172" y="169"/>
                      </a:cubicBezTo>
                      <a:cubicBezTo>
                        <a:pt x="165" y="174"/>
                        <a:pt x="157" y="175"/>
                        <a:pt x="152" y="183"/>
                      </a:cubicBezTo>
                      <a:cubicBezTo>
                        <a:pt x="149" y="189"/>
                        <a:pt x="153" y="198"/>
                        <a:pt x="146" y="201"/>
                      </a:cubicBezTo>
                      <a:cubicBezTo>
                        <a:pt x="146" y="210"/>
                        <a:pt x="146" y="210"/>
                        <a:pt x="146" y="210"/>
                      </a:cubicBezTo>
                      <a:cubicBezTo>
                        <a:pt x="149" y="212"/>
                        <a:pt x="150" y="215"/>
                        <a:pt x="150" y="218"/>
                      </a:cubicBezTo>
                      <a:cubicBezTo>
                        <a:pt x="158" y="219"/>
                        <a:pt x="170" y="227"/>
                        <a:pt x="170" y="235"/>
                      </a:cubicBezTo>
                      <a:cubicBezTo>
                        <a:pt x="170" y="242"/>
                        <a:pt x="157" y="253"/>
                        <a:pt x="152" y="253"/>
                      </a:cubicBezTo>
                      <a:cubicBezTo>
                        <a:pt x="143" y="253"/>
                        <a:pt x="140" y="266"/>
                        <a:pt x="140" y="275"/>
                      </a:cubicBezTo>
                      <a:cubicBezTo>
                        <a:pt x="140" y="280"/>
                        <a:pt x="144" y="282"/>
                        <a:pt x="146" y="283"/>
                      </a:cubicBezTo>
                      <a:cubicBezTo>
                        <a:pt x="145" y="294"/>
                        <a:pt x="135" y="295"/>
                        <a:pt x="133" y="304"/>
                      </a:cubicBezTo>
                      <a:cubicBezTo>
                        <a:pt x="127" y="304"/>
                        <a:pt x="125" y="304"/>
                        <a:pt x="121" y="304"/>
                      </a:cubicBezTo>
                      <a:cubicBezTo>
                        <a:pt x="114" y="304"/>
                        <a:pt x="111" y="318"/>
                        <a:pt x="100" y="318"/>
                      </a:cubicBezTo>
                      <a:cubicBezTo>
                        <a:pt x="97" y="318"/>
                        <a:pt x="90" y="299"/>
                        <a:pt x="90" y="297"/>
                      </a:cubicBezTo>
                      <a:cubicBezTo>
                        <a:pt x="90" y="296"/>
                        <a:pt x="91" y="294"/>
                        <a:pt x="91" y="293"/>
                      </a:cubicBezTo>
                      <a:cubicBezTo>
                        <a:pt x="84" y="285"/>
                        <a:pt x="85" y="279"/>
                        <a:pt x="82" y="269"/>
                      </a:cubicBezTo>
                      <a:cubicBezTo>
                        <a:pt x="79" y="263"/>
                        <a:pt x="73" y="261"/>
                        <a:pt x="73" y="253"/>
                      </a:cubicBezTo>
                      <a:cubicBezTo>
                        <a:pt x="73" y="250"/>
                        <a:pt x="75" y="246"/>
                        <a:pt x="76" y="245"/>
                      </a:cubicBezTo>
                      <a:lnTo>
                        <a:pt x="76" y="24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84" name="Freeform 26"/>
                <p:cNvSpPr/>
                <p:nvPr/>
              </p:nvSpPr>
              <p:spPr bwMode="auto">
                <a:xfrm>
                  <a:off x="4559300" y="1109663"/>
                  <a:ext cx="234950" cy="128588"/>
                </a:xfrm>
                <a:custGeom>
                  <a:avLst/>
                  <a:gdLst/>
                  <a:ahLst/>
                  <a:cxnLst>
                    <a:cxn ang="0">
                      <a:pos x="148" y="79"/>
                    </a:cxn>
                    <a:cxn ang="0">
                      <a:pos x="148" y="71"/>
                    </a:cxn>
                    <a:cxn ang="0">
                      <a:pos x="128" y="71"/>
                    </a:cxn>
                    <a:cxn ang="0">
                      <a:pos x="135" y="58"/>
                    </a:cxn>
                    <a:cxn ang="0">
                      <a:pos x="126" y="46"/>
                    </a:cxn>
                    <a:cxn ang="0">
                      <a:pos x="132" y="45"/>
                    </a:cxn>
                    <a:cxn ang="0">
                      <a:pos x="121" y="38"/>
                    </a:cxn>
                    <a:cxn ang="0">
                      <a:pos x="97" y="69"/>
                    </a:cxn>
                    <a:cxn ang="0">
                      <a:pos x="90" y="73"/>
                    </a:cxn>
                    <a:cxn ang="0">
                      <a:pos x="78" y="97"/>
                    </a:cxn>
                    <a:cxn ang="0">
                      <a:pos x="43" y="69"/>
                    </a:cxn>
                    <a:cxn ang="0">
                      <a:pos x="60" y="70"/>
                    </a:cxn>
                    <a:cxn ang="0">
                      <a:pos x="74" y="66"/>
                    </a:cxn>
                    <a:cxn ang="0">
                      <a:pos x="54" y="64"/>
                    </a:cxn>
                    <a:cxn ang="0">
                      <a:pos x="38" y="58"/>
                    </a:cxn>
                    <a:cxn ang="0">
                      <a:pos x="50" y="54"/>
                    </a:cxn>
                    <a:cxn ang="0">
                      <a:pos x="72" y="43"/>
                    </a:cxn>
                    <a:cxn ang="0">
                      <a:pos x="61" y="43"/>
                    </a:cxn>
                    <a:cxn ang="0">
                      <a:pos x="54" y="39"/>
                    </a:cxn>
                    <a:cxn ang="0">
                      <a:pos x="51" y="39"/>
                    </a:cxn>
                    <a:cxn ang="0">
                      <a:pos x="38" y="51"/>
                    </a:cxn>
                    <a:cxn ang="0">
                      <a:pos x="23" y="44"/>
                    </a:cxn>
                    <a:cxn ang="0">
                      <a:pos x="27" y="43"/>
                    </a:cxn>
                    <a:cxn ang="0">
                      <a:pos x="15" y="28"/>
                    </a:cxn>
                    <a:cxn ang="0">
                      <a:pos x="11" y="26"/>
                    </a:cxn>
                    <a:cxn ang="0">
                      <a:pos x="0" y="16"/>
                    </a:cxn>
                    <a:cxn ang="0">
                      <a:pos x="16" y="5"/>
                    </a:cxn>
                    <a:cxn ang="0">
                      <a:pos x="38" y="7"/>
                    </a:cxn>
                    <a:cxn ang="0">
                      <a:pos x="32" y="13"/>
                    </a:cxn>
                    <a:cxn ang="0">
                      <a:pos x="44" y="20"/>
                    </a:cxn>
                    <a:cxn ang="0">
                      <a:pos x="41" y="14"/>
                    </a:cxn>
                    <a:cxn ang="0">
                      <a:pos x="49" y="7"/>
                    </a:cxn>
                    <a:cxn ang="0">
                      <a:pos x="68" y="26"/>
                    </a:cxn>
                    <a:cxn ang="0">
                      <a:pos x="63" y="7"/>
                    </a:cxn>
                    <a:cxn ang="0">
                      <a:pos x="72" y="0"/>
                    </a:cxn>
                    <a:cxn ang="0">
                      <a:pos x="90" y="9"/>
                    </a:cxn>
                    <a:cxn ang="0">
                      <a:pos x="88" y="18"/>
                    </a:cxn>
                    <a:cxn ang="0">
                      <a:pos x="96" y="12"/>
                    </a:cxn>
                    <a:cxn ang="0">
                      <a:pos x="102" y="23"/>
                    </a:cxn>
                    <a:cxn ang="0">
                      <a:pos x="106" y="23"/>
                    </a:cxn>
                    <a:cxn ang="0">
                      <a:pos x="141" y="41"/>
                    </a:cxn>
                    <a:cxn ang="0">
                      <a:pos x="137" y="42"/>
                    </a:cxn>
                    <a:cxn ang="0">
                      <a:pos x="145" y="42"/>
                    </a:cxn>
                    <a:cxn ang="0">
                      <a:pos x="145" y="49"/>
                    </a:cxn>
                    <a:cxn ang="0">
                      <a:pos x="159" y="49"/>
                    </a:cxn>
                    <a:cxn ang="0">
                      <a:pos x="176" y="64"/>
                    </a:cxn>
                    <a:cxn ang="0">
                      <a:pos x="148" y="79"/>
                    </a:cxn>
                  </a:cxnLst>
                  <a:rect l="0" t="0" r="r" b="b"/>
                  <a:pathLst>
                    <a:path w="176" h="97">
                      <a:moveTo>
                        <a:pt x="148" y="79"/>
                      </a:moveTo>
                      <a:cubicBezTo>
                        <a:pt x="147" y="76"/>
                        <a:pt x="147" y="74"/>
                        <a:pt x="148" y="71"/>
                      </a:cubicBezTo>
                      <a:cubicBezTo>
                        <a:pt x="143" y="71"/>
                        <a:pt x="134" y="71"/>
                        <a:pt x="128" y="71"/>
                      </a:cubicBezTo>
                      <a:cubicBezTo>
                        <a:pt x="129" y="63"/>
                        <a:pt x="134" y="65"/>
                        <a:pt x="135" y="58"/>
                      </a:cubicBezTo>
                      <a:cubicBezTo>
                        <a:pt x="132" y="57"/>
                        <a:pt x="128" y="49"/>
                        <a:pt x="126" y="46"/>
                      </a:cubicBezTo>
                      <a:cubicBezTo>
                        <a:pt x="128" y="45"/>
                        <a:pt x="130" y="45"/>
                        <a:pt x="132" y="45"/>
                      </a:cubicBezTo>
                      <a:cubicBezTo>
                        <a:pt x="125" y="44"/>
                        <a:pt x="121" y="38"/>
                        <a:pt x="121" y="38"/>
                      </a:cubicBezTo>
                      <a:cubicBezTo>
                        <a:pt x="106" y="38"/>
                        <a:pt x="102" y="58"/>
                        <a:pt x="97" y="69"/>
                      </a:cubicBezTo>
                      <a:cubicBezTo>
                        <a:pt x="96" y="72"/>
                        <a:pt x="93" y="71"/>
                        <a:pt x="90" y="73"/>
                      </a:cubicBezTo>
                      <a:cubicBezTo>
                        <a:pt x="83" y="79"/>
                        <a:pt x="84" y="91"/>
                        <a:pt x="78" y="97"/>
                      </a:cubicBezTo>
                      <a:cubicBezTo>
                        <a:pt x="67" y="90"/>
                        <a:pt x="43" y="84"/>
                        <a:pt x="43" y="69"/>
                      </a:cubicBezTo>
                      <a:cubicBezTo>
                        <a:pt x="49" y="68"/>
                        <a:pt x="60" y="70"/>
                        <a:pt x="60" y="70"/>
                      </a:cubicBezTo>
                      <a:cubicBezTo>
                        <a:pt x="64" y="66"/>
                        <a:pt x="69" y="67"/>
                        <a:pt x="74" y="66"/>
                      </a:cubicBezTo>
                      <a:cubicBezTo>
                        <a:pt x="72" y="64"/>
                        <a:pt x="57" y="64"/>
                        <a:pt x="54" y="64"/>
                      </a:cubicBezTo>
                      <a:cubicBezTo>
                        <a:pt x="49" y="64"/>
                        <a:pt x="38" y="69"/>
                        <a:pt x="38" y="58"/>
                      </a:cubicBezTo>
                      <a:cubicBezTo>
                        <a:pt x="38" y="54"/>
                        <a:pt x="48" y="54"/>
                        <a:pt x="50" y="54"/>
                      </a:cubicBezTo>
                      <a:cubicBezTo>
                        <a:pt x="56" y="52"/>
                        <a:pt x="68" y="47"/>
                        <a:pt x="72" y="43"/>
                      </a:cubicBezTo>
                      <a:cubicBezTo>
                        <a:pt x="66" y="43"/>
                        <a:pt x="63" y="43"/>
                        <a:pt x="61" y="43"/>
                      </a:cubicBezTo>
                      <a:cubicBezTo>
                        <a:pt x="60" y="43"/>
                        <a:pt x="56" y="40"/>
                        <a:pt x="54" y="39"/>
                      </a:cubicBezTo>
                      <a:cubicBezTo>
                        <a:pt x="53" y="39"/>
                        <a:pt x="52" y="39"/>
                        <a:pt x="51" y="39"/>
                      </a:cubicBezTo>
                      <a:cubicBezTo>
                        <a:pt x="47" y="41"/>
                        <a:pt x="47" y="51"/>
                        <a:pt x="38" y="51"/>
                      </a:cubicBezTo>
                      <a:cubicBezTo>
                        <a:pt x="31" y="51"/>
                        <a:pt x="26" y="48"/>
                        <a:pt x="23" y="44"/>
                      </a:cubicBezTo>
                      <a:cubicBezTo>
                        <a:pt x="25" y="43"/>
                        <a:pt x="26" y="43"/>
                        <a:pt x="27" y="43"/>
                      </a:cubicBezTo>
                      <a:cubicBezTo>
                        <a:pt x="19" y="39"/>
                        <a:pt x="13" y="35"/>
                        <a:pt x="15" y="28"/>
                      </a:cubicBezTo>
                      <a:cubicBezTo>
                        <a:pt x="13" y="28"/>
                        <a:pt x="12" y="26"/>
                        <a:pt x="11" y="26"/>
                      </a:cubicBezTo>
                      <a:cubicBezTo>
                        <a:pt x="8" y="26"/>
                        <a:pt x="3" y="19"/>
                        <a:pt x="0" y="16"/>
                      </a:cubicBezTo>
                      <a:cubicBezTo>
                        <a:pt x="2" y="14"/>
                        <a:pt x="11" y="5"/>
                        <a:pt x="16" y="5"/>
                      </a:cubicBezTo>
                      <a:cubicBezTo>
                        <a:pt x="23" y="5"/>
                        <a:pt x="27" y="5"/>
                        <a:pt x="38" y="7"/>
                      </a:cubicBezTo>
                      <a:cubicBezTo>
                        <a:pt x="35" y="10"/>
                        <a:pt x="34" y="11"/>
                        <a:pt x="32" y="13"/>
                      </a:cubicBezTo>
                      <a:cubicBezTo>
                        <a:pt x="37" y="17"/>
                        <a:pt x="41" y="17"/>
                        <a:pt x="44" y="20"/>
                      </a:cubicBezTo>
                      <a:cubicBezTo>
                        <a:pt x="42" y="19"/>
                        <a:pt x="41" y="17"/>
                        <a:pt x="41" y="14"/>
                      </a:cubicBezTo>
                      <a:cubicBezTo>
                        <a:pt x="41" y="10"/>
                        <a:pt x="45" y="7"/>
                        <a:pt x="49" y="7"/>
                      </a:cubicBezTo>
                      <a:cubicBezTo>
                        <a:pt x="60" y="7"/>
                        <a:pt x="57" y="22"/>
                        <a:pt x="68" y="26"/>
                      </a:cubicBezTo>
                      <a:cubicBezTo>
                        <a:pt x="66" y="19"/>
                        <a:pt x="63" y="15"/>
                        <a:pt x="63" y="7"/>
                      </a:cubicBezTo>
                      <a:cubicBezTo>
                        <a:pt x="63" y="0"/>
                        <a:pt x="66" y="0"/>
                        <a:pt x="72" y="0"/>
                      </a:cubicBezTo>
                      <a:cubicBezTo>
                        <a:pt x="78" y="0"/>
                        <a:pt x="90" y="4"/>
                        <a:pt x="90" y="9"/>
                      </a:cubicBezTo>
                      <a:cubicBezTo>
                        <a:pt x="90" y="12"/>
                        <a:pt x="88" y="15"/>
                        <a:pt x="88" y="18"/>
                      </a:cubicBezTo>
                      <a:cubicBezTo>
                        <a:pt x="92" y="16"/>
                        <a:pt x="93" y="12"/>
                        <a:pt x="96" y="12"/>
                      </a:cubicBezTo>
                      <a:cubicBezTo>
                        <a:pt x="103" y="12"/>
                        <a:pt x="102" y="19"/>
                        <a:pt x="102" y="23"/>
                      </a:cubicBezTo>
                      <a:cubicBezTo>
                        <a:pt x="103" y="23"/>
                        <a:pt x="105" y="23"/>
                        <a:pt x="106" y="23"/>
                      </a:cubicBezTo>
                      <a:cubicBezTo>
                        <a:pt x="113" y="23"/>
                        <a:pt x="137" y="36"/>
                        <a:pt x="141" y="41"/>
                      </a:cubicBezTo>
                      <a:cubicBezTo>
                        <a:pt x="140" y="42"/>
                        <a:pt x="138" y="42"/>
                        <a:pt x="137" y="42"/>
                      </a:cubicBezTo>
                      <a:cubicBezTo>
                        <a:pt x="140" y="43"/>
                        <a:pt x="142" y="42"/>
                        <a:pt x="145" y="42"/>
                      </a:cubicBezTo>
                      <a:cubicBezTo>
                        <a:pt x="146" y="44"/>
                        <a:pt x="146" y="47"/>
                        <a:pt x="145" y="49"/>
                      </a:cubicBezTo>
                      <a:cubicBezTo>
                        <a:pt x="151" y="49"/>
                        <a:pt x="154" y="49"/>
                        <a:pt x="159" y="49"/>
                      </a:cubicBezTo>
                      <a:cubicBezTo>
                        <a:pt x="159" y="62"/>
                        <a:pt x="172" y="59"/>
                        <a:pt x="176" y="64"/>
                      </a:cubicBezTo>
                      <a:cubicBezTo>
                        <a:pt x="164" y="68"/>
                        <a:pt x="159" y="76"/>
                        <a:pt x="148" y="7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85" name="Freeform 27"/>
                <p:cNvSpPr/>
                <p:nvPr/>
              </p:nvSpPr>
              <p:spPr bwMode="auto">
                <a:xfrm>
                  <a:off x="4683125" y="1089025"/>
                  <a:ext cx="150813" cy="55563"/>
                </a:xfrm>
                <a:custGeom>
                  <a:avLst/>
                  <a:gdLst/>
                  <a:ahLst/>
                  <a:cxnLst>
                    <a:cxn ang="0">
                      <a:pos x="114" y="19"/>
                    </a:cxn>
                    <a:cxn ang="0">
                      <a:pos x="69" y="41"/>
                    </a:cxn>
                    <a:cxn ang="0">
                      <a:pos x="54" y="34"/>
                    </a:cxn>
                    <a:cxn ang="0">
                      <a:pos x="28" y="34"/>
                    </a:cxn>
                    <a:cxn ang="0">
                      <a:pos x="23" y="26"/>
                    </a:cxn>
                    <a:cxn ang="0">
                      <a:pos x="32" y="26"/>
                    </a:cxn>
                    <a:cxn ang="0">
                      <a:pos x="43" y="24"/>
                    </a:cxn>
                    <a:cxn ang="0">
                      <a:pos x="22" y="23"/>
                    </a:cxn>
                    <a:cxn ang="0">
                      <a:pos x="6" y="18"/>
                    </a:cxn>
                    <a:cxn ang="0">
                      <a:pos x="0" y="7"/>
                    </a:cxn>
                    <a:cxn ang="0">
                      <a:pos x="6" y="7"/>
                    </a:cxn>
                    <a:cxn ang="0">
                      <a:pos x="15" y="8"/>
                    </a:cxn>
                    <a:cxn ang="0">
                      <a:pos x="15" y="6"/>
                    </a:cxn>
                    <a:cxn ang="0">
                      <a:pos x="23" y="6"/>
                    </a:cxn>
                    <a:cxn ang="0">
                      <a:pos x="21" y="2"/>
                    </a:cxn>
                    <a:cxn ang="0">
                      <a:pos x="33" y="2"/>
                    </a:cxn>
                    <a:cxn ang="0">
                      <a:pos x="51" y="11"/>
                    </a:cxn>
                    <a:cxn ang="0">
                      <a:pos x="62" y="0"/>
                    </a:cxn>
                    <a:cxn ang="0">
                      <a:pos x="67" y="0"/>
                    </a:cxn>
                    <a:cxn ang="0">
                      <a:pos x="67" y="12"/>
                    </a:cxn>
                    <a:cxn ang="0">
                      <a:pos x="80" y="7"/>
                    </a:cxn>
                    <a:cxn ang="0">
                      <a:pos x="95" y="7"/>
                    </a:cxn>
                    <a:cxn ang="0">
                      <a:pos x="114" y="19"/>
                    </a:cxn>
                  </a:cxnLst>
                  <a:rect l="0" t="0" r="r" b="b"/>
                  <a:pathLst>
                    <a:path w="114" h="41">
                      <a:moveTo>
                        <a:pt x="114" y="19"/>
                      </a:moveTo>
                      <a:cubicBezTo>
                        <a:pt x="104" y="26"/>
                        <a:pt x="82" y="41"/>
                        <a:pt x="69" y="41"/>
                      </a:cubicBezTo>
                      <a:cubicBezTo>
                        <a:pt x="61" y="41"/>
                        <a:pt x="57" y="39"/>
                        <a:pt x="54" y="34"/>
                      </a:cubicBezTo>
                      <a:cubicBezTo>
                        <a:pt x="28" y="34"/>
                        <a:pt x="28" y="34"/>
                        <a:pt x="28" y="34"/>
                      </a:cubicBezTo>
                      <a:cubicBezTo>
                        <a:pt x="25" y="32"/>
                        <a:pt x="23" y="30"/>
                        <a:pt x="23" y="26"/>
                      </a:cubicBezTo>
                      <a:cubicBezTo>
                        <a:pt x="26" y="26"/>
                        <a:pt x="31" y="26"/>
                        <a:pt x="32" y="26"/>
                      </a:cubicBezTo>
                      <a:cubicBezTo>
                        <a:pt x="36" y="25"/>
                        <a:pt x="40" y="25"/>
                        <a:pt x="43" y="24"/>
                      </a:cubicBezTo>
                      <a:cubicBezTo>
                        <a:pt x="41" y="24"/>
                        <a:pt x="23" y="23"/>
                        <a:pt x="22" y="23"/>
                      </a:cubicBezTo>
                      <a:cubicBezTo>
                        <a:pt x="14" y="23"/>
                        <a:pt x="6" y="28"/>
                        <a:pt x="6" y="18"/>
                      </a:cubicBezTo>
                      <a:cubicBezTo>
                        <a:pt x="3" y="15"/>
                        <a:pt x="0" y="12"/>
                        <a:pt x="0" y="7"/>
                      </a:cubicBezTo>
                      <a:cubicBezTo>
                        <a:pt x="6" y="7"/>
                        <a:pt x="6" y="7"/>
                        <a:pt x="6" y="7"/>
                      </a:cubicBezTo>
                      <a:cubicBezTo>
                        <a:pt x="9" y="9"/>
                        <a:pt x="13" y="10"/>
                        <a:pt x="15" y="8"/>
                      </a:cubicBezTo>
                      <a:cubicBezTo>
                        <a:pt x="15" y="6"/>
                        <a:pt x="15" y="6"/>
                        <a:pt x="15" y="6"/>
                      </a:cubicBezTo>
                      <a:cubicBezTo>
                        <a:pt x="23" y="6"/>
                        <a:pt x="23" y="6"/>
                        <a:pt x="23" y="6"/>
                      </a:cubicBezTo>
                      <a:cubicBezTo>
                        <a:pt x="21" y="2"/>
                        <a:pt x="21" y="2"/>
                        <a:pt x="21" y="2"/>
                      </a:cubicBezTo>
                      <a:cubicBezTo>
                        <a:pt x="33" y="2"/>
                        <a:pt x="33" y="2"/>
                        <a:pt x="33" y="2"/>
                      </a:cubicBezTo>
                      <a:cubicBezTo>
                        <a:pt x="36" y="4"/>
                        <a:pt x="48" y="11"/>
                        <a:pt x="51" y="11"/>
                      </a:cubicBezTo>
                      <a:cubicBezTo>
                        <a:pt x="56" y="11"/>
                        <a:pt x="59" y="2"/>
                        <a:pt x="62" y="0"/>
                      </a:cubicBezTo>
                      <a:cubicBezTo>
                        <a:pt x="67" y="0"/>
                        <a:pt x="67" y="0"/>
                        <a:pt x="67" y="0"/>
                      </a:cubicBezTo>
                      <a:cubicBezTo>
                        <a:pt x="67" y="6"/>
                        <a:pt x="66" y="8"/>
                        <a:pt x="67" y="12"/>
                      </a:cubicBezTo>
                      <a:cubicBezTo>
                        <a:pt x="71" y="12"/>
                        <a:pt x="73" y="7"/>
                        <a:pt x="80" y="7"/>
                      </a:cubicBezTo>
                      <a:cubicBezTo>
                        <a:pt x="91" y="7"/>
                        <a:pt x="88" y="7"/>
                        <a:pt x="95" y="7"/>
                      </a:cubicBezTo>
                      <a:cubicBezTo>
                        <a:pt x="103" y="7"/>
                        <a:pt x="112" y="14"/>
                        <a:pt x="114" y="1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86" name="Freeform 28"/>
                <p:cNvSpPr/>
                <p:nvPr/>
              </p:nvSpPr>
              <p:spPr bwMode="auto">
                <a:xfrm>
                  <a:off x="4219575" y="1841500"/>
                  <a:ext cx="73025" cy="87313"/>
                </a:xfrm>
                <a:custGeom>
                  <a:avLst/>
                  <a:gdLst/>
                  <a:ahLst/>
                  <a:cxnLst>
                    <a:cxn ang="0">
                      <a:pos x="9" y="19"/>
                    </a:cxn>
                    <a:cxn ang="0">
                      <a:pos x="22" y="14"/>
                    </a:cxn>
                    <a:cxn ang="0">
                      <a:pos x="19" y="8"/>
                    </a:cxn>
                    <a:cxn ang="0">
                      <a:pos x="32" y="0"/>
                    </a:cxn>
                    <a:cxn ang="0">
                      <a:pos x="40" y="0"/>
                    </a:cxn>
                    <a:cxn ang="0">
                      <a:pos x="55" y="18"/>
                    </a:cxn>
                    <a:cxn ang="0">
                      <a:pos x="47" y="24"/>
                    </a:cxn>
                    <a:cxn ang="0">
                      <a:pos x="47" y="39"/>
                    </a:cxn>
                    <a:cxn ang="0">
                      <a:pos x="47" y="52"/>
                    </a:cxn>
                    <a:cxn ang="0">
                      <a:pos x="35" y="54"/>
                    </a:cxn>
                    <a:cxn ang="0">
                      <a:pos x="19" y="64"/>
                    </a:cxn>
                    <a:cxn ang="0">
                      <a:pos x="11" y="65"/>
                    </a:cxn>
                    <a:cxn ang="0">
                      <a:pos x="0" y="55"/>
                    </a:cxn>
                    <a:cxn ang="0">
                      <a:pos x="13" y="33"/>
                    </a:cxn>
                    <a:cxn ang="0">
                      <a:pos x="4" y="23"/>
                    </a:cxn>
                    <a:cxn ang="0">
                      <a:pos x="9" y="19"/>
                    </a:cxn>
                  </a:cxnLst>
                  <a:rect l="0" t="0" r="r" b="b"/>
                  <a:pathLst>
                    <a:path w="55" h="65">
                      <a:moveTo>
                        <a:pt x="9" y="19"/>
                      </a:moveTo>
                      <a:cubicBezTo>
                        <a:pt x="12" y="19"/>
                        <a:pt x="19" y="16"/>
                        <a:pt x="22" y="14"/>
                      </a:cubicBezTo>
                      <a:cubicBezTo>
                        <a:pt x="20" y="11"/>
                        <a:pt x="19" y="10"/>
                        <a:pt x="19" y="8"/>
                      </a:cubicBezTo>
                      <a:cubicBezTo>
                        <a:pt x="19" y="5"/>
                        <a:pt x="28" y="0"/>
                        <a:pt x="32" y="0"/>
                      </a:cubicBezTo>
                      <a:cubicBezTo>
                        <a:pt x="35" y="0"/>
                        <a:pt x="37" y="0"/>
                        <a:pt x="40" y="0"/>
                      </a:cubicBezTo>
                      <a:cubicBezTo>
                        <a:pt x="50" y="0"/>
                        <a:pt x="55" y="10"/>
                        <a:pt x="55" y="18"/>
                      </a:cubicBezTo>
                      <a:cubicBezTo>
                        <a:pt x="55" y="21"/>
                        <a:pt x="47" y="21"/>
                        <a:pt x="47" y="24"/>
                      </a:cubicBezTo>
                      <a:cubicBezTo>
                        <a:pt x="47" y="27"/>
                        <a:pt x="47" y="39"/>
                        <a:pt x="47" y="39"/>
                      </a:cubicBezTo>
                      <a:cubicBezTo>
                        <a:pt x="47" y="43"/>
                        <a:pt x="50" y="48"/>
                        <a:pt x="47" y="52"/>
                      </a:cubicBezTo>
                      <a:cubicBezTo>
                        <a:pt x="44" y="54"/>
                        <a:pt x="40" y="54"/>
                        <a:pt x="35" y="54"/>
                      </a:cubicBezTo>
                      <a:cubicBezTo>
                        <a:pt x="28" y="54"/>
                        <a:pt x="23" y="61"/>
                        <a:pt x="19" y="64"/>
                      </a:cubicBezTo>
                      <a:cubicBezTo>
                        <a:pt x="17" y="65"/>
                        <a:pt x="13" y="65"/>
                        <a:pt x="11" y="65"/>
                      </a:cubicBezTo>
                      <a:cubicBezTo>
                        <a:pt x="6" y="65"/>
                        <a:pt x="0" y="60"/>
                        <a:pt x="0" y="55"/>
                      </a:cubicBezTo>
                      <a:cubicBezTo>
                        <a:pt x="0" y="44"/>
                        <a:pt x="11" y="43"/>
                        <a:pt x="13" y="33"/>
                      </a:cubicBezTo>
                      <a:cubicBezTo>
                        <a:pt x="8" y="30"/>
                        <a:pt x="4" y="28"/>
                        <a:pt x="4" y="23"/>
                      </a:cubicBezTo>
                      <a:cubicBezTo>
                        <a:pt x="4" y="18"/>
                        <a:pt x="8" y="19"/>
                        <a:pt x="9" y="1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87" name="Freeform 29"/>
                <p:cNvSpPr/>
                <p:nvPr/>
              </p:nvSpPr>
              <p:spPr bwMode="auto">
                <a:xfrm>
                  <a:off x="4276725" y="1758950"/>
                  <a:ext cx="139700" cy="203200"/>
                </a:xfrm>
                <a:custGeom>
                  <a:avLst/>
                  <a:gdLst/>
                  <a:ahLst/>
                  <a:cxnLst>
                    <a:cxn ang="0">
                      <a:pos x="96" y="102"/>
                    </a:cxn>
                    <a:cxn ang="0">
                      <a:pos x="91" y="128"/>
                    </a:cxn>
                    <a:cxn ang="0">
                      <a:pos x="100" y="133"/>
                    </a:cxn>
                    <a:cxn ang="0">
                      <a:pos x="70" y="139"/>
                    </a:cxn>
                    <a:cxn ang="0">
                      <a:pos x="39" y="141"/>
                    </a:cxn>
                    <a:cxn ang="0">
                      <a:pos x="26" y="148"/>
                    </a:cxn>
                    <a:cxn ang="0">
                      <a:pos x="16" y="152"/>
                    </a:cxn>
                    <a:cxn ang="0">
                      <a:pos x="32" y="133"/>
                    </a:cxn>
                    <a:cxn ang="0">
                      <a:pos x="46" y="124"/>
                    </a:cxn>
                    <a:cxn ang="0">
                      <a:pos x="26" y="123"/>
                    </a:cxn>
                    <a:cxn ang="0">
                      <a:pos x="19" y="123"/>
                    </a:cxn>
                    <a:cxn ang="0">
                      <a:pos x="28" y="96"/>
                    </a:cxn>
                    <a:cxn ang="0">
                      <a:pos x="48" y="81"/>
                    </a:cxn>
                    <a:cxn ang="0">
                      <a:pos x="40" y="70"/>
                    </a:cxn>
                    <a:cxn ang="0">
                      <a:pos x="26" y="72"/>
                    </a:cxn>
                    <a:cxn ang="0">
                      <a:pos x="23" y="59"/>
                    </a:cxn>
                    <a:cxn ang="0">
                      <a:pos x="16" y="49"/>
                    </a:cxn>
                    <a:cxn ang="0">
                      <a:pos x="12" y="55"/>
                    </a:cxn>
                    <a:cxn ang="0">
                      <a:pos x="14" y="45"/>
                    </a:cxn>
                    <a:cxn ang="0">
                      <a:pos x="8" y="38"/>
                    </a:cxn>
                    <a:cxn ang="0">
                      <a:pos x="11" y="29"/>
                    </a:cxn>
                    <a:cxn ang="0">
                      <a:pos x="8" y="20"/>
                    </a:cxn>
                    <a:cxn ang="0">
                      <a:pos x="12" y="21"/>
                    </a:cxn>
                    <a:cxn ang="0">
                      <a:pos x="16" y="14"/>
                    </a:cxn>
                    <a:cxn ang="0">
                      <a:pos x="25" y="0"/>
                    </a:cxn>
                    <a:cxn ang="0">
                      <a:pos x="42" y="4"/>
                    </a:cxn>
                    <a:cxn ang="0">
                      <a:pos x="33" y="19"/>
                    </a:cxn>
                    <a:cxn ang="0">
                      <a:pos x="47" y="46"/>
                    </a:cxn>
                    <a:cxn ang="0">
                      <a:pos x="53" y="50"/>
                    </a:cxn>
                    <a:cxn ang="0">
                      <a:pos x="84" y="89"/>
                    </a:cxn>
                    <a:cxn ang="0">
                      <a:pos x="87" y="102"/>
                    </a:cxn>
                    <a:cxn ang="0">
                      <a:pos x="92" y="102"/>
                    </a:cxn>
                  </a:cxnLst>
                  <a:rect l="0" t="0" r="r" b="b"/>
                  <a:pathLst>
                    <a:path w="105" h="152">
                      <a:moveTo>
                        <a:pt x="90" y="103"/>
                      </a:moveTo>
                      <a:cubicBezTo>
                        <a:pt x="93" y="101"/>
                        <a:pt x="92" y="102"/>
                        <a:pt x="96" y="102"/>
                      </a:cubicBezTo>
                      <a:cubicBezTo>
                        <a:pt x="101" y="102"/>
                        <a:pt x="105" y="106"/>
                        <a:pt x="105" y="110"/>
                      </a:cubicBezTo>
                      <a:cubicBezTo>
                        <a:pt x="105" y="118"/>
                        <a:pt x="94" y="122"/>
                        <a:pt x="91" y="128"/>
                      </a:cubicBezTo>
                      <a:cubicBezTo>
                        <a:pt x="95" y="129"/>
                        <a:pt x="97" y="130"/>
                        <a:pt x="100" y="130"/>
                      </a:cubicBezTo>
                      <a:cubicBezTo>
                        <a:pt x="100" y="133"/>
                        <a:pt x="100" y="133"/>
                        <a:pt x="100" y="133"/>
                      </a:cubicBezTo>
                      <a:cubicBezTo>
                        <a:pt x="96" y="137"/>
                        <a:pt x="93" y="139"/>
                        <a:pt x="87" y="139"/>
                      </a:cubicBezTo>
                      <a:cubicBezTo>
                        <a:pt x="82" y="139"/>
                        <a:pt x="72" y="139"/>
                        <a:pt x="70" y="139"/>
                      </a:cubicBezTo>
                      <a:cubicBezTo>
                        <a:pt x="65" y="139"/>
                        <a:pt x="53" y="143"/>
                        <a:pt x="47" y="143"/>
                      </a:cubicBezTo>
                      <a:cubicBezTo>
                        <a:pt x="44" y="143"/>
                        <a:pt x="42" y="141"/>
                        <a:pt x="39" y="141"/>
                      </a:cubicBezTo>
                      <a:cubicBezTo>
                        <a:pt x="34" y="141"/>
                        <a:pt x="32" y="144"/>
                        <a:pt x="32" y="148"/>
                      </a:cubicBezTo>
                      <a:cubicBezTo>
                        <a:pt x="26" y="148"/>
                        <a:pt x="26" y="148"/>
                        <a:pt x="26" y="148"/>
                      </a:cubicBezTo>
                      <a:cubicBezTo>
                        <a:pt x="23" y="148"/>
                        <a:pt x="21" y="150"/>
                        <a:pt x="19" y="152"/>
                      </a:cubicBezTo>
                      <a:cubicBezTo>
                        <a:pt x="16" y="152"/>
                        <a:pt x="16" y="152"/>
                        <a:pt x="16" y="152"/>
                      </a:cubicBezTo>
                      <a:cubicBezTo>
                        <a:pt x="16" y="149"/>
                        <a:pt x="16" y="149"/>
                        <a:pt x="16" y="149"/>
                      </a:cubicBezTo>
                      <a:cubicBezTo>
                        <a:pt x="17" y="147"/>
                        <a:pt x="30" y="133"/>
                        <a:pt x="32" y="133"/>
                      </a:cubicBezTo>
                      <a:cubicBezTo>
                        <a:pt x="38" y="131"/>
                        <a:pt x="47" y="133"/>
                        <a:pt x="47" y="127"/>
                      </a:cubicBezTo>
                      <a:cubicBezTo>
                        <a:pt x="47" y="126"/>
                        <a:pt x="46" y="125"/>
                        <a:pt x="46" y="124"/>
                      </a:cubicBezTo>
                      <a:cubicBezTo>
                        <a:pt x="44" y="126"/>
                        <a:pt x="41" y="128"/>
                        <a:pt x="38" y="128"/>
                      </a:cubicBezTo>
                      <a:cubicBezTo>
                        <a:pt x="32" y="128"/>
                        <a:pt x="30" y="123"/>
                        <a:pt x="26" y="123"/>
                      </a:cubicBezTo>
                      <a:cubicBezTo>
                        <a:pt x="23" y="123"/>
                        <a:pt x="23" y="125"/>
                        <a:pt x="21" y="125"/>
                      </a:cubicBezTo>
                      <a:cubicBezTo>
                        <a:pt x="20" y="125"/>
                        <a:pt x="19" y="124"/>
                        <a:pt x="19" y="123"/>
                      </a:cubicBezTo>
                      <a:cubicBezTo>
                        <a:pt x="19" y="116"/>
                        <a:pt x="31" y="116"/>
                        <a:pt x="31" y="109"/>
                      </a:cubicBezTo>
                      <a:cubicBezTo>
                        <a:pt x="31" y="103"/>
                        <a:pt x="28" y="101"/>
                        <a:pt x="28" y="96"/>
                      </a:cubicBezTo>
                      <a:cubicBezTo>
                        <a:pt x="36" y="96"/>
                        <a:pt x="45" y="92"/>
                        <a:pt x="48" y="88"/>
                      </a:cubicBezTo>
                      <a:cubicBezTo>
                        <a:pt x="48" y="81"/>
                        <a:pt x="48" y="81"/>
                        <a:pt x="48" y="81"/>
                      </a:cubicBezTo>
                      <a:cubicBezTo>
                        <a:pt x="43" y="82"/>
                        <a:pt x="37" y="81"/>
                        <a:pt x="37" y="77"/>
                      </a:cubicBezTo>
                      <a:cubicBezTo>
                        <a:pt x="37" y="73"/>
                        <a:pt x="39" y="72"/>
                        <a:pt x="40" y="70"/>
                      </a:cubicBezTo>
                      <a:cubicBezTo>
                        <a:pt x="39" y="70"/>
                        <a:pt x="38" y="70"/>
                        <a:pt x="36" y="70"/>
                      </a:cubicBezTo>
                      <a:cubicBezTo>
                        <a:pt x="32" y="70"/>
                        <a:pt x="30" y="72"/>
                        <a:pt x="26" y="72"/>
                      </a:cubicBezTo>
                      <a:cubicBezTo>
                        <a:pt x="22" y="72"/>
                        <a:pt x="19" y="72"/>
                        <a:pt x="19" y="69"/>
                      </a:cubicBezTo>
                      <a:cubicBezTo>
                        <a:pt x="19" y="65"/>
                        <a:pt x="23" y="63"/>
                        <a:pt x="23" y="59"/>
                      </a:cubicBezTo>
                      <a:cubicBezTo>
                        <a:pt x="23" y="55"/>
                        <a:pt x="22" y="55"/>
                        <a:pt x="23" y="51"/>
                      </a:cubicBezTo>
                      <a:cubicBezTo>
                        <a:pt x="20" y="51"/>
                        <a:pt x="17" y="50"/>
                        <a:pt x="16" y="49"/>
                      </a:cubicBezTo>
                      <a:cubicBezTo>
                        <a:pt x="14" y="52"/>
                        <a:pt x="15" y="54"/>
                        <a:pt x="16" y="55"/>
                      </a:cubicBezTo>
                      <a:cubicBezTo>
                        <a:pt x="12" y="55"/>
                        <a:pt x="12" y="55"/>
                        <a:pt x="12" y="55"/>
                      </a:cubicBezTo>
                      <a:cubicBezTo>
                        <a:pt x="12" y="52"/>
                        <a:pt x="12" y="51"/>
                        <a:pt x="12" y="48"/>
                      </a:cubicBezTo>
                      <a:cubicBezTo>
                        <a:pt x="12" y="47"/>
                        <a:pt x="13" y="46"/>
                        <a:pt x="14" y="45"/>
                      </a:cubicBezTo>
                      <a:cubicBezTo>
                        <a:pt x="14" y="41"/>
                        <a:pt x="14" y="41"/>
                        <a:pt x="14" y="41"/>
                      </a:cubicBezTo>
                      <a:cubicBezTo>
                        <a:pt x="12" y="41"/>
                        <a:pt x="8" y="40"/>
                        <a:pt x="8" y="38"/>
                      </a:cubicBezTo>
                      <a:cubicBezTo>
                        <a:pt x="8" y="36"/>
                        <a:pt x="11" y="32"/>
                        <a:pt x="11" y="32"/>
                      </a:cubicBezTo>
                      <a:cubicBezTo>
                        <a:pt x="11" y="29"/>
                        <a:pt x="11" y="29"/>
                        <a:pt x="11" y="29"/>
                      </a:cubicBezTo>
                      <a:cubicBezTo>
                        <a:pt x="4" y="27"/>
                        <a:pt x="0" y="26"/>
                        <a:pt x="0" y="20"/>
                      </a:cubicBezTo>
                      <a:cubicBezTo>
                        <a:pt x="8" y="20"/>
                        <a:pt x="8" y="20"/>
                        <a:pt x="8" y="20"/>
                      </a:cubicBezTo>
                      <a:cubicBezTo>
                        <a:pt x="8" y="23"/>
                        <a:pt x="10" y="24"/>
                        <a:pt x="11" y="24"/>
                      </a:cubicBezTo>
                      <a:cubicBezTo>
                        <a:pt x="12" y="24"/>
                        <a:pt x="12" y="22"/>
                        <a:pt x="12" y="21"/>
                      </a:cubicBezTo>
                      <a:cubicBezTo>
                        <a:pt x="12" y="21"/>
                        <a:pt x="10" y="20"/>
                        <a:pt x="10" y="19"/>
                      </a:cubicBezTo>
                      <a:cubicBezTo>
                        <a:pt x="10" y="15"/>
                        <a:pt x="13" y="14"/>
                        <a:pt x="16" y="14"/>
                      </a:cubicBezTo>
                      <a:cubicBezTo>
                        <a:pt x="16" y="10"/>
                        <a:pt x="18" y="8"/>
                        <a:pt x="18" y="6"/>
                      </a:cubicBezTo>
                      <a:cubicBezTo>
                        <a:pt x="18" y="4"/>
                        <a:pt x="23" y="0"/>
                        <a:pt x="25" y="0"/>
                      </a:cubicBezTo>
                      <a:cubicBezTo>
                        <a:pt x="30" y="0"/>
                        <a:pt x="35" y="0"/>
                        <a:pt x="38" y="0"/>
                      </a:cubicBezTo>
                      <a:cubicBezTo>
                        <a:pt x="40" y="0"/>
                        <a:pt x="42" y="3"/>
                        <a:pt x="42" y="4"/>
                      </a:cubicBezTo>
                      <a:cubicBezTo>
                        <a:pt x="42" y="10"/>
                        <a:pt x="33" y="10"/>
                        <a:pt x="31" y="16"/>
                      </a:cubicBezTo>
                      <a:cubicBezTo>
                        <a:pt x="31" y="17"/>
                        <a:pt x="32" y="18"/>
                        <a:pt x="33" y="19"/>
                      </a:cubicBezTo>
                      <a:cubicBezTo>
                        <a:pt x="59" y="19"/>
                        <a:pt x="59" y="19"/>
                        <a:pt x="59" y="19"/>
                      </a:cubicBezTo>
                      <a:cubicBezTo>
                        <a:pt x="60" y="32"/>
                        <a:pt x="47" y="37"/>
                        <a:pt x="47" y="46"/>
                      </a:cubicBezTo>
                      <a:cubicBezTo>
                        <a:pt x="45" y="47"/>
                        <a:pt x="44" y="48"/>
                        <a:pt x="43" y="50"/>
                      </a:cubicBezTo>
                      <a:cubicBezTo>
                        <a:pt x="48" y="51"/>
                        <a:pt x="50" y="49"/>
                        <a:pt x="53" y="50"/>
                      </a:cubicBezTo>
                      <a:cubicBezTo>
                        <a:pt x="62" y="53"/>
                        <a:pt x="60" y="63"/>
                        <a:pt x="66" y="69"/>
                      </a:cubicBezTo>
                      <a:cubicBezTo>
                        <a:pt x="73" y="76"/>
                        <a:pt x="84" y="79"/>
                        <a:pt x="84" y="89"/>
                      </a:cubicBezTo>
                      <a:cubicBezTo>
                        <a:pt x="84" y="93"/>
                        <a:pt x="89" y="95"/>
                        <a:pt x="89" y="99"/>
                      </a:cubicBezTo>
                      <a:cubicBezTo>
                        <a:pt x="89" y="100"/>
                        <a:pt x="88" y="101"/>
                        <a:pt x="87" y="102"/>
                      </a:cubicBezTo>
                      <a:cubicBezTo>
                        <a:pt x="87" y="105"/>
                        <a:pt x="87" y="105"/>
                        <a:pt x="87" y="105"/>
                      </a:cubicBezTo>
                      <a:cubicBezTo>
                        <a:pt x="90" y="104"/>
                        <a:pt x="90" y="103"/>
                        <a:pt x="92" y="102"/>
                      </a:cubicBezTo>
                      <a:lnTo>
                        <a:pt x="90" y="103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88" name="Freeform 31"/>
                <p:cNvSpPr/>
                <p:nvPr/>
              </p:nvSpPr>
              <p:spPr bwMode="auto">
                <a:xfrm>
                  <a:off x="4592638" y="2203450"/>
                  <a:ext cx="46038" cy="30163"/>
                </a:xfrm>
                <a:custGeom>
                  <a:avLst/>
                  <a:gdLst/>
                  <a:ahLst/>
                  <a:cxnLst>
                    <a:cxn ang="0">
                      <a:pos x="0" y="5"/>
                    </a:cxn>
                    <a:cxn ang="0">
                      <a:pos x="0" y="8"/>
                    </a:cxn>
                    <a:cxn ang="0">
                      <a:pos x="7" y="10"/>
                    </a:cxn>
                    <a:cxn ang="0">
                      <a:pos x="27" y="21"/>
                    </a:cxn>
                    <a:cxn ang="0">
                      <a:pos x="30" y="23"/>
                    </a:cxn>
                    <a:cxn ang="0">
                      <a:pos x="33" y="20"/>
                    </a:cxn>
                    <a:cxn ang="0">
                      <a:pos x="31" y="13"/>
                    </a:cxn>
                    <a:cxn ang="0">
                      <a:pos x="33" y="8"/>
                    </a:cxn>
                    <a:cxn ang="0">
                      <a:pos x="35" y="3"/>
                    </a:cxn>
                    <a:cxn ang="0">
                      <a:pos x="20" y="6"/>
                    </a:cxn>
                    <a:cxn ang="0">
                      <a:pos x="0" y="5"/>
                    </a:cxn>
                  </a:cxnLst>
                  <a:rect l="0" t="0" r="r" b="b"/>
                  <a:pathLst>
                    <a:path w="35" h="23">
                      <a:moveTo>
                        <a:pt x="0" y="5"/>
                      </a:moveTo>
                      <a:cubicBezTo>
                        <a:pt x="0" y="8"/>
                        <a:pt x="0" y="8"/>
                        <a:pt x="0" y="8"/>
                      </a:cubicBezTo>
                      <a:cubicBezTo>
                        <a:pt x="2" y="10"/>
                        <a:pt x="5" y="10"/>
                        <a:pt x="7" y="10"/>
                      </a:cubicBezTo>
                      <a:cubicBezTo>
                        <a:pt x="14" y="12"/>
                        <a:pt x="19" y="20"/>
                        <a:pt x="27" y="21"/>
                      </a:cubicBezTo>
                      <a:cubicBezTo>
                        <a:pt x="27" y="23"/>
                        <a:pt x="29" y="23"/>
                        <a:pt x="30" y="23"/>
                      </a:cubicBezTo>
                      <a:cubicBezTo>
                        <a:pt x="32" y="23"/>
                        <a:pt x="33" y="21"/>
                        <a:pt x="33" y="20"/>
                      </a:cubicBezTo>
                      <a:cubicBezTo>
                        <a:pt x="33" y="17"/>
                        <a:pt x="31" y="16"/>
                        <a:pt x="31" y="13"/>
                      </a:cubicBezTo>
                      <a:cubicBezTo>
                        <a:pt x="31" y="11"/>
                        <a:pt x="33" y="8"/>
                        <a:pt x="33" y="8"/>
                      </a:cubicBezTo>
                      <a:cubicBezTo>
                        <a:pt x="35" y="3"/>
                        <a:pt x="35" y="3"/>
                        <a:pt x="35" y="3"/>
                      </a:cubicBezTo>
                      <a:cubicBezTo>
                        <a:pt x="28" y="2"/>
                        <a:pt x="25" y="6"/>
                        <a:pt x="20" y="6"/>
                      </a:cubicBezTo>
                      <a:cubicBezTo>
                        <a:pt x="14" y="6"/>
                        <a:pt x="10" y="0"/>
                        <a:pt x="0" y="5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89" name="Freeform 32"/>
                <p:cNvSpPr/>
                <p:nvPr/>
              </p:nvSpPr>
              <p:spPr bwMode="auto">
                <a:xfrm>
                  <a:off x="4527550" y="2111375"/>
                  <a:ext cx="15875" cy="30163"/>
                </a:xfrm>
                <a:custGeom>
                  <a:avLst/>
                  <a:gdLst/>
                  <a:ahLst/>
                  <a:cxnLst>
                    <a:cxn ang="0">
                      <a:pos x="3" y="5"/>
                    </a:cxn>
                    <a:cxn ang="0">
                      <a:pos x="10" y="0"/>
                    </a:cxn>
                    <a:cxn ang="0">
                      <a:pos x="12" y="5"/>
                    </a:cxn>
                    <a:cxn ang="0">
                      <a:pos x="8" y="23"/>
                    </a:cxn>
                    <a:cxn ang="0">
                      <a:pos x="0" y="6"/>
                    </a:cxn>
                    <a:cxn ang="0">
                      <a:pos x="3" y="5"/>
                    </a:cxn>
                  </a:cxnLst>
                  <a:rect l="0" t="0" r="r" b="b"/>
                  <a:pathLst>
                    <a:path w="12" h="23">
                      <a:moveTo>
                        <a:pt x="3" y="5"/>
                      </a:moveTo>
                      <a:cubicBezTo>
                        <a:pt x="6" y="5"/>
                        <a:pt x="8" y="1"/>
                        <a:pt x="10" y="0"/>
                      </a:cubicBezTo>
                      <a:cubicBezTo>
                        <a:pt x="10" y="3"/>
                        <a:pt x="11" y="5"/>
                        <a:pt x="12" y="5"/>
                      </a:cubicBezTo>
                      <a:cubicBezTo>
                        <a:pt x="11" y="11"/>
                        <a:pt x="10" y="20"/>
                        <a:pt x="8" y="23"/>
                      </a:cubicBezTo>
                      <a:cubicBezTo>
                        <a:pt x="4" y="22"/>
                        <a:pt x="2" y="9"/>
                        <a:pt x="0" y="6"/>
                      </a:cubicBezTo>
                      <a:cubicBezTo>
                        <a:pt x="1" y="6"/>
                        <a:pt x="2" y="5"/>
                        <a:pt x="3" y="5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90" name="Freeform 33"/>
                <p:cNvSpPr/>
                <p:nvPr/>
              </p:nvSpPr>
              <p:spPr bwMode="auto">
                <a:xfrm>
                  <a:off x="4524375" y="2144713"/>
                  <a:ext cx="25400" cy="44450"/>
                </a:xfrm>
                <a:custGeom>
                  <a:avLst/>
                  <a:gdLst/>
                  <a:ahLst/>
                  <a:cxnLst>
                    <a:cxn ang="0">
                      <a:pos x="5" y="15"/>
                    </a:cxn>
                    <a:cxn ang="0">
                      <a:pos x="0" y="6"/>
                    </a:cxn>
                    <a:cxn ang="0">
                      <a:pos x="9" y="0"/>
                    </a:cxn>
                    <a:cxn ang="0">
                      <a:pos x="15" y="3"/>
                    </a:cxn>
                    <a:cxn ang="0">
                      <a:pos x="18" y="21"/>
                    </a:cxn>
                    <a:cxn ang="0">
                      <a:pos x="6" y="33"/>
                    </a:cxn>
                    <a:cxn ang="0">
                      <a:pos x="2" y="24"/>
                    </a:cxn>
                    <a:cxn ang="0">
                      <a:pos x="5" y="15"/>
                    </a:cxn>
                  </a:cxnLst>
                  <a:rect l="0" t="0" r="r" b="b"/>
                  <a:pathLst>
                    <a:path w="19" h="33">
                      <a:moveTo>
                        <a:pt x="5" y="15"/>
                      </a:moveTo>
                      <a:cubicBezTo>
                        <a:pt x="5" y="12"/>
                        <a:pt x="1" y="9"/>
                        <a:pt x="0" y="6"/>
                      </a:cubicBezTo>
                      <a:cubicBezTo>
                        <a:pt x="5" y="4"/>
                        <a:pt x="5" y="0"/>
                        <a:pt x="9" y="0"/>
                      </a:cubicBezTo>
                      <a:cubicBezTo>
                        <a:pt x="13" y="0"/>
                        <a:pt x="14" y="3"/>
                        <a:pt x="15" y="3"/>
                      </a:cubicBezTo>
                      <a:cubicBezTo>
                        <a:pt x="19" y="10"/>
                        <a:pt x="18" y="14"/>
                        <a:pt x="18" y="21"/>
                      </a:cubicBezTo>
                      <a:cubicBezTo>
                        <a:pt x="18" y="27"/>
                        <a:pt x="10" y="33"/>
                        <a:pt x="6" y="33"/>
                      </a:cubicBezTo>
                      <a:cubicBezTo>
                        <a:pt x="2" y="33"/>
                        <a:pt x="2" y="27"/>
                        <a:pt x="2" y="24"/>
                      </a:cubicBezTo>
                      <a:cubicBezTo>
                        <a:pt x="2" y="20"/>
                        <a:pt x="5" y="18"/>
                        <a:pt x="5" y="15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91" name="Freeform 34"/>
                <p:cNvSpPr/>
                <p:nvPr/>
              </p:nvSpPr>
              <p:spPr bwMode="auto">
                <a:xfrm>
                  <a:off x="4429125" y="2171700"/>
                  <a:ext cx="12700" cy="9525"/>
                </a:xfrm>
                <a:custGeom>
                  <a:avLst/>
                  <a:gdLst/>
                  <a:ahLst/>
                  <a:cxnLst>
                    <a:cxn ang="0">
                      <a:pos x="9" y="5"/>
                    </a:cxn>
                    <a:cxn ang="0">
                      <a:pos x="6" y="7"/>
                    </a:cxn>
                    <a:cxn ang="0">
                      <a:pos x="0" y="3"/>
                    </a:cxn>
                    <a:cxn ang="0">
                      <a:pos x="7" y="0"/>
                    </a:cxn>
                    <a:cxn ang="0">
                      <a:pos x="9" y="5"/>
                    </a:cxn>
                  </a:cxnLst>
                  <a:rect l="0" t="0" r="r" b="b"/>
                  <a:pathLst>
                    <a:path w="9" h="7">
                      <a:moveTo>
                        <a:pt x="9" y="5"/>
                      </a:moveTo>
                      <a:cubicBezTo>
                        <a:pt x="9" y="6"/>
                        <a:pt x="7" y="7"/>
                        <a:pt x="6" y="7"/>
                      </a:cubicBezTo>
                      <a:cubicBezTo>
                        <a:pt x="4" y="7"/>
                        <a:pt x="1" y="3"/>
                        <a:pt x="0" y="3"/>
                      </a:cubicBezTo>
                      <a:cubicBezTo>
                        <a:pt x="3" y="2"/>
                        <a:pt x="5" y="0"/>
                        <a:pt x="7" y="0"/>
                      </a:cubicBezTo>
                      <a:cubicBezTo>
                        <a:pt x="7" y="1"/>
                        <a:pt x="9" y="3"/>
                        <a:pt x="9" y="5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92" name="Freeform 35"/>
                <p:cNvSpPr/>
                <p:nvPr/>
              </p:nvSpPr>
              <p:spPr bwMode="auto">
                <a:xfrm>
                  <a:off x="4551363" y="1833563"/>
                  <a:ext cx="15875" cy="19050"/>
                </a:xfrm>
                <a:custGeom>
                  <a:avLst/>
                  <a:gdLst/>
                  <a:ahLst/>
                  <a:cxnLst>
                    <a:cxn ang="0">
                      <a:pos x="11" y="10"/>
                    </a:cxn>
                    <a:cxn ang="0">
                      <a:pos x="0" y="5"/>
                    </a:cxn>
                    <a:cxn ang="0">
                      <a:pos x="0" y="0"/>
                    </a:cxn>
                    <a:cxn ang="0">
                      <a:pos x="9" y="0"/>
                    </a:cxn>
                    <a:cxn ang="0">
                      <a:pos x="12" y="9"/>
                    </a:cxn>
                    <a:cxn ang="0">
                      <a:pos x="11" y="14"/>
                    </a:cxn>
                    <a:cxn ang="0">
                      <a:pos x="11" y="10"/>
                    </a:cxn>
                  </a:cxnLst>
                  <a:rect l="0" t="0" r="r" b="b"/>
                  <a:pathLst>
                    <a:path w="12" h="14">
                      <a:moveTo>
                        <a:pt x="11" y="10"/>
                      </a:moveTo>
                      <a:cubicBezTo>
                        <a:pt x="5" y="10"/>
                        <a:pt x="0" y="9"/>
                        <a:pt x="0" y="5"/>
                      </a:cubicBezTo>
                      <a:cubicBezTo>
                        <a:pt x="0" y="3"/>
                        <a:pt x="0" y="2"/>
                        <a:pt x="0" y="0"/>
                      </a:cubicBezTo>
                      <a:cubicBezTo>
                        <a:pt x="9" y="0"/>
                        <a:pt x="9" y="0"/>
                        <a:pt x="9" y="0"/>
                      </a:cubicBezTo>
                      <a:cubicBezTo>
                        <a:pt x="9" y="6"/>
                        <a:pt x="12" y="5"/>
                        <a:pt x="12" y="9"/>
                      </a:cubicBezTo>
                      <a:cubicBezTo>
                        <a:pt x="12" y="13"/>
                        <a:pt x="11" y="12"/>
                        <a:pt x="11" y="14"/>
                      </a:cubicBezTo>
                      <a:cubicBezTo>
                        <a:pt x="11" y="13"/>
                        <a:pt x="11" y="12"/>
                        <a:pt x="11" y="1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93" name="Freeform 37"/>
                <p:cNvSpPr/>
                <p:nvPr/>
              </p:nvSpPr>
              <p:spPr bwMode="auto">
                <a:xfrm>
                  <a:off x="4684713" y="1773238"/>
                  <a:ext cx="15875" cy="23813"/>
                </a:xfrm>
                <a:custGeom>
                  <a:avLst/>
                  <a:gdLst/>
                  <a:ahLst/>
                  <a:cxnLst>
                    <a:cxn ang="0">
                      <a:pos x="8" y="6"/>
                    </a:cxn>
                    <a:cxn ang="0">
                      <a:pos x="1" y="17"/>
                    </a:cxn>
                    <a:cxn ang="0">
                      <a:pos x="1" y="11"/>
                    </a:cxn>
                    <a:cxn ang="0">
                      <a:pos x="11" y="0"/>
                    </a:cxn>
                    <a:cxn ang="0">
                      <a:pos x="8" y="6"/>
                    </a:cxn>
                  </a:cxnLst>
                  <a:rect l="0" t="0" r="r" b="b"/>
                  <a:pathLst>
                    <a:path w="11" h="17">
                      <a:moveTo>
                        <a:pt x="8" y="6"/>
                      </a:moveTo>
                      <a:cubicBezTo>
                        <a:pt x="8" y="11"/>
                        <a:pt x="4" y="13"/>
                        <a:pt x="1" y="17"/>
                      </a:cubicBezTo>
                      <a:cubicBezTo>
                        <a:pt x="0" y="15"/>
                        <a:pt x="1" y="14"/>
                        <a:pt x="1" y="11"/>
                      </a:cubicBezTo>
                      <a:cubicBezTo>
                        <a:pt x="1" y="9"/>
                        <a:pt x="3" y="1"/>
                        <a:pt x="11" y="0"/>
                      </a:cubicBezTo>
                      <a:cubicBezTo>
                        <a:pt x="10" y="2"/>
                        <a:pt x="8" y="4"/>
                        <a:pt x="8" y="6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94" name="Freeform 38"/>
                <p:cNvSpPr/>
                <p:nvPr/>
              </p:nvSpPr>
              <p:spPr bwMode="auto">
                <a:xfrm>
                  <a:off x="4746625" y="1744663"/>
                  <a:ext cx="20638" cy="26988"/>
                </a:xfrm>
                <a:custGeom>
                  <a:avLst/>
                  <a:gdLst/>
                  <a:ahLst/>
                  <a:cxnLst>
                    <a:cxn ang="0">
                      <a:pos x="12" y="10"/>
                    </a:cxn>
                    <a:cxn ang="0">
                      <a:pos x="12" y="16"/>
                    </a:cxn>
                    <a:cxn ang="0">
                      <a:pos x="5" y="20"/>
                    </a:cxn>
                    <a:cxn ang="0">
                      <a:pos x="0" y="13"/>
                    </a:cxn>
                    <a:cxn ang="0">
                      <a:pos x="10" y="10"/>
                    </a:cxn>
                    <a:cxn ang="0">
                      <a:pos x="7" y="5"/>
                    </a:cxn>
                    <a:cxn ang="0">
                      <a:pos x="11" y="0"/>
                    </a:cxn>
                    <a:cxn ang="0">
                      <a:pos x="16" y="5"/>
                    </a:cxn>
                    <a:cxn ang="0">
                      <a:pos x="12" y="10"/>
                    </a:cxn>
                  </a:cxnLst>
                  <a:rect l="0" t="0" r="r" b="b"/>
                  <a:pathLst>
                    <a:path w="16" h="20">
                      <a:moveTo>
                        <a:pt x="12" y="10"/>
                      </a:moveTo>
                      <a:cubicBezTo>
                        <a:pt x="12" y="12"/>
                        <a:pt x="12" y="14"/>
                        <a:pt x="12" y="16"/>
                      </a:cubicBezTo>
                      <a:cubicBezTo>
                        <a:pt x="12" y="17"/>
                        <a:pt x="6" y="20"/>
                        <a:pt x="5" y="20"/>
                      </a:cubicBezTo>
                      <a:cubicBezTo>
                        <a:pt x="1" y="20"/>
                        <a:pt x="0" y="16"/>
                        <a:pt x="0" y="13"/>
                      </a:cubicBezTo>
                      <a:cubicBezTo>
                        <a:pt x="4" y="13"/>
                        <a:pt x="6" y="10"/>
                        <a:pt x="10" y="10"/>
                      </a:cubicBezTo>
                      <a:cubicBezTo>
                        <a:pt x="9" y="8"/>
                        <a:pt x="7" y="7"/>
                        <a:pt x="7" y="5"/>
                      </a:cubicBezTo>
                      <a:cubicBezTo>
                        <a:pt x="7" y="2"/>
                        <a:pt x="11" y="0"/>
                        <a:pt x="11" y="0"/>
                      </a:cubicBezTo>
                      <a:cubicBezTo>
                        <a:pt x="13" y="3"/>
                        <a:pt x="14" y="4"/>
                        <a:pt x="16" y="5"/>
                      </a:cubicBezTo>
                      <a:cubicBezTo>
                        <a:pt x="15" y="7"/>
                        <a:pt x="13" y="10"/>
                        <a:pt x="12" y="1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195" name="Group 194"/>
            <p:cNvGrpSpPr/>
            <p:nvPr/>
          </p:nvGrpSpPr>
          <p:grpSpPr>
            <a:xfrm>
              <a:off x="5105582" y="3000651"/>
              <a:ext cx="941496" cy="822457"/>
              <a:chOff x="6275388" y="2879725"/>
              <a:chExt cx="966788" cy="844551"/>
            </a:xfrm>
            <a:grpFill/>
          </p:grpSpPr>
          <p:sp>
            <p:nvSpPr>
              <p:cNvPr id="196" name="Freeform 9"/>
              <p:cNvSpPr/>
              <p:nvPr/>
            </p:nvSpPr>
            <p:spPr bwMode="auto">
              <a:xfrm>
                <a:off x="6567488" y="2879725"/>
                <a:ext cx="339725" cy="176213"/>
              </a:xfrm>
              <a:custGeom>
                <a:avLst/>
                <a:gdLst/>
                <a:ahLst/>
                <a:cxnLst>
                  <a:cxn ang="0">
                    <a:pos x="128" y="28"/>
                  </a:cxn>
                  <a:cxn ang="0">
                    <a:pos x="160" y="39"/>
                  </a:cxn>
                  <a:cxn ang="0">
                    <a:pos x="173" y="45"/>
                  </a:cxn>
                  <a:cxn ang="0">
                    <a:pos x="179" y="49"/>
                  </a:cxn>
                  <a:cxn ang="0">
                    <a:pos x="203" y="71"/>
                  </a:cxn>
                  <a:cxn ang="0">
                    <a:pos x="217" y="78"/>
                  </a:cxn>
                  <a:cxn ang="0">
                    <a:pos x="208" y="85"/>
                  </a:cxn>
                  <a:cxn ang="0">
                    <a:pos x="217" y="96"/>
                  </a:cxn>
                  <a:cxn ang="0">
                    <a:pos x="224" y="108"/>
                  </a:cxn>
                  <a:cxn ang="0">
                    <a:pos x="233" y="113"/>
                  </a:cxn>
                  <a:cxn ang="0">
                    <a:pos x="237" y="118"/>
                  </a:cxn>
                  <a:cxn ang="0">
                    <a:pos x="242" y="119"/>
                  </a:cxn>
                  <a:cxn ang="0">
                    <a:pos x="247" y="124"/>
                  </a:cxn>
                  <a:cxn ang="0">
                    <a:pos x="255" y="126"/>
                  </a:cxn>
                  <a:cxn ang="0">
                    <a:pos x="250" y="133"/>
                  </a:cxn>
                  <a:cxn ang="0">
                    <a:pos x="247" y="133"/>
                  </a:cxn>
                  <a:cxn ang="0">
                    <a:pos x="239" y="127"/>
                  </a:cxn>
                  <a:cxn ang="0">
                    <a:pos x="227" y="127"/>
                  </a:cxn>
                  <a:cxn ang="0">
                    <a:pos x="210" y="116"/>
                  </a:cxn>
                  <a:cxn ang="0">
                    <a:pos x="206" y="113"/>
                  </a:cxn>
                  <a:cxn ang="0">
                    <a:pos x="175" y="92"/>
                  </a:cxn>
                  <a:cxn ang="0">
                    <a:pos x="158" y="103"/>
                  </a:cxn>
                  <a:cxn ang="0">
                    <a:pos x="156" y="113"/>
                  </a:cxn>
                  <a:cxn ang="0">
                    <a:pos x="139" y="113"/>
                  </a:cxn>
                  <a:cxn ang="0">
                    <a:pos x="113" y="100"/>
                  </a:cxn>
                  <a:cxn ang="0">
                    <a:pos x="107" y="102"/>
                  </a:cxn>
                  <a:cxn ang="0">
                    <a:pos x="98" y="102"/>
                  </a:cxn>
                  <a:cxn ang="0">
                    <a:pos x="90" y="99"/>
                  </a:cxn>
                  <a:cxn ang="0">
                    <a:pos x="101" y="90"/>
                  </a:cxn>
                  <a:cxn ang="0">
                    <a:pos x="96" y="71"/>
                  </a:cxn>
                  <a:cxn ang="0">
                    <a:pos x="77" y="59"/>
                  </a:cxn>
                  <a:cxn ang="0">
                    <a:pos x="53" y="54"/>
                  </a:cxn>
                  <a:cxn ang="0">
                    <a:pos x="37" y="45"/>
                  </a:cxn>
                  <a:cxn ang="0">
                    <a:pos x="37" y="41"/>
                  </a:cxn>
                  <a:cxn ang="0">
                    <a:pos x="30" y="49"/>
                  </a:cxn>
                  <a:cxn ang="0">
                    <a:pos x="26" y="48"/>
                  </a:cxn>
                  <a:cxn ang="0">
                    <a:pos x="24" y="38"/>
                  </a:cxn>
                  <a:cxn ang="0">
                    <a:pos x="16" y="33"/>
                  </a:cxn>
                  <a:cxn ang="0">
                    <a:pos x="38" y="25"/>
                  </a:cxn>
                  <a:cxn ang="0">
                    <a:pos x="35" y="25"/>
                  </a:cxn>
                  <a:cxn ang="0">
                    <a:pos x="23" y="27"/>
                  </a:cxn>
                  <a:cxn ang="0">
                    <a:pos x="16" y="26"/>
                  </a:cxn>
                  <a:cxn ang="0">
                    <a:pos x="14" y="22"/>
                  </a:cxn>
                  <a:cxn ang="0">
                    <a:pos x="0" y="12"/>
                  </a:cxn>
                  <a:cxn ang="0">
                    <a:pos x="6" y="8"/>
                  </a:cxn>
                  <a:cxn ang="0">
                    <a:pos x="23" y="0"/>
                  </a:cxn>
                  <a:cxn ang="0">
                    <a:pos x="44" y="9"/>
                  </a:cxn>
                  <a:cxn ang="0">
                    <a:pos x="44" y="25"/>
                  </a:cxn>
                  <a:cxn ang="0">
                    <a:pos x="50" y="29"/>
                  </a:cxn>
                  <a:cxn ang="0">
                    <a:pos x="59" y="38"/>
                  </a:cxn>
                  <a:cxn ang="0">
                    <a:pos x="67" y="30"/>
                  </a:cxn>
                  <a:cxn ang="0">
                    <a:pos x="78" y="25"/>
                  </a:cxn>
                  <a:cxn ang="0">
                    <a:pos x="92" y="14"/>
                  </a:cxn>
                  <a:cxn ang="0">
                    <a:pos x="98" y="17"/>
                  </a:cxn>
                  <a:cxn ang="0">
                    <a:pos x="109" y="25"/>
                  </a:cxn>
                  <a:cxn ang="0">
                    <a:pos x="121" y="25"/>
                  </a:cxn>
                  <a:cxn ang="0">
                    <a:pos x="130" y="29"/>
                  </a:cxn>
                  <a:cxn ang="0">
                    <a:pos x="130" y="30"/>
                  </a:cxn>
                  <a:cxn ang="0">
                    <a:pos x="128" y="28"/>
                  </a:cxn>
                </a:cxnLst>
                <a:rect l="0" t="0" r="r" b="b"/>
                <a:pathLst>
                  <a:path w="255" h="133">
                    <a:moveTo>
                      <a:pt x="128" y="28"/>
                    </a:moveTo>
                    <a:cubicBezTo>
                      <a:pt x="133" y="33"/>
                      <a:pt x="149" y="39"/>
                      <a:pt x="160" y="39"/>
                    </a:cubicBezTo>
                    <a:cubicBezTo>
                      <a:pt x="165" y="39"/>
                      <a:pt x="168" y="45"/>
                      <a:pt x="173" y="45"/>
                    </a:cubicBezTo>
                    <a:cubicBezTo>
                      <a:pt x="173" y="48"/>
                      <a:pt x="176" y="49"/>
                      <a:pt x="179" y="49"/>
                    </a:cubicBezTo>
                    <a:cubicBezTo>
                      <a:pt x="193" y="54"/>
                      <a:pt x="192" y="66"/>
                      <a:pt x="203" y="71"/>
                    </a:cubicBezTo>
                    <a:cubicBezTo>
                      <a:pt x="207" y="73"/>
                      <a:pt x="217" y="68"/>
                      <a:pt x="217" y="78"/>
                    </a:cubicBezTo>
                    <a:cubicBezTo>
                      <a:pt x="217" y="83"/>
                      <a:pt x="208" y="81"/>
                      <a:pt x="208" y="85"/>
                    </a:cubicBezTo>
                    <a:cubicBezTo>
                      <a:pt x="208" y="87"/>
                      <a:pt x="216" y="95"/>
                      <a:pt x="217" y="96"/>
                    </a:cubicBezTo>
                    <a:cubicBezTo>
                      <a:pt x="221" y="100"/>
                      <a:pt x="220" y="103"/>
                      <a:pt x="224" y="108"/>
                    </a:cubicBezTo>
                    <a:cubicBezTo>
                      <a:pt x="225" y="111"/>
                      <a:pt x="230" y="113"/>
                      <a:pt x="233" y="113"/>
                    </a:cubicBezTo>
                    <a:cubicBezTo>
                      <a:pt x="235" y="113"/>
                      <a:pt x="236" y="116"/>
                      <a:pt x="237" y="118"/>
                    </a:cubicBezTo>
                    <a:cubicBezTo>
                      <a:pt x="238" y="120"/>
                      <a:pt x="240" y="118"/>
                      <a:pt x="242" y="119"/>
                    </a:cubicBezTo>
                    <a:cubicBezTo>
                      <a:pt x="245" y="119"/>
                      <a:pt x="246" y="122"/>
                      <a:pt x="247" y="124"/>
                    </a:cubicBezTo>
                    <a:cubicBezTo>
                      <a:pt x="247" y="126"/>
                      <a:pt x="254" y="125"/>
                      <a:pt x="255" y="126"/>
                    </a:cubicBezTo>
                    <a:cubicBezTo>
                      <a:pt x="253" y="127"/>
                      <a:pt x="250" y="130"/>
                      <a:pt x="250" y="133"/>
                    </a:cubicBezTo>
                    <a:cubicBezTo>
                      <a:pt x="249" y="133"/>
                      <a:pt x="248" y="133"/>
                      <a:pt x="247" y="133"/>
                    </a:cubicBezTo>
                    <a:cubicBezTo>
                      <a:pt x="246" y="133"/>
                      <a:pt x="240" y="128"/>
                      <a:pt x="239" y="127"/>
                    </a:cubicBezTo>
                    <a:cubicBezTo>
                      <a:pt x="227" y="127"/>
                      <a:pt x="227" y="127"/>
                      <a:pt x="227" y="127"/>
                    </a:cubicBezTo>
                    <a:cubicBezTo>
                      <a:pt x="221" y="126"/>
                      <a:pt x="210" y="121"/>
                      <a:pt x="210" y="116"/>
                    </a:cubicBezTo>
                    <a:cubicBezTo>
                      <a:pt x="210" y="115"/>
                      <a:pt x="207" y="114"/>
                      <a:pt x="206" y="113"/>
                    </a:cubicBezTo>
                    <a:cubicBezTo>
                      <a:pt x="197" y="104"/>
                      <a:pt x="189" y="92"/>
                      <a:pt x="175" y="92"/>
                    </a:cubicBezTo>
                    <a:cubicBezTo>
                      <a:pt x="164" y="92"/>
                      <a:pt x="165" y="100"/>
                      <a:pt x="158" y="103"/>
                    </a:cubicBezTo>
                    <a:cubicBezTo>
                      <a:pt x="160" y="108"/>
                      <a:pt x="156" y="110"/>
                      <a:pt x="156" y="113"/>
                    </a:cubicBezTo>
                    <a:cubicBezTo>
                      <a:pt x="146" y="113"/>
                      <a:pt x="144" y="113"/>
                      <a:pt x="139" y="113"/>
                    </a:cubicBezTo>
                    <a:cubicBezTo>
                      <a:pt x="128" y="113"/>
                      <a:pt x="125" y="100"/>
                      <a:pt x="113" y="100"/>
                    </a:cubicBezTo>
                    <a:cubicBezTo>
                      <a:pt x="112" y="100"/>
                      <a:pt x="107" y="100"/>
                      <a:pt x="107" y="102"/>
                    </a:cubicBezTo>
                    <a:cubicBezTo>
                      <a:pt x="98" y="102"/>
                      <a:pt x="98" y="102"/>
                      <a:pt x="98" y="102"/>
                    </a:cubicBezTo>
                    <a:cubicBezTo>
                      <a:pt x="94" y="102"/>
                      <a:pt x="90" y="102"/>
                      <a:pt x="90" y="99"/>
                    </a:cubicBezTo>
                    <a:cubicBezTo>
                      <a:pt x="90" y="93"/>
                      <a:pt x="99" y="91"/>
                      <a:pt x="101" y="90"/>
                    </a:cubicBezTo>
                    <a:cubicBezTo>
                      <a:pt x="95" y="84"/>
                      <a:pt x="98" y="78"/>
                      <a:pt x="96" y="71"/>
                    </a:cubicBezTo>
                    <a:cubicBezTo>
                      <a:pt x="94" y="66"/>
                      <a:pt x="82" y="61"/>
                      <a:pt x="77" y="59"/>
                    </a:cubicBezTo>
                    <a:cubicBezTo>
                      <a:pt x="72" y="56"/>
                      <a:pt x="60" y="54"/>
                      <a:pt x="53" y="54"/>
                    </a:cubicBezTo>
                    <a:cubicBezTo>
                      <a:pt x="47" y="54"/>
                      <a:pt x="44" y="43"/>
                      <a:pt x="37" y="45"/>
                    </a:cubicBezTo>
                    <a:cubicBezTo>
                      <a:pt x="37" y="41"/>
                      <a:pt x="37" y="41"/>
                      <a:pt x="37" y="41"/>
                    </a:cubicBezTo>
                    <a:cubicBezTo>
                      <a:pt x="36" y="44"/>
                      <a:pt x="34" y="49"/>
                      <a:pt x="30" y="49"/>
                    </a:cubicBezTo>
                    <a:cubicBezTo>
                      <a:pt x="29" y="49"/>
                      <a:pt x="26" y="49"/>
                      <a:pt x="26" y="48"/>
                    </a:cubicBezTo>
                    <a:cubicBezTo>
                      <a:pt x="24" y="43"/>
                      <a:pt x="26" y="41"/>
                      <a:pt x="24" y="38"/>
                    </a:cubicBezTo>
                    <a:cubicBezTo>
                      <a:pt x="22" y="34"/>
                      <a:pt x="17" y="36"/>
                      <a:pt x="16" y="33"/>
                    </a:cubicBezTo>
                    <a:cubicBezTo>
                      <a:pt x="22" y="29"/>
                      <a:pt x="35" y="30"/>
                      <a:pt x="38" y="25"/>
                    </a:cubicBezTo>
                    <a:cubicBezTo>
                      <a:pt x="35" y="25"/>
                      <a:pt x="35" y="25"/>
                      <a:pt x="35" y="25"/>
                    </a:cubicBezTo>
                    <a:cubicBezTo>
                      <a:pt x="30" y="26"/>
                      <a:pt x="27" y="27"/>
                      <a:pt x="23" y="27"/>
                    </a:cubicBezTo>
                    <a:cubicBezTo>
                      <a:pt x="20" y="27"/>
                      <a:pt x="19" y="26"/>
                      <a:pt x="16" y="26"/>
                    </a:cubicBezTo>
                    <a:cubicBezTo>
                      <a:pt x="15" y="25"/>
                      <a:pt x="14" y="23"/>
                      <a:pt x="14" y="22"/>
                    </a:cubicBezTo>
                    <a:cubicBezTo>
                      <a:pt x="11" y="15"/>
                      <a:pt x="0" y="18"/>
                      <a:pt x="0" y="12"/>
                    </a:cubicBezTo>
                    <a:cubicBezTo>
                      <a:pt x="0" y="9"/>
                      <a:pt x="4" y="8"/>
                      <a:pt x="6" y="8"/>
                    </a:cubicBezTo>
                    <a:cubicBezTo>
                      <a:pt x="12" y="8"/>
                      <a:pt x="15" y="0"/>
                      <a:pt x="23" y="0"/>
                    </a:cubicBezTo>
                    <a:cubicBezTo>
                      <a:pt x="30" y="0"/>
                      <a:pt x="36" y="7"/>
                      <a:pt x="44" y="9"/>
                    </a:cubicBezTo>
                    <a:cubicBezTo>
                      <a:pt x="44" y="15"/>
                      <a:pt x="44" y="22"/>
                      <a:pt x="44" y="25"/>
                    </a:cubicBezTo>
                    <a:cubicBezTo>
                      <a:pt x="44" y="27"/>
                      <a:pt x="46" y="29"/>
                      <a:pt x="50" y="29"/>
                    </a:cubicBezTo>
                    <a:cubicBezTo>
                      <a:pt x="50" y="31"/>
                      <a:pt x="56" y="38"/>
                      <a:pt x="59" y="38"/>
                    </a:cubicBezTo>
                    <a:cubicBezTo>
                      <a:pt x="62" y="38"/>
                      <a:pt x="66" y="31"/>
                      <a:pt x="67" y="30"/>
                    </a:cubicBezTo>
                    <a:cubicBezTo>
                      <a:pt x="71" y="27"/>
                      <a:pt x="71" y="26"/>
                      <a:pt x="78" y="25"/>
                    </a:cubicBezTo>
                    <a:cubicBezTo>
                      <a:pt x="82" y="23"/>
                      <a:pt x="87" y="15"/>
                      <a:pt x="92" y="14"/>
                    </a:cubicBezTo>
                    <a:cubicBezTo>
                      <a:pt x="93" y="17"/>
                      <a:pt x="96" y="16"/>
                      <a:pt x="98" y="17"/>
                    </a:cubicBezTo>
                    <a:cubicBezTo>
                      <a:pt x="103" y="18"/>
                      <a:pt x="106" y="24"/>
                      <a:pt x="109" y="25"/>
                    </a:cubicBezTo>
                    <a:cubicBezTo>
                      <a:pt x="121" y="25"/>
                      <a:pt x="121" y="25"/>
                      <a:pt x="121" y="25"/>
                    </a:cubicBezTo>
                    <a:cubicBezTo>
                      <a:pt x="123" y="27"/>
                      <a:pt x="128" y="29"/>
                      <a:pt x="130" y="29"/>
                    </a:cubicBezTo>
                    <a:cubicBezTo>
                      <a:pt x="130" y="30"/>
                      <a:pt x="130" y="30"/>
                      <a:pt x="130" y="30"/>
                    </a:cubicBezTo>
                    <a:lnTo>
                      <a:pt x="128" y="28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grpSp>
            <p:nvGrpSpPr>
              <p:cNvPr id="197" name="Group 361"/>
              <p:cNvGrpSpPr/>
              <p:nvPr/>
            </p:nvGrpSpPr>
            <p:grpSpPr>
              <a:xfrm>
                <a:off x="6275388" y="2917825"/>
                <a:ext cx="966788" cy="806451"/>
                <a:chOff x="6275388" y="2917825"/>
                <a:chExt cx="966788" cy="806451"/>
              </a:xfrm>
              <a:grpFill/>
            </p:grpSpPr>
            <p:sp>
              <p:nvSpPr>
                <p:cNvPr id="198" name="Freeform 7"/>
                <p:cNvSpPr/>
                <p:nvPr/>
              </p:nvSpPr>
              <p:spPr bwMode="auto">
                <a:xfrm>
                  <a:off x="6623050" y="2968625"/>
                  <a:ext cx="11113" cy="25400"/>
                </a:xfrm>
                <a:custGeom>
                  <a:avLst/>
                  <a:gdLst/>
                  <a:ahLst/>
                  <a:cxnLst>
                    <a:cxn ang="0">
                      <a:pos x="7" y="0"/>
                    </a:cxn>
                    <a:cxn ang="0">
                      <a:pos x="8" y="5"/>
                    </a:cxn>
                    <a:cxn ang="0">
                      <a:pos x="5" y="9"/>
                    </a:cxn>
                    <a:cxn ang="0">
                      <a:pos x="2" y="19"/>
                    </a:cxn>
                    <a:cxn ang="0">
                      <a:pos x="0" y="15"/>
                    </a:cxn>
                    <a:cxn ang="0">
                      <a:pos x="4" y="8"/>
                    </a:cxn>
                    <a:cxn ang="0">
                      <a:pos x="7" y="0"/>
                    </a:cxn>
                  </a:cxnLst>
                  <a:rect l="0" t="0" r="r" b="b"/>
                  <a:pathLst>
                    <a:path w="8" h="19">
                      <a:moveTo>
                        <a:pt x="7" y="0"/>
                      </a:moveTo>
                      <a:cubicBezTo>
                        <a:pt x="7" y="4"/>
                        <a:pt x="8" y="2"/>
                        <a:pt x="8" y="5"/>
                      </a:cubicBezTo>
                      <a:cubicBezTo>
                        <a:pt x="8" y="8"/>
                        <a:pt x="7" y="9"/>
                        <a:pt x="5" y="9"/>
                      </a:cubicBezTo>
                      <a:cubicBezTo>
                        <a:pt x="5" y="14"/>
                        <a:pt x="6" y="19"/>
                        <a:pt x="2" y="19"/>
                      </a:cubicBezTo>
                      <a:cubicBezTo>
                        <a:pt x="1" y="19"/>
                        <a:pt x="0" y="16"/>
                        <a:pt x="0" y="15"/>
                      </a:cubicBezTo>
                      <a:cubicBezTo>
                        <a:pt x="0" y="11"/>
                        <a:pt x="4" y="10"/>
                        <a:pt x="4" y="8"/>
                      </a:cubicBezTo>
                      <a:cubicBezTo>
                        <a:pt x="4" y="4"/>
                        <a:pt x="3" y="0"/>
                        <a:pt x="7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99" name="Freeform 8"/>
                <p:cNvSpPr/>
                <p:nvPr/>
              </p:nvSpPr>
              <p:spPr bwMode="auto">
                <a:xfrm>
                  <a:off x="6867525" y="2944813"/>
                  <a:ext cx="65088" cy="38100"/>
                </a:xfrm>
                <a:custGeom>
                  <a:avLst/>
                  <a:gdLst/>
                  <a:ahLst/>
                  <a:cxnLst>
                    <a:cxn ang="0">
                      <a:pos x="13" y="27"/>
                    </a:cxn>
                    <a:cxn ang="0">
                      <a:pos x="0" y="18"/>
                    </a:cxn>
                    <a:cxn ang="0">
                      <a:pos x="13" y="18"/>
                    </a:cxn>
                    <a:cxn ang="0">
                      <a:pos x="18" y="17"/>
                    </a:cxn>
                    <a:cxn ang="0">
                      <a:pos x="35" y="13"/>
                    </a:cxn>
                    <a:cxn ang="0">
                      <a:pos x="45" y="0"/>
                    </a:cxn>
                    <a:cxn ang="0">
                      <a:pos x="49" y="7"/>
                    </a:cxn>
                    <a:cxn ang="0">
                      <a:pos x="40" y="22"/>
                    </a:cxn>
                    <a:cxn ang="0">
                      <a:pos x="19" y="29"/>
                    </a:cxn>
                    <a:cxn ang="0">
                      <a:pos x="11" y="25"/>
                    </a:cxn>
                    <a:cxn ang="0">
                      <a:pos x="13" y="27"/>
                    </a:cxn>
                  </a:cxnLst>
                  <a:rect l="0" t="0" r="r" b="b"/>
                  <a:pathLst>
                    <a:path w="49" h="29">
                      <a:moveTo>
                        <a:pt x="13" y="27"/>
                      </a:moveTo>
                      <a:cubicBezTo>
                        <a:pt x="9" y="22"/>
                        <a:pt x="1" y="24"/>
                        <a:pt x="0" y="18"/>
                      </a:cubicBezTo>
                      <a:cubicBezTo>
                        <a:pt x="13" y="18"/>
                        <a:pt x="13" y="18"/>
                        <a:pt x="13" y="18"/>
                      </a:cubicBezTo>
                      <a:cubicBezTo>
                        <a:pt x="14" y="18"/>
                        <a:pt x="18" y="17"/>
                        <a:pt x="18" y="17"/>
                      </a:cubicBezTo>
                      <a:cubicBezTo>
                        <a:pt x="25" y="14"/>
                        <a:pt x="31" y="15"/>
                        <a:pt x="35" y="13"/>
                      </a:cubicBezTo>
                      <a:cubicBezTo>
                        <a:pt x="41" y="10"/>
                        <a:pt x="39" y="0"/>
                        <a:pt x="45" y="0"/>
                      </a:cubicBezTo>
                      <a:cubicBezTo>
                        <a:pt x="48" y="0"/>
                        <a:pt x="49" y="4"/>
                        <a:pt x="49" y="7"/>
                      </a:cubicBezTo>
                      <a:cubicBezTo>
                        <a:pt x="49" y="16"/>
                        <a:pt x="40" y="14"/>
                        <a:pt x="40" y="22"/>
                      </a:cubicBezTo>
                      <a:cubicBezTo>
                        <a:pt x="32" y="24"/>
                        <a:pt x="28" y="29"/>
                        <a:pt x="19" y="29"/>
                      </a:cubicBezTo>
                      <a:cubicBezTo>
                        <a:pt x="17" y="29"/>
                        <a:pt x="11" y="26"/>
                        <a:pt x="11" y="25"/>
                      </a:cubicBezTo>
                      <a:lnTo>
                        <a:pt x="13" y="2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00" name="Freeform 10"/>
                <p:cNvSpPr/>
                <p:nvPr/>
              </p:nvSpPr>
              <p:spPr bwMode="auto">
                <a:xfrm>
                  <a:off x="6911975" y="2917825"/>
                  <a:ext cx="34925" cy="34925"/>
                </a:xfrm>
                <a:custGeom>
                  <a:avLst/>
                  <a:gdLst/>
                  <a:ahLst/>
                  <a:cxnLst>
                    <a:cxn ang="0">
                      <a:pos x="23" y="25"/>
                    </a:cxn>
                    <a:cxn ang="0">
                      <a:pos x="19" y="17"/>
                    </a:cxn>
                    <a:cxn ang="0">
                      <a:pos x="8" y="6"/>
                    </a:cxn>
                    <a:cxn ang="0">
                      <a:pos x="0" y="0"/>
                    </a:cxn>
                    <a:cxn ang="0">
                      <a:pos x="18" y="13"/>
                    </a:cxn>
                    <a:cxn ang="0">
                      <a:pos x="26" y="22"/>
                    </a:cxn>
                    <a:cxn ang="0">
                      <a:pos x="26" y="25"/>
                    </a:cxn>
                    <a:cxn ang="0">
                      <a:pos x="23" y="25"/>
                    </a:cxn>
                  </a:cxnLst>
                  <a:rect l="0" t="0" r="r" b="b"/>
                  <a:pathLst>
                    <a:path w="26" h="26">
                      <a:moveTo>
                        <a:pt x="23" y="25"/>
                      </a:moveTo>
                      <a:cubicBezTo>
                        <a:pt x="18" y="24"/>
                        <a:pt x="18" y="21"/>
                        <a:pt x="19" y="17"/>
                      </a:cubicBezTo>
                      <a:cubicBezTo>
                        <a:pt x="13" y="14"/>
                        <a:pt x="14" y="9"/>
                        <a:pt x="8" y="6"/>
                      </a:cubicBezTo>
                      <a:cubicBezTo>
                        <a:pt x="5" y="4"/>
                        <a:pt x="2" y="4"/>
                        <a:pt x="0" y="0"/>
                      </a:cubicBezTo>
                      <a:cubicBezTo>
                        <a:pt x="9" y="3"/>
                        <a:pt x="13" y="8"/>
                        <a:pt x="18" y="13"/>
                      </a:cubicBezTo>
                      <a:cubicBezTo>
                        <a:pt x="21" y="17"/>
                        <a:pt x="26" y="16"/>
                        <a:pt x="26" y="22"/>
                      </a:cubicBezTo>
                      <a:cubicBezTo>
                        <a:pt x="26" y="23"/>
                        <a:pt x="26" y="24"/>
                        <a:pt x="26" y="25"/>
                      </a:cubicBezTo>
                      <a:cubicBezTo>
                        <a:pt x="25" y="25"/>
                        <a:pt x="24" y="26"/>
                        <a:pt x="23" y="25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01" name="Freeform 11"/>
                <p:cNvSpPr/>
                <p:nvPr/>
              </p:nvSpPr>
              <p:spPr bwMode="auto">
                <a:xfrm>
                  <a:off x="6972300" y="2967038"/>
                  <a:ext cx="17463" cy="20638"/>
                </a:xfrm>
                <a:custGeom>
                  <a:avLst/>
                  <a:gdLst/>
                  <a:ahLst/>
                  <a:cxnLst>
                    <a:cxn ang="0">
                      <a:pos x="7" y="9"/>
                    </a:cxn>
                    <a:cxn ang="0">
                      <a:pos x="1" y="0"/>
                    </a:cxn>
                    <a:cxn ang="0">
                      <a:pos x="13" y="12"/>
                    </a:cxn>
                    <a:cxn ang="0">
                      <a:pos x="10" y="16"/>
                    </a:cxn>
                    <a:cxn ang="0">
                      <a:pos x="7" y="13"/>
                    </a:cxn>
                    <a:cxn ang="0">
                      <a:pos x="7" y="9"/>
                    </a:cxn>
                  </a:cxnLst>
                  <a:rect l="0" t="0" r="r" b="b"/>
                  <a:pathLst>
                    <a:path w="13" h="16">
                      <a:moveTo>
                        <a:pt x="7" y="9"/>
                      </a:moveTo>
                      <a:cubicBezTo>
                        <a:pt x="2" y="9"/>
                        <a:pt x="0" y="4"/>
                        <a:pt x="1" y="0"/>
                      </a:cubicBezTo>
                      <a:cubicBezTo>
                        <a:pt x="4" y="1"/>
                        <a:pt x="13" y="11"/>
                        <a:pt x="13" y="12"/>
                      </a:cubicBezTo>
                      <a:cubicBezTo>
                        <a:pt x="13" y="14"/>
                        <a:pt x="11" y="16"/>
                        <a:pt x="10" y="16"/>
                      </a:cubicBezTo>
                      <a:cubicBezTo>
                        <a:pt x="9" y="16"/>
                        <a:pt x="7" y="14"/>
                        <a:pt x="7" y="13"/>
                      </a:cubicBezTo>
                      <a:cubicBezTo>
                        <a:pt x="7" y="12"/>
                        <a:pt x="7" y="11"/>
                        <a:pt x="7" y="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02" name="Freeform 12"/>
                <p:cNvSpPr/>
                <p:nvPr/>
              </p:nvSpPr>
              <p:spPr bwMode="auto">
                <a:xfrm>
                  <a:off x="7086600" y="3046413"/>
                  <a:ext cx="9525" cy="11113"/>
                </a:xfrm>
                <a:custGeom>
                  <a:avLst/>
                  <a:gdLst/>
                  <a:ahLst/>
                  <a:cxnLst>
                    <a:cxn ang="0">
                      <a:pos x="7" y="6"/>
                    </a:cxn>
                    <a:cxn ang="0">
                      <a:pos x="7" y="9"/>
                    </a:cxn>
                    <a:cxn ang="0">
                      <a:pos x="0" y="0"/>
                    </a:cxn>
                    <a:cxn ang="0">
                      <a:pos x="7" y="6"/>
                    </a:cxn>
                  </a:cxnLst>
                  <a:rect l="0" t="0" r="r" b="b"/>
                  <a:pathLst>
                    <a:path w="7" h="9">
                      <a:moveTo>
                        <a:pt x="7" y="6"/>
                      </a:moveTo>
                      <a:cubicBezTo>
                        <a:pt x="7" y="7"/>
                        <a:pt x="7" y="8"/>
                        <a:pt x="7" y="9"/>
                      </a:cubicBezTo>
                      <a:cubicBezTo>
                        <a:pt x="3" y="9"/>
                        <a:pt x="0" y="2"/>
                        <a:pt x="0" y="0"/>
                      </a:cubicBezTo>
                      <a:cubicBezTo>
                        <a:pt x="4" y="2"/>
                        <a:pt x="7" y="3"/>
                        <a:pt x="7" y="6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03" name="Freeform 13"/>
                <p:cNvSpPr/>
                <p:nvPr/>
              </p:nvSpPr>
              <p:spPr bwMode="auto">
                <a:xfrm>
                  <a:off x="7061200" y="3036888"/>
                  <a:ext cx="20638" cy="9525"/>
                </a:xfrm>
                <a:custGeom>
                  <a:avLst/>
                  <a:gdLst/>
                  <a:ahLst/>
                  <a:cxnLst>
                    <a:cxn ang="0">
                      <a:pos x="15" y="6"/>
                    </a:cxn>
                    <a:cxn ang="0">
                      <a:pos x="12" y="7"/>
                    </a:cxn>
                    <a:cxn ang="0">
                      <a:pos x="0" y="0"/>
                    </a:cxn>
                    <a:cxn ang="0">
                      <a:pos x="15" y="6"/>
                    </a:cxn>
                  </a:cxnLst>
                  <a:rect l="0" t="0" r="r" b="b"/>
                  <a:pathLst>
                    <a:path w="15" h="7">
                      <a:moveTo>
                        <a:pt x="15" y="6"/>
                      </a:moveTo>
                      <a:cubicBezTo>
                        <a:pt x="14" y="6"/>
                        <a:pt x="13" y="7"/>
                        <a:pt x="12" y="7"/>
                      </a:cubicBezTo>
                      <a:cubicBezTo>
                        <a:pt x="7" y="7"/>
                        <a:pt x="0" y="5"/>
                        <a:pt x="0" y="0"/>
                      </a:cubicBezTo>
                      <a:cubicBezTo>
                        <a:pt x="7" y="0"/>
                        <a:pt x="11" y="1"/>
                        <a:pt x="15" y="6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04" name="Freeform 14"/>
                <p:cNvSpPr/>
                <p:nvPr/>
              </p:nvSpPr>
              <p:spPr bwMode="auto">
                <a:xfrm>
                  <a:off x="7064375" y="3013075"/>
                  <a:ext cx="17463" cy="19050"/>
                </a:xfrm>
                <a:custGeom>
                  <a:avLst/>
                  <a:gdLst/>
                  <a:ahLst/>
                  <a:cxnLst>
                    <a:cxn ang="0">
                      <a:pos x="13" y="14"/>
                    </a:cxn>
                    <a:cxn ang="0">
                      <a:pos x="0" y="0"/>
                    </a:cxn>
                    <a:cxn ang="0">
                      <a:pos x="13" y="14"/>
                    </a:cxn>
                  </a:cxnLst>
                  <a:rect l="0" t="0" r="r" b="b"/>
                  <a:pathLst>
                    <a:path w="13" h="14">
                      <a:moveTo>
                        <a:pt x="13" y="14"/>
                      </a:moveTo>
                      <a:cubicBezTo>
                        <a:pt x="9" y="14"/>
                        <a:pt x="1" y="3"/>
                        <a:pt x="0" y="0"/>
                      </a:cubicBezTo>
                      <a:cubicBezTo>
                        <a:pt x="6" y="3"/>
                        <a:pt x="11" y="7"/>
                        <a:pt x="13" y="14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05" name="Freeform 15"/>
                <p:cNvSpPr/>
                <p:nvPr/>
              </p:nvSpPr>
              <p:spPr bwMode="auto">
                <a:xfrm>
                  <a:off x="7027863" y="2998788"/>
                  <a:ext cx="23813" cy="14288"/>
                </a:xfrm>
                <a:custGeom>
                  <a:avLst/>
                  <a:gdLst/>
                  <a:ahLst/>
                  <a:cxnLst>
                    <a:cxn ang="0">
                      <a:pos x="2" y="0"/>
                    </a:cxn>
                    <a:cxn ang="0">
                      <a:pos x="17" y="9"/>
                    </a:cxn>
                    <a:cxn ang="0">
                      <a:pos x="14" y="10"/>
                    </a:cxn>
                    <a:cxn ang="0">
                      <a:pos x="0" y="1"/>
                    </a:cxn>
                    <a:cxn ang="0">
                      <a:pos x="1" y="1"/>
                    </a:cxn>
                    <a:cxn ang="0">
                      <a:pos x="2" y="0"/>
                    </a:cxn>
                  </a:cxnLst>
                  <a:rect l="0" t="0" r="r" b="b"/>
                  <a:pathLst>
                    <a:path w="17" h="10">
                      <a:moveTo>
                        <a:pt x="2" y="0"/>
                      </a:moveTo>
                      <a:cubicBezTo>
                        <a:pt x="6" y="2"/>
                        <a:pt x="15" y="5"/>
                        <a:pt x="17" y="9"/>
                      </a:cubicBezTo>
                      <a:cubicBezTo>
                        <a:pt x="17" y="9"/>
                        <a:pt x="15" y="10"/>
                        <a:pt x="14" y="10"/>
                      </a:cubicBezTo>
                      <a:cubicBezTo>
                        <a:pt x="10" y="10"/>
                        <a:pt x="0" y="6"/>
                        <a:pt x="0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lnTo>
                        <a:pt x="2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06" name="Freeform 16"/>
                <p:cNvSpPr/>
                <p:nvPr/>
              </p:nvSpPr>
              <p:spPr bwMode="auto">
                <a:xfrm>
                  <a:off x="7002463" y="2984500"/>
                  <a:ext cx="14288" cy="793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1" y="6"/>
                    </a:cxn>
                    <a:cxn ang="0">
                      <a:pos x="7" y="6"/>
                    </a:cxn>
                    <a:cxn ang="0">
                      <a:pos x="0" y="2"/>
                    </a:cxn>
                    <a:cxn ang="0">
                      <a:pos x="3" y="1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1" h="6">
                      <a:moveTo>
                        <a:pt x="0" y="0"/>
                      </a:moveTo>
                      <a:cubicBezTo>
                        <a:pt x="5" y="3"/>
                        <a:pt x="8" y="2"/>
                        <a:pt x="11" y="6"/>
                      </a:cubicBezTo>
                      <a:cubicBezTo>
                        <a:pt x="7" y="6"/>
                        <a:pt x="7" y="6"/>
                        <a:pt x="7" y="6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1" y="2"/>
                        <a:pt x="3" y="2"/>
                        <a:pt x="3" y="1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07" name="Freeform 17"/>
                <p:cNvSpPr/>
                <p:nvPr/>
              </p:nvSpPr>
              <p:spPr bwMode="auto">
                <a:xfrm>
                  <a:off x="6800850" y="3594100"/>
                  <a:ext cx="63500" cy="65088"/>
                </a:xfrm>
                <a:custGeom>
                  <a:avLst/>
                  <a:gdLst/>
                  <a:ahLst/>
                  <a:cxnLst>
                    <a:cxn ang="0">
                      <a:pos x="24" y="7"/>
                    </a:cxn>
                    <a:cxn ang="0">
                      <a:pos x="43" y="3"/>
                    </a:cxn>
                    <a:cxn ang="0">
                      <a:pos x="48" y="16"/>
                    </a:cxn>
                    <a:cxn ang="0">
                      <a:pos x="27" y="49"/>
                    </a:cxn>
                    <a:cxn ang="0">
                      <a:pos x="0" y="7"/>
                    </a:cxn>
                    <a:cxn ang="0">
                      <a:pos x="24" y="7"/>
                    </a:cxn>
                  </a:cxnLst>
                  <a:rect l="0" t="0" r="r" b="b"/>
                  <a:pathLst>
                    <a:path w="48" h="49">
                      <a:moveTo>
                        <a:pt x="24" y="7"/>
                      </a:moveTo>
                      <a:cubicBezTo>
                        <a:pt x="30" y="7"/>
                        <a:pt x="37" y="5"/>
                        <a:pt x="43" y="3"/>
                      </a:cubicBezTo>
                      <a:cubicBezTo>
                        <a:pt x="45" y="8"/>
                        <a:pt x="48" y="11"/>
                        <a:pt x="48" y="16"/>
                      </a:cubicBezTo>
                      <a:cubicBezTo>
                        <a:pt x="48" y="26"/>
                        <a:pt x="36" y="49"/>
                        <a:pt x="27" y="49"/>
                      </a:cubicBezTo>
                      <a:cubicBezTo>
                        <a:pt x="14" y="49"/>
                        <a:pt x="0" y="16"/>
                        <a:pt x="0" y="7"/>
                      </a:cubicBezTo>
                      <a:cubicBezTo>
                        <a:pt x="0" y="0"/>
                        <a:pt x="24" y="7"/>
                        <a:pt x="24" y="7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08" name="Freeform 18"/>
                <p:cNvSpPr/>
                <p:nvPr/>
              </p:nvSpPr>
              <p:spPr bwMode="auto">
                <a:xfrm>
                  <a:off x="6275388" y="3057525"/>
                  <a:ext cx="676275" cy="509588"/>
                </a:xfrm>
                <a:custGeom>
                  <a:avLst/>
                  <a:gdLst/>
                  <a:ahLst/>
                  <a:cxnLst>
                    <a:cxn ang="0">
                      <a:pos x="508" y="232"/>
                    </a:cxn>
                    <a:cxn ang="0">
                      <a:pos x="501" y="272"/>
                    </a:cxn>
                    <a:cxn ang="0">
                      <a:pos x="478" y="312"/>
                    </a:cxn>
                    <a:cxn ang="0">
                      <a:pos x="465" y="351"/>
                    </a:cxn>
                    <a:cxn ang="0">
                      <a:pos x="398" y="370"/>
                    </a:cxn>
                    <a:cxn ang="0">
                      <a:pos x="335" y="350"/>
                    </a:cxn>
                    <a:cxn ang="0">
                      <a:pos x="329" y="330"/>
                    </a:cxn>
                    <a:cxn ang="0">
                      <a:pos x="314" y="333"/>
                    </a:cxn>
                    <a:cxn ang="0">
                      <a:pos x="313" y="315"/>
                    </a:cxn>
                    <a:cxn ang="0">
                      <a:pos x="301" y="329"/>
                    </a:cxn>
                    <a:cxn ang="0">
                      <a:pos x="310" y="292"/>
                    </a:cxn>
                    <a:cxn ang="0">
                      <a:pos x="278" y="315"/>
                    </a:cxn>
                    <a:cxn ang="0">
                      <a:pos x="214" y="276"/>
                    </a:cxn>
                    <a:cxn ang="0">
                      <a:pos x="131" y="308"/>
                    </a:cxn>
                    <a:cxn ang="0">
                      <a:pos x="93" y="311"/>
                    </a:cxn>
                    <a:cxn ang="0">
                      <a:pos x="22" y="310"/>
                    </a:cxn>
                    <a:cxn ang="0">
                      <a:pos x="23" y="262"/>
                    </a:cxn>
                    <a:cxn ang="0">
                      <a:pos x="2" y="204"/>
                    </a:cxn>
                    <a:cxn ang="0">
                      <a:pos x="9" y="204"/>
                    </a:cxn>
                    <a:cxn ang="0">
                      <a:pos x="3" y="176"/>
                    </a:cxn>
                    <a:cxn ang="0">
                      <a:pos x="8" y="145"/>
                    </a:cxn>
                    <a:cxn ang="0">
                      <a:pos x="32" y="132"/>
                    </a:cxn>
                    <a:cxn ang="0">
                      <a:pos x="114" y="95"/>
                    </a:cxn>
                    <a:cxn ang="0">
                      <a:pos x="119" y="76"/>
                    </a:cxn>
                    <a:cxn ang="0">
                      <a:pos x="131" y="71"/>
                    </a:cxn>
                    <a:cxn ang="0">
                      <a:pos x="150" y="50"/>
                    </a:cxn>
                    <a:cxn ang="0">
                      <a:pos x="187" y="58"/>
                    </a:cxn>
                    <a:cxn ang="0">
                      <a:pos x="203" y="56"/>
                    </a:cxn>
                    <a:cxn ang="0">
                      <a:pos x="211" y="30"/>
                    </a:cxn>
                    <a:cxn ang="0">
                      <a:pos x="244" y="17"/>
                    </a:cxn>
                    <a:cxn ang="0">
                      <a:pos x="276" y="19"/>
                    </a:cxn>
                    <a:cxn ang="0">
                      <a:pos x="297" y="23"/>
                    </a:cxn>
                    <a:cxn ang="0">
                      <a:pos x="281" y="54"/>
                    </a:cxn>
                    <a:cxn ang="0">
                      <a:pos x="295" y="68"/>
                    </a:cxn>
                    <a:cxn ang="0">
                      <a:pos x="341" y="90"/>
                    </a:cxn>
                    <a:cxn ang="0">
                      <a:pos x="359" y="15"/>
                    </a:cxn>
                    <a:cxn ang="0">
                      <a:pos x="381" y="28"/>
                    </a:cxn>
                    <a:cxn ang="0">
                      <a:pos x="400" y="50"/>
                    </a:cxn>
                    <a:cxn ang="0">
                      <a:pos x="419" y="104"/>
                    </a:cxn>
                    <a:cxn ang="0">
                      <a:pos x="457" y="146"/>
                    </a:cxn>
                    <a:cxn ang="0">
                      <a:pos x="497" y="185"/>
                    </a:cxn>
                  </a:cxnLst>
                  <a:rect l="0" t="0" r="r" b="b"/>
                  <a:pathLst>
                    <a:path w="508" h="383">
                      <a:moveTo>
                        <a:pt x="496" y="186"/>
                      </a:moveTo>
                      <a:cubicBezTo>
                        <a:pt x="503" y="195"/>
                        <a:pt x="508" y="219"/>
                        <a:pt x="508" y="232"/>
                      </a:cubicBezTo>
                      <a:cubicBezTo>
                        <a:pt x="508" y="242"/>
                        <a:pt x="505" y="256"/>
                        <a:pt x="501" y="260"/>
                      </a:cubicBezTo>
                      <a:cubicBezTo>
                        <a:pt x="501" y="272"/>
                        <a:pt x="501" y="272"/>
                        <a:pt x="501" y="272"/>
                      </a:cubicBezTo>
                      <a:cubicBezTo>
                        <a:pt x="499" y="276"/>
                        <a:pt x="500" y="277"/>
                        <a:pt x="498" y="281"/>
                      </a:cubicBezTo>
                      <a:cubicBezTo>
                        <a:pt x="490" y="293"/>
                        <a:pt x="482" y="298"/>
                        <a:pt x="478" y="312"/>
                      </a:cubicBezTo>
                      <a:cubicBezTo>
                        <a:pt x="474" y="322"/>
                        <a:pt x="465" y="336"/>
                        <a:pt x="465" y="352"/>
                      </a:cubicBezTo>
                      <a:cubicBezTo>
                        <a:pt x="465" y="351"/>
                        <a:pt x="465" y="351"/>
                        <a:pt x="465" y="351"/>
                      </a:cubicBezTo>
                      <a:cubicBezTo>
                        <a:pt x="460" y="371"/>
                        <a:pt x="424" y="362"/>
                        <a:pt x="420" y="383"/>
                      </a:cubicBezTo>
                      <a:cubicBezTo>
                        <a:pt x="417" y="382"/>
                        <a:pt x="399" y="372"/>
                        <a:pt x="398" y="370"/>
                      </a:cubicBezTo>
                      <a:cubicBezTo>
                        <a:pt x="388" y="371"/>
                        <a:pt x="392" y="379"/>
                        <a:pt x="381" y="379"/>
                      </a:cubicBezTo>
                      <a:cubicBezTo>
                        <a:pt x="363" y="379"/>
                        <a:pt x="335" y="368"/>
                        <a:pt x="335" y="350"/>
                      </a:cubicBezTo>
                      <a:cubicBezTo>
                        <a:pt x="335" y="343"/>
                        <a:pt x="329" y="338"/>
                        <a:pt x="329" y="332"/>
                      </a:cubicBezTo>
                      <a:cubicBezTo>
                        <a:pt x="329" y="332"/>
                        <a:pt x="329" y="330"/>
                        <a:pt x="329" y="330"/>
                      </a:cubicBezTo>
                      <a:cubicBezTo>
                        <a:pt x="325" y="332"/>
                        <a:pt x="323" y="332"/>
                        <a:pt x="320" y="333"/>
                      </a:cubicBezTo>
                      <a:cubicBezTo>
                        <a:pt x="314" y="333"/>
                        <a:pt x="314" y="333"/>
                        <a:pt x="314" y="333"/>
                      </a:cubicBezTo>
                      <a:cubicBezTo>
                        <a:pt x="316" y="330"/>
                        <a:pt x="318" y="328"/>
                        <a:pt x="318" y="323"/>
                      </a:cubicBezTo>
                      <a:cubicBezTo>
                        <a:pt x="318" y="318"/>
                        <a:pt x="315" y="316"/>
                        <a:pt x="313" y="315"/>
                      </a:cubicBezTo>
                      <a:cubicBezTo>
                        <a:pt x="313" y="316"/>
                        <a:pt x="312" y="318"/>
                        <a:pt x="312" y="319"/>
                      </a:cubicBezTo>
                      <a:cubicBezTo>
                        <a:pt x="308" y="321"/>
                        <a:pt x="308" y="329"/>
                        <a:pt x="301" y="329"/>
                      </a:cubicBezTo>
                      <a:cubicBezTo>
                        <a:pt x="299" y="329"/>
                        <a:pt x="297" y="326"/>
                        <a:pt x="297" y="324"/>
                      </a:cubicBezTo>
                      <a:cubicBezTo>
                        <a:pt x="308" y="322"/>
                        <a:pt x="310" y="299"/>
                        <a:pt x="310" y="292"/>
                      </a:cubicBezTo>
                      <a:cubicBezTo>
                        <a:pt x="302" y="300"/>
                        <a:pt x="291" y="323"/>
                        <a:pt x="281" y="323"/>
                      </a:cubicBezTo>
                      <a:cubicBezTo>
                        <a:pt x="276" y="323"/>
                        <a:pt x="278" y="315"/>
                        <a:pt x="278" y="315"/>
                      </a:cubicBezTo>
                      <a:cubicBezTo>
                        <a:pt x="275" y="315"/>
                        <a:pt x="265" y="294"/>
                        <a:pt x="262" y="289"/>
                      </a:cubicBezTo>
                      <a:cubicBezTo>
                        <a:pt x="254" y="280"/>
                        <a:pt x="228" y="276"/>
                        <a:pt x="214" y="276"/>
                      </a:cubicBezTo>
                      <a:cubicBezTo>
                        <a:pt x="198" y="276"/>
                        <a:pt x="195" y="283"/>
                        <a:pt x="185" y="286"/>
                      </a:cubicBezTo>
                      <a:cubicBezTo>
                        <a:pt x="163" y="293"/>
                        <a:pt x="135" y="285"/>
                        <a:pt x="131" y="308"/>
                      </a:cubicBezTo>
                      <a:cubicBezTo>
                        <a:pt x="122" y="309"/>
                        <a:pt x="115" y="311"/>
                        <a:pt x="105" y="311"/>
                      </a:cubicBezTo>
                      <a:cubicBezTo>
                        <a:pt x="98" y="307"/>
                        <a:pt x="98" y="311"/>
                        <a:pt x="93" y="311"/>
                      </a:cubicBezTo>
                      <a:cubicBezTo>
                        <a:pt x="77" y="311"/>
                        <a:pt x="71" y="326"/>
                        <a:pt x="51" y="326"/>
                      </a:cubicBezTo>
                      <a:cubicBezTo>
                        <a:pt x="43" y="326"/>
                        <a:pt x="22" y="316"/>
                        <a:pt x="22" y="310"/>
                      </a:cubicBezTo>
                      <a:cubicBezTo>
                        <a:pt x="22" y="303"/>
                        <a:pt x="32" y="300"/>
                        <a:pt x="32" y="290"/>
                      </a:cubicBezTo>
                      <a:cubicBezTo>
                        <a:pt x="32" y="277"/>
                        <a:pt x="26" y="270"/>
                        <a:pt x="23" y="262"/>
                      </a:cubicBezTo>
                      <a:cubicBezTo>
                        <a:pt x="18" y="243"/>
                        <a:pt x="17" y="237"/>
                        <a:pt x="11" y="220"/>
                      </a:cubicBezTo>
                      <a:cubicBezTo>
                        <a:pt x="9" y="213"/>
                        <a:pt x="0" y="211"/>
                        <a:pt x="2" y="204"/>
                      </a:cubicBezTo>
                      <a:cubicBezTo>
                        <a:pt x="3" y="202"/>
                        <a:pt x="3" y="201"/>
                        <a:pt x="5" y="198"/>
                      </a:cubicBezTo>
                      <a:cubicBezTo>
                        <a:pt x="6" y="201"/>
                        <a:pt x="7" y="203"/>
                        <a:pt x="9" y="204"/>
                      </a:cubicBezTo>
                      <a:cubicBezTo>
                        <a:pt x="10" y="202"/>
                        <a:pt x="9" y="201"/>
                        <a:pt x="9" y="198"/>
                      </a:cubicBezTo>
                      <a:cubicBezTo>
                        <a:pt x="9" y="192"/>
                        <a:pt x="3" y="187"/>
                        <a:pt x="3" y="176"/>
                      </a:cubicBezTo>
                      <a:cubicBezTo>
                        <a:pt x="3" y="162"/>
                        <a:pt x="3" y="161"/>
                        <a:pt x="3" y="150"/>
                      </a:cubicBezTo>
                      <a:cubicBezTo>
                        <a:pt x="3" y="146"/>
                        <a:pt x="7" y="146"/>
                        <a:pt x="8" y="145"/>
                      </a:cubicBezTo>
                      <a:cubicBezTo>
                        <a:pt x="9" y="146"/>
                        <a:pt x="9" y="148"/>
                        <a:pt x="9" y="149"/>
                      </a:cubicBezTo>
                      <a:cubicBezTo>
                        <a:pt x="17" y="148"/>
                        <a:pt x="27" y="137"/>
                        <a:pt x="32" y="132"/>
                      </a:cubicBezTo>
                      <a:cubicBezTo>
                        <a:pt x="37" y="127"/>
                        <a:pt x="53" y="126"/>
                        <a:pt x="62" y="125"/>
                      </a:cubicBezTo>
                      <a:cubicBezTo>
                        <a:pt x="78" y="122"/>
                        <a:pt x="114" y="110"/>
                        <a:pt x="114" y="95"/>
                      </a:cubicBezTo>
                      <a:cubicBezTo>
                        <a:pt x="114" y="92"/>
                        <a:pt x="114" y="90"/>
                        <a:pt x="114" y="87"/>
                      </a:cubicBezTo>
                      <a:cubicBezTo>
                        <a:pt x="114" y="83"/>
                        <a:pt x="115" y="79"/>
                        <a:pt x="119" y="76"/>
                      </a:cubicBezTo>
                      <a:cubicBezTo>
                        <a:pt x="122" y="80"/>
                        <a:pt x="124" y="82"/>
                        <a:pt x="126" y="85"/>
                      </a:cubicBezTo>
                      <a:cubicBezTo>
                        <a:pt x="131" y="82"/>
                        <a:pt x="129" y="75"/>
                        <a:pt x="131" y="71"/>
                      </a:cubicBezTo>
                      <a:cubicBezTo>
                        <a:pt x="134" y="72"/>
                        <a:pt x="137" y="74"/>
                        <a:pt x="140" y="74"/>
                      </a:cubicBezTo>
                      <a:cubicBezTo>
                        <a:pt x="140" y="62"/>
                        <a:pt x="149" y="60"/>
                        <a:pt x="150" y="50"/>
                      </a:cubicBezTo>
                      <a:cubicBezTo>
                        <a:pt x="162" y="50"/>
                        <a:pt x="164" y="41"/>
                        <a:pt x="173" y="41"/>
                      </a:cubicBezTo>
                      <a:cubicBezTo>
                        <a:pt x="181" y="41"/>
                        <a:pt x="186" y="50"/>
                        <a:pt x="187" y="58"/>
                      </a:cubicBezTo>
                      <a:cubicBezTo>
                        <a:pt x="189" y="55"/>
                        <a:pt x="192" y="53"/>
                        <a:pt x="196" y="53"/>
                      </a:cubicBezTo>
                      <a:cubicBezTo>
                        <a:pt x="198" y="53"/>
                        <a:pt x="202" y="56"/>
                        <a:pt x="203" y="56"/>
                      </a:cubicBezTo>
                      <a:cubicBezTo>
                        <a:pt x="205" y="52"/>
                        <a:pt x="204" y="49"/>
                        <a:pt x="204" y="45"/>
                      </a:cubicBezTo>
                      <a:cubicBezTo>
                        <a:pt x="204" y="39"/>
                        <a:pt x="211" y="36"/>
                        <a:pt x="211" y="30"/>
                      </a:cubicBezTo>
                      <a:cubicBezTo>
                        <a:pt x="211" y="24"/>
                        <a:pt x="228" y="20"/>
                        <a:pt x="236" y="20"/>
                      </a:cubicBezTo>
                      <a:cubicBezTo>
                        <a:pt x="239" y="20"/>
                        <a:pt x="243" y="17"/>
                        <a:pt x="244" y="17"/>
                      </a:cubicBezTo>
                      <a:cubicBezTo>
                        <a:pt x="241" y="13"/>
                        <a:pt x="237" y="11"/>
                        <a:pt x="236" y="7"/>
                      </a:cubicBezTo>
                      <a:cubicBezTo>
                        <a:pt x="251" y="13"/>
                        <a:pt x="260" y="19"/>
                        <a:pt x="276" y="19"/>
                      </a:cubicBezTo>
                      <a:cubicBezTo>
                        <a:pt x="281" y="19"/>
                        <a:pt x="283" y="15"/>
                        <a:pt x="288" y="15"/>
                      </a:cubicBezTo>
                      <a:cubicBezTo>
                        <a:pt x="291" y="15"/>
                        <a:pt x="297" y="20"/>
                        <a:pt x="297" y="23"/>
                      </a:cubicBezTo>
                      <a:cubicBezTo>
                        <a:pt x="297" y="29"/>
                        <a:pt x="290" y="30"/>
                        <a:pt x="287" y="32"/>
                      </a:cubicBezTo>
                      <a:cubicBezTo>
                        <a:pt x="281" y="54"/>
                        <a:pt x="281" y="54"/>
                        <a:pt x="281" y="54"/>
                      </a:cubicBezTo>
                      <a:cubicBezTo>
                        <a:pt x="281" y="58"/>
                        <a:pt x="288" y="57"/>
                        <a:pt x="290" y="59"/>
                      </a:cubicBezTo>
                      <a:cubicBezTo>
                        <a:pt x="293" y="60"/>
                        <a:pt x="293" y="67"/>
                        <a:pt x="295" y="68"/>
                      </a:cubicBezTo>
                      <a:cubicBezTo>
                        <a:pt x="306" y="72"/>
                        <a:pt x="313" y="74"/>
                        <a:pt x="324" y="79"/>
                      </a:cubicBezTo>
                      <a:cubicBezTo>
                        <a:pt x="330" y="81"/>
                        <a:pt x="333" y="90"/>
                        <a:pt x="341" y="90"/>
                      </a:cubicBezTo>
                      <a:cubicBezTo>
                        <a:pt x="355" y="90"/>
                        <a:pt x="357" y="64"/>
                        <a:pt x="359" y="54"/>
                      </a:cubicBezTo>
                      <a:cubicBezTo>
                        <a:pt x="359" y="15"/>
                        <a:pt x="359" y="15"/>
                        <a:pt x="359" y="15"/>
                      </a:cubicBezTo>
                      <a:cubicBezTo>
                        <a:pt x="366" y="9"/>
                        <a:pt x="364" y="4"/>
                        <a:pt x="372" y="0"/>
                      </a:cubicBezTo>
                      <a:cubicBezTo>
                        <a:pt x="373" y="11"/>
                        <a:pt x="379" y="19"/>
                        <a:pt x="381" y="28"/>
                      </a:cubicBezTo>
                      <a:cubicBezTo>
                        <a:pt x="383" y="34"/>
                        <a:pt x="381" y="42"/>
                        <a:pt x="386" y="45"/>
                      </a:cubicBezTo>
                      <a:cubicBezTo>
                        <a:pt x="390" y="47"/>
                        <a:pt x="399" y="49"/>
                        <a:pt x="400" y="50"/>
                      </a:cubicBezTo>
                      <a:cubicBezTo>
                        <a:pt x="406" y="54"/>
                        <a:pt x="406" y="68"/>
                        <a:pt x="408" y="75"/>
                      </a:cubicBezTo>
                      <a:cubicBezTo>
                        <a:pt x="412" y="87"/>
                        <a:pt x="415" y="93"/>
                        <a:pt x="419" y="104"/>
                      </a:cubicBezTo>
                      <a:cubicBezTo>
                        <a:pt x="422" y="114"/>
                        <a:pt x="441" y="118"/>
                        <a:pt x="449" y="126"/>
                      </a:cubicBezTo>
                      <a:cubicBezTo>
                        <a:pt x="454" y="131"/>
                        <a:pt x="455" y="139"/>
                        <a:pt x="457" y="146"/>
                      </a:cubicBezTo>
                      <a:cubicBezTo>
                        <a:pt x="459" y="151"/>
                        <a:pt x="466" y="151"/>
                        <a:pt x="471" y="151"/>
                      </a:cubicBezTo>
                      <a:cubicBezTo>
                        <a:pt x="471" y="169"/>
                        <a:pt x="488" y="176"/>
                        <a:pt x="497" y="185"/>
                      </a:cubicBezTo>
                      <a:lnTo>
                        <a:pt x="496" y="18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09" name="Freeform 19"/>
                <p:cNvSpPr/>
                <p:nvPr/>
              </p:nvSpPr>
              <p:spPr bwMode="auto">
                <a:xfrm>
                  <a:off x="7043738" y="3598863"/>
                  <a:ext cx="127000" cy="125413"/>
                </a:xfrm>
                <a:custGeom>
                  <a:avLst/>
                  <a:gdLst/>
                  <a:ahLst/>
                  <a:cxnLst>
                    <a:cxn ang="0">
                      <a:pos x="58" y="26"/>
                    </a:cxn>
                    <a:cxn ang="0">
                      <a:pos x="59" y="22"/>
                    </a:cxn>
                    <a:cxn ang="0">
                      <a:pos x="67" y="17"/>
                    </a:cxn>
                    <a:cxn ang="0">
                      <a:pos x="67" y="14"/>
                    </a:cxn>
                    <a:cxn ang="0">
                      <a:pos x="78" y="0"/>
                    </a:cxn>
                    <a:cxn ang="0">
                      <a:pos x="81" y="4"/>
                    </a:cxn>
                    <a:cxn ang="0">
                      <a:pos x="83" y="10"/>
                    </a:cxn>
                    <a:cxn ang="0">
                      <a:pos x="90" y="6"/>
                    </a:cxn>
                    <a:cxn ang="0">
                      <a:pos x="94" y="8"/>
                    </a:cxn>
                    <a:cxn ang="0">
                      <a:pos x="96" y="15"/>
                    </a:cxn>
                    <a:cxn ang="0">
                      <a:pos x="79" y="37"/>
                    </a:cxn>
                    <a:cxn ang="0">
                      <a:pos x="79" y="50"/>
                    </a:cxn>
                    <a:cxn ang="0">
                      <a:pos x="63" y="53"/>
                    </a:cxn>
                    <a:cxn ang="0">
                      <a:pos x="49" y="84"/>
                    </a:cxn>
                    <a:cxn ang="0">
                      <a:pos x="32" y="94"/>
                    </a:cxn>
                    <a:cxn ang="0">
                      <a:pos x="23" y="92"/>
                    </a:cxn>
                    <a:cxn ang="0">
                      <a:pos x="3" y="83"/>
                    </a:cxn>
                    <a:cxn ang="0">
                      <a:pos x="0" y="81"/>
                    </a:cxn>
                    <a:cxn ang="0">
                      <a:pos x="18" y="57"/>
                    </a:cxn>
                    <a:cxn ang="0">
                      <a:pos x="25" y="51"/>
                    </a:cxn>
                    <a:cxn ang="0">
                      <a:pos x="50" y="37"/>
                    </a:cxn>
                    <a:cxn ang="0">
                      <a:pos x="58" y="26"/>
                    </a:cxn>
                  </a:cxnLst>
                  <a:rect l="0" t="0" r="r" b="b"/>
                  <a:pathLst>
                    <a:path w="96" h="94">
                      <a:moveTo>
                        <a:pt x="58" y="26"/>
                      </a:moveTo>
                      <a:cubicBezTo>
                        <a:pt x="58" y="26"/>
                        <a:pt x="58" y="23"/>
                        <a:pt x="59" y="22"/>
                      </a:cubicBezTo>
                      <a:cubicBezTo>
                        <a:pt x="60" y="18"/>
                        <a:pt x="63" y="17"/>
                        <a:pt x="67" y="17"/>
                      </a:cubicBezTo>
                      <a:cubicBezTo>
                        <a:pt x="67" y="16"/>
                        <a:pt x="67" y="15"/>
                        <a:pt x="67" y="14"/>
                      </a:cubicBezTo>
                      <a:cubicBezTo>
                        <a:pt x="67" y="8"/>
                        <a:pt x="74" y="2"/>
                        <a:pt x="78" y="0"/>
                      </a:cubicBezTo>
                      <a:cubicBezTo>
                        <a:pt x="78" y="3"/>
                        <a:pt x="79" y="4"/>
                        <a:pt x="81" y="4"/>
                      </a:cubicBezTo>
                      <a:cubicBezTo>
                        <a:pt x="81" y="7"/>
                        <a:pt x="80" y="10"/>
                        <a:pt x="83" y="10"/>
                      </a:cubicBezTo>
                      <a:cubicBezTo>
                        <a:pt x="86" y="10"/>
                        <a:pt x="88" y="7"/>
                        <a:pt x="90" y="6"/>
                      </a:cubicBezTo>
                      <a:cubicBezTo>
                        <a:pt x="91" y="8"/>
                        <a:pt x="92" y="8"/>
                        <a:pt x="94" y="8"/>
                      </a:cubicBezTo>
                      <a:cubicBezTo>
                        <a:pt x="94" y="12"/>
                        <a:pt x="94" y="14"/>
                        <a:pt x="96" y="15"/>
                      </a:cubicBezTo>
                      <a:cubicBezTo>
                        <a:pt x="95" y="21"/>
                        <a:pt x="86" y="37"/>
                        <a:pt x="79" y="37"/>
                      </a:cubicBezTo>
                      <a:cubicBezTo>
                        <a:pt x="78" y="43"/>
                        <a:pt x="80" y="45"/>
                        <a:pt x="79" y="50"/>
                      </a:cubicBezTo>
                      <a:cubicBezTo>
                        <a:pt x="77" y="50"/>
                        <a:pt x="66" y="53"/>
                        <a:pt x="63" y="53"/>
                      </a:cubicBezTo>
                      <a:cubicBezTo>
                        <a:pt x="61" y="58"/>
                        <a:pt x="49" y="84"/>
                        <a:pt x="49" y="84"/>
                      </a:cubicBezTo>
                      <a:cubicBezTo>
                        <a:pt x="45" y="88"/>
                        <a:pt x="37" y="94"/>
                        <a:pt x="32" y="94"/>
                      </a:cubicBezTo>
                      <a:cubicBezTo>
                        <a:pt x="30" y="94"/>
                        <a:pt x="25" y="92"/>
                        <a:pt x="23" y="92"/>
                      </a:cubicBezTo>
                      <a:cubicBezTo>
                        <a:pt x="20" y="92"/>
                        <a:pt x="3" y="85"/>
                        <a:pt x="3" y="83"/>
                      </a:cubicBezTo>
                      <a:cubicBezTo>
                        <a:pt x="2" y="83"/>
                        <a:pt x="0" y="82"/>
                        <a:pt x="0" y="81"/>
                      </a:cubicBezTo>
                      <a:cubicBezTo>
                        <a:pt x="0" y="70"/>
                        <a:pt x="14" y="64"/>
                        <a:pt x="18" y="57"/>
                      </a:cubicBezTo>
                      <a:cubicBezTo>
                        <a:pt x="20" y="54"/>
                        <a:pt x="22" y="51"/>
                        <a:pt x="25" y="51"/>
                      </a:cubicBezTo>
                      <a:cubicBezTo>
                        <a:pt x="36" y="51"/>
                        <a:pt x="42" y="40"/>
                        <a:pt x="50" y="37"/>
                      </a:cubicBezTo>
                      <a:cubicBezTo>
                        <a:pt x="52" y="36"/>
                        <a:pt x="58" y="26"/>
                        <a:pt x="58" y="26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10" name="Freeform 20"/>
                <p:cNvSpPr/>
                <p:nvPr/>
              </p:nvSpPr>
              <p:spPr bwMode="auto">
                <a:xfrm>
                  <a:off x="7148513" y="3476625"/>
                  <a:ext cx="93663" cy="139700"/>
                </a:xfrm>
                <a:custGeom>
                  <a:avLst/>
                  <a:gdLst/>
                  <a:ahLst/>
                  <a:cxnLst>
                    <a:cxn ang="0">
                      <a:pos x="22" y="40"/>
                    </a:cxn>
                    <a:cxn ang="0">
                      <a:pos x="17" y="31"/>
                    </a:cxn>
                    <a:cxn ang="0">
                      <a:pos x="19" y="27"/>
                    </a:cxn>
                    <a:cxn ang="0">
                      <a:pos x="0" y="0"/>
                    </a:cxn>
                    <a:cxn ang="0">
                      <a:pos x="16" y="12"/>
                    </a:cxn>
                    <a:cxn ang="0">
                      <a:pos x="22" y="19"/>
                    </a:cxn>
                    <a:cxn ang="0">
                      <a:pos x="20" y="22"/>
                    </a:cxn>
                    <a:cxn ang="0">
                      <a:pos x="27" y="37"/>
                    </a:cxn>
                    <a:cxn ang="0">
                      <a:pos x="30" y="37"/>
                    </a:cxn>
                    <a:cxn ang="0">
                      <a:pos x="34" y="32"/>
                    </a:cxn>
                    <a:cxn ang="0">
                      <a:pos x="37" y="32"/>
                    </a:cxn>
                    <a:cxn ang="0">
                      <a:pos x="53" y="50"/>
                    </a:cxn>
                    <a:cxn ang="0">
                      <a:pos x="68" y="46"/>
                    </a:cxn>
                    <a:cxn ang="0">
                      <a:pos x="71" y="48"/>
                    </a:cxn>
                    <a:cxn ang="0">
                      <a:pos x="63" y="71"/>
                    </a:cxn>
                    <a:cxn ang="0">
                      <a:pos x="61" y="68"/>
                    </a:cxn>
                    <a:cxn ang="0">
                      <a:pos x="60" y="70"/>
                    </a:cxn>
                    <a:cxn ang="0">
                      <a:pos x="51" y="75"/>
                    </a:cxn>
                    <a:cxn ang="0">
                      <a:pos x="52" y="80"/>
                    </a:cxn>
                    <a:cxn ang="0">
                      <a:pos x="46" y="89"/>
                    </a:cxn>
                    <a:cxn ang="0">
                      <a:pos x="30" y="104"/>
                    </a:cxn>
                    <a:cxn ang="0">
                      <a:pos x="23" y="98"/>
                    </a:cxn>
                    <a:cxn ang="0">
                      <a:pos x="29" y="86"/>
                    </a:cxn>
                    <a:cxn ang="0">
                      <a:pos x="12" y="72"/>
                    </a:cxn>
                    <a:cxn ang="0">
                      <a:pos x="19" y="65"/>
                    </a:cxn>
                    <a:cxn ang="0">
                      <a:pos x="24" y="48"/>
                    </a:cxn>
                    <a:cxn ang="0">
                      <a:pos x="22" y="38"/>
                    </a:cxn>
                    <a:cxn ang="0">
                      <a:pos x="22" y="38"/>
                    </a:cxn>
                    <a:cxn ang="0">
                      <a:pos x="22" y="40"/>
                    </a:cxn>
                  </a:cxnLst>
                  <a:rect l="0" t="0" r="r" b="b"/>
                  <a:pathLst>
                    <a:path w="71" h="104">
                      <a:moveTo>
                        <a:pt x="22" y="40"/>
                      </a:moveTo>
                      <a:cubicBezTo>
                        <a:pt x="21" y="36"/>
                        <a:pt x="17" y="35"/>
                        <a:pt x="17" y="31"/>
                      </a:cubicBezTo>
                      <a:cubicBezTo>
                        <a:pt x="17" y="30"/>
                        <a:pt x="18" y="28"/>
                        <a:pt x="19" y="27"/>
                      </a:cubicBezTo>
                      <a:cubicBezTo>
                        <a:pt x="8" y="25"/>
                        <a:pt x="2" y="11"/>
                        <a:pt x="0" y="0"/>
                      </a:cubicBezTo>
                      <a:cubicBezTo>
                        <a:pt x="4" y="7"/>
                        <a:pt x="12" y="8"/>
                        <a:pt x="16" y="12"/>
                      </a:cubicBezTo>
                      <a:cubicBezTo>
                        <a:pt x="19" y="15"/>
                        <a:pt x="19" y="18"/>
                        <a:pt x="22" y="19"/>
                      </a:cubicBezTo>
                      <a:cubicBezTo>
                        <a:pt x="21" y="21"/>
                        <a:pt x="20" y="21"/>
                        <a:pt x="20" y="22"/>
                      </a:cubicBezTo>
                      <a:cubicBezTo>
                        <a:pt x="20" y="25"/>
                        <a:pt x="25" y="34"/>
                        <a:pt x="27" y="37"/>
                      </a:cubicBezTo>
                      <a:cubicBezTo>
                        <a:pt x="30" y="37"/>
                        <a:pt x="30" y="37"/>
                        <a:pt x="30" y="37"/>
                      </a:cubicBezTo>
                      <a:cubicBezTo>
                        <a:pt x="30" y="34"/>
                        <a:pt x="32" y="32"/>
                        <a:pt x="34" y="32"/>
                      </a:cubicBezTo>
                      <a:cubicBezTo>
                        <a:pt x="35" y="32"/>
                        <a:pt x="36" y="32"/>
                        <a:pt x="37" y="32"/>
                      </a:cubicBezTo>
                      <a:cubicBezTo>
                        <a:pt x="37" y="44"/>
                        <a:pt x="42" y="50"/>
                        <a:pt x="53" y="50"/>
                      </a:cubicBezTo>
                      <a:cubicBezTo>
                        <a:pt x="61" y="50"/>
                        <a:pt x="61" y="46"/>
                        <a:pt x="68" y="46"/>
                      </a:cubicBezTo>
                      <a:cubicBezTo>
                        <a:pt x="69" y="46"/>
                        <a:pt x="71" y="47"/>
                        <a:pt x="71" y="48"/>
                      </a:cubicBezTo>
                      <a:cubicBezTo>
                        <a:pt x="65" y="55"/>
                        <a:pt x="67" y="64"/>
                        <a:pt x="63" y="71"/>
                      </a:cubicBezTo>
                      <a:cubicBezTo>
                        <a:pt x="61" y="68"/>
                        <a:pt x="61" y="68"/>
                        <a:pt x="61" y="68"/>
                      </a:cubicBezTo>
                      <a:cubicBezTo>
                        <a:pt x="60" y="68"/>
                        <a:pt x="60" y="70"/>
                        <a:pt x="60" y="70"/>
                      </a:cubicBezTo>
                      <a:cubicBezTo>
                        <a:pt x="55" y="71"/>
                        <a:pt x="51" y="72"/>
                        <a:pt x="51" y="75"/>
                      </a:cubicBezTo>
                      <a:cubicBezTo>
                        <a:pt x="51" y="77"/>
                        <a:pt x="52" y="78"/>
                        <a:pt x="52" y="80"/>
                      </a:cubicBezTo>
                      <a:cubicBezTo>
                        <a:pt x="52" y="83"/>
                        <a:pt x="47" y="87"/>
                        <a:pt x="46" y="89"/>
                      </a:cubicBezTo>
                      <a:cubicBezTo>
                        <a:pt x="42" y="95"/>
                        <a:pt x="39" y="104"/>
                        <a:pt x="30" y="104"/>
                      </a:cubicBezTo>
                      <a:cubicBezTo>
                        <a:pt x="26" y="104"/>
                        <a:pt x="23" y="102"/>
                        <a:pt x="23" y="98"/>
                      </a:cubicBezTo>
                      <a:cubicBezTo>
                        <a:pt x="23" y="93"/>
                        <a:pt x="29" y="91"/>
                        <a:pt x="29" y="86"/>
                      </a:cubicBezTo>
                      <a:cubicBezTo>
                        <a:pt x="29" y="77"/>
                        <a:pt x="12" y="80"/>
                        <a:pt x="12" y="72"/>
                      </a:cubicBezTo>
                      <a:cubicBezTo>
                        <a:pt x="12" y="68"/>
                        <a:pt x="16" y="67"/>
                        <a:pt x="19" y="65"/>
                      </a:cubicBezTo>
                      <a:cubicBezTo>
                        <a:pt x="23" y="61"/>
                        <a:pt x="24" y="55"/>
                        <a:pt x="24" y="48"/>
                      </a:cubicBezTo>
                      <a:cubicBezTo>
                        <a:pt x="24" y="44"/>
                        <a:pt x="22" y="40"/>
                        <a:pt x="22" y="38"/>
                      </a:cubicBezTo>
                      <a:cubicBezTo>
                        <a:pt x="22" y="38"/>
                        <a:pt x="22" y="38"/>
                        <a:pt x="22" y="38"/>
                      </a:cubicBezTo>
                      <a:lnTo>
                        <a:pt x="22" y="4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11" name="Freeform 116"/>
                <p:cNvSpPr/>
                <p:nvPr/>
              </p:nvSpPr>
              <p:spPr bwMode="auto">
                <a:xfrm>
                  <a:off x="6856413" y="3582988"/>
                  <a:ext cx="6350" cy="9525"/>
                </a:xfrm>
                <a:custGeom>
                  <a:avLst/>
                  <a:gdLst/>
                  <a:ahLst/>
                  <a:cxnLst>
                    <a:cxn ang="0">
                      <a:pos x="5" y="0"/>
                    </a:cxn>
                    <a:cxn ang="0">
                      <a:pos x="4" y="7"/>
                    </a:cxn>
                    <a:cxn ang="0">
                      <a:pos x="0" y="0"/>
                    </a:cxn>
                    <a:cxn ang="0">
                      <a:pos x="5" y="0"/>
                    </a:cxn>
                  </a:cxnLst>
                  <a:rect l="0" t="0" r="r" b="b"/>
                  <a:pathLst>
                    <a:path w="5" h="7">
                      <a:moveTo>
                        <a:pt x="5" y="0"/>
                      </a:moveTo>
                      <a:cubicBezTo>
                        <a:pt x="5" y="4"/>
                        <a:pt x="4" y="5"/>
                        <a:pt x="4" y="7"/>
                      </a:cubicBezTo>
                      <a:cubicBezTo>
                        <a:pt x="0" y="6"/>
                        <a:pt x="0" y="3"/>
                        <a:pt x="0" y="0"/>
                      </a:cubicBezTo>
                      <a:cubicBezTo>
                        <a:pt x="2" y="0"/>
                        <a:pt x="4" y="0"/>
                        <a:pt x="5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12" name="Freeform 117"/>
                <p:cNvSpPr/>
                <p:nvPr/>
              </p:nvSpPr>
              <p:spPr bwMode="auto">
                <a:xfrm>
                  <a:off x="6664325" y="3500438"/>
                  <a:ext cx="22225" cy="11113"/>
                </a:xfrm>
                <a:custGeom>
                  <a:avLst/>
                  <a:gdLst/>
                  <a:ahLst/>
                  <a:cxnLst>
                    <a:cxn ang="0">
                      <a:pos x="16" y="4"/>
                    </a:cxn>
                    <a:cxn ang="0">
                      <a:pos x="0" y="4"/>
                    </a:cxn>
                    <a:cxn ang="0">
                      <a:pos x="16" y="4"/>
                    </a:cxn>
                  </a:cxnLst>
                  <a:rect l="0" t="0" r="r" b="b"/>
                  <a:pathLst>
                    <a:path w="16" h="8">
                      <a:moveTo>
                        <a:pt x="16" y="4"/>
                      </a:moveTo>
                      <a:cubicBezTo>
                        <a:pt x="11" y="7"/>
                        <a:pt x="4" y="8"/>
                        <a:pt x="0" y="4"/>
                      </a:cubicBezTo>
                      <a:cubicBezTo>
                        <a:pt x="9" y="0"/>
                        <a:pt x="10" y="0"/>
                        <a:pt x="16" y="4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13" name="Freeform 118"/>
                <p:cNvSpPr/>
                <p:nvPr/>
              </p:nvSpPr>
              <p:spPr bwMode="auto">
                <a:xfrm>
                  <a:off x="6556375" y="3065463"/>
                  <a:ext cx="22225" cy="9525"/>
                </a:xfrm>
                <a:custGeom>
                  <a:avLst/>
                  <a:gdLst/>
                  <a:ahLst/>
                  <a:cxnLst>
                    <a:cxn ang="0">
                      <a:pos x="17" y="1"/>
                    </a:cxn>
                    <a:cxn ang="0">
                      <a:pos x="17" y="7"/>
                    </a:cxn>
                    <a:cxn ang="0">
                      <a:pos x="13" y="7"/>
                    </a:cxn>
                    <a:cxn ang="0">
                      <a:pos x="0" y="3"/>
                    </a:cxn>
                    <a:cxn ang="0">
                      <a:pos x="17" y="1"/>
                    </a:cxn>
                  </a:cxnLst>
                  <a:rect l="0" t="0" r="r" b="b"/>
                  <a:pathLst>
                    <a:path w="17" h="7">
                      <a:moveTo>
                        <a:pt x="17" y="1"/>
                      </a:moveTo>
                      <a:cubicBezTo>
                        <a:pt x="17" y="7"/>
                        <a:pt x="17" y="7"/>
                        <a:pt x="17" y="7"/>
                      </a:cubicBezTo>
                      <a:cubicBezTo>
                        <a:pt x="16" y="7"/>
                        <a:pt x="14" y="7"/>
                        <a:pt x="13" y="7"/>
                      </a:cubicBezTo>
                      <a:cubicBezTo>
                        <a:pt x="8" y="7"/>
                        <a:pt x="2" y="5"/>
                        <a:pt x="0" y="3"/>
                      </a:cubicBezTo>
                      <a:cubicBezTo>
                        <a:pt x="8" y="1"/>
                        <a:pt x="11" y="0"/>
                        <a:pt x="17" y="1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214" name="Group 213"/>
            <p:cNvGrpSpPr/>
            <p:nvPr/>
          </p:nvGrpSpPr>
          <p:grpSpPr>
            <a:xfrm>
              <a:off x="3584348" y="1207327"/>
              <a:ext cx="2773469" cy="1960289"/>
              <a:chOff x="4713288" y="1038225"/>
              <a:chExt cx="2847975" cy="2012950"/>
            </a:xfrm>
            <a:grpFill/>
          </p:grpSpPr>
          <p:sp>
            <p:nvSpPr>
              <p:cNvPr id="215" name="Freeform 101"/>
              <p:cNvSpPr/>
              <p:nvPr/>
            </p:nvSpPr>
            <p:spPr bwMode="auto">
              <a:xfrm>
                <a:off x="4818063" y="2127250"/>
                <a:ext cx="622300" cy="538163"/>
              </a:xfrm>
              <a:custGeom>
                <a:avLst/>
                <a:gdLst/>
                <a:ahLst/>
                <a:cxnLst>
                  <a:cxn ang="0">
                    <a:pos x="102" y="154"/>
                  </a:cxn>
                  <a:cxn ang="0">
                    <a:pos x="113" y="126"/>
                  </a:cxn>
                  <a:cxn ang="0">
                    <a:pos x="122" y="86"/>
                  </a:cxn>
                  <a:cxn ang="0">
                    <a:pos x="125" y="77"/>
                  </a:cxn>
                  <a:cxn ang="0">
                    <a:pos x="108" y="77"/>
                  </a:cxn>
                  <a:cxn ang="0">
                    <a:pos x="64" y="77"/>
                  </a:cxn>
                  <a:cxn ang="0">
                    <a:pos x="27" y="79"/>
                  </a:cxn>
                  <a:cxn ang="0">
                    <a:pos x="26" y="77"/>
                  </a:cxn>
                  <a:cxn ang="0">
                    <a:pos x="0" y="55"/>
                  </a:cxn>
                  <a:cxn ang="0">
                    <a:pos x="9" y="37"/>
                  </a:cxn>
                  <a:cxn ang="0">
                    <a:pos x="41" y="20"/>
                  </a:cxn>
                  <a:cxn ang="0">
                    <a:pos x="48" y="13"/>
                  </a:cxn>
                  <a:cxn ang="0">
                    <a:pos x="80" y="4"/>
                  </a:cxn>
                  <a:cxn ang="0">
                    <a:pos x="127" y="7"/>
                  </a:cxn>
                  <a:cxn ang="0">
                    <a:pos x="174" y="15"/>
                  </a:cxn>
                  <a:cxn ang="0">
                    <a:pos x="223" y="21"/>
                  </a:cxn>
                  <a:cxn ang="0">
                    <a:pos x="256" y="44"/>
                  </a:cxn>
                  <a:cxn ang="0">
                    <a:pos x="278" y="33"/>
                  </a:cxn>
                  <a:cxn ang="0">
                    <a:pos x="281" y="43"/>
                  </a:cxn>
                  <a:cxn ang="0">
                    <a:pos x="289" y="65"/>
                  </a:cxn>
                  <a:cxn ang="0">
                    <a:pos x="309" y="76"/>
                  </a:cxn>
                  <a:cxn ang="0">
                    <a:pos x="350" y="76"/>
                  </a:cxn>
                  <a:cxn ang="0">
                    <a:pos x="359" y="63"/>
                  </a:cxn>
                  <a:cxn ang="0">
                    <a:pos x="387" y="51"/>
                  </a:cxn>
                  <a:cxn ang="0">
                    <a:pos x="439" y="74"/>
                  </a:cxn>
                  <a:cxn ang="0">
                    <a:pos x="445" y="96"/>
                  </a:cxn>
                  <a:cxn ang="0">
                    <a:pos x="435" y="119"/>
                  </a:cxn>
                  <a:cxn ang="0">
                    <a:pos x="436" y="138"/>
                  </a:cxn>
                  <a:cxn ang="0">
                    <a:pos x="449" y="156"/>
                  </a:cxn>
                  <a:cxn ang="0">
                    <a:pos x="445" y="179"/>
                  </a:cxn>
                  <a:cxn ang="0">
                    <a:pos x="448" y="232"/>
                  </a:cxn>
                  <a:cxn ang="0">
                    <a:pos x="448" y="240"/>
                  </a:cxn>
                  <a:cxn ang="0">
                    <a:pos x="393" y="231"/>
                  </a:cxn>
                  <a:cxn ang="0">
                    <a:pos x="370" y="220"/>
                  </a:cxn>
                  <a:cxn ang="0">
                    <a:pos x="333" y="207"/>
                  </a:cxn>
                  <a:cxn ang="0">
                    <a:pos x="313" y="192"/>
                  </a:cxn>
                  <a:cxn ang="0">
                    <a:pos x="278" y="183"/>
                  </a:cxn>
                  <a:cxn ang="0">
                    <a:pos x="304" y="224"/>
                  </a:cxn>
                  <a:cxn ang="0">
                    <a:pos x="315" y="227"/>
                  </a:cxn>
                  <a:cxn ang="0">
                    <a:pos x="313" y="246"/>
                  </a:cxn>
                  <a:cxn ang="0">
                    <a:pos x="379" y="225"/>
                  </a:cxn>
                  <a:cxn ang="0">
                    <a:pos x="406" y="260"/>
                  </a:cxn>
                  <a:cxn ang="0">
                    <a:pos x="414" y="270"/>
                  </a:cxn>
                  <a:cxn ang="0">
                    <a:pos x="410" y="302"/>
                  </a:cxn>
                  <a:cxn ang="0">
                    <a:pos x="390" y="321"/>
                  </a:cxn>
                  <a:cxn ang="0">
                    <a:pos x="365" y="347"/>
                  </a:cxn>
                  <a:cxn ang="0">
                    <a:pos x="328" y="368"/>
                  </a:cxn>
                  <a:cxn ang="0">
                    <a:pos x="265" y="395"/>
                  </a:cxn>
                  <a:cxn ang="0">
                    <a:pos x="234" y="404"/>
                  </a:cxn>
                  <a:cxn ang="0">
                    <a:pos x="217" y="399"/>
                  </a:cxn>
                  <a:cxn ang="0">
                    <a:pos x="209" y="372"/>
                  </a:cxn>
                  <a:cxn ang="0">
                    <a:pos x="198" y="340"/>
                  </a:cxn>
                  <a:cxn ang="0">
                    <a:pos x="162" y="280"/>
                  </a:cxn>
                  <a:cxn ang="0">
                    <a:pos x="154" y="259"/>
                  </a:cxn>
                  <a:cxn ang="0">
                    <a:pos x="140" y="251"/>
                  </a:cxn>
                  <a:cxn ang="0">
                    <a:pos x="131" y="229"/>
                  </a:cxn>
                  <a:cxn ang="0">
                    <a:pos x="109" y="196"/>
                  </a:cxn>
                  <a:cxn ang="0">
                    <a:pos x="112" y="177"/>
                  </a:cxn>
                </a:cxnLst>
                <a:rect l="0" t="0" r="r" b="b"/>
                <a:pathLst>
                  <a:path w="467" h="405">
                    <a:moveTo>
                      <a:pt x="112" y="177"/>
                    </a:moveTo>
                    <a:cubicBezTo>
                      <a:pt x="102" y="154"/>
                      <a:pt x="102" y="154"/>
                      <a:pt x="102" y="154"/>
                    </a:cubicBezTo>
                    <a:cubicBezTo>
                      <a:pt x="102" y="151"/>
                      <a:pt x="105" y="151"/>
                      <a:pt x="106" y="149"/>
                    </a:cubicBezTo>
                    <a:cubicBezTo>
                      <a:pt x="109" y="139"/>
                      <a:pt x="110" y="134"/>
                      <a:pt x="113" y="126"/>
                    </a:cubicBezTo>
                    <a:cubicBezTo>
                      <a:pt x="115" y="117"/>
                      <a:pt x="124" y="115"/>
                      <a:pt x="124" y="104"/>
                    </a:cubicBezTo>
                    <a:cubicBezTo>
                      <a:pt x="124" y="97"/>
                      <a:pt x="122" y="91"/>
                      <a:pt x="122" y="86"/>
                    </a:cubicBezTo>
                    <a:cubicBezTo>
                      <a:pt x="122" y="83"/>
                      <a:pt x="124" y="82"/>
                      <a:pt x="125" y="81"/>
                    </a:cubicBezTo>
                    <a:cubicBezTo>
                      <a:pt x="125" y="77"/>
                      <a:pt x="125" y="77"/>
                      <a:pt x="125" y="77"/>
                    </a:cubicBezTo>
                    <a:cubicBezTo>
                      <a:pt x="121" y="78"/>
                      <a:pt x="120" y="81"/>
                      <a:pt x="117" y="81"/>
                    </a:cubicBezTo>
                    <a:cubicBezTo>
                      <a:pt x="112" y="81"/>
                      <a:pt x="110" y="79"/>
                      <a:pt x="108" y="77"/>
                    </a:cubicBezTo>
                    <a:cubicBezTo>
                      <a:pt x="101" y="82"/>
                      <a:pt x="98" y="88"/>
                      <a:pt x="86" y="88"/>
                    </a:cubicBezTo>
                    <a:cubicBezTo>
                      <a:pt x="76" y="88"/>
                      <a:pt x="73" y="77"/>
                      <a:pt x="64" y="77"/>
                    </a:cubicBezTo>
                    <a:cubicBezTo>
                      <a:pt x="54" y="77"/>
                      <a:pt x="56" y="87"/>
                      <a:pt x="48" y="87"/>
                    </a:cubicBezTo>
                    <a:cubicBezTo>
                      <a:pt x="40" y="87"/>
                      <a:pt x="35" y="75"/>
                      <a:pt x="27" y="79"/>
                    </a:cubicBezTo>
                    <a:cubicBezTo>
                      <a:pt x="22" y="79"/>
                      <a:pt x="22" y="79"/>
                      <a:pt x="22" y="79"/>
                    </a:cubicBezTo>
                    <a:cubicBezTo>
                      <a:pt x="24" y="79"/>
                      <a:pt x="25" y="78"/>
                      <a:pt x="26" y="77"/>
                    </a:cubicBezTo>
                    <a:cubicBezTo>
                      <a:pt x="23" y="74"/>
                      <a:pt x="10" y="67"/>
                      <a:pt x="15" y="63"/>
                    </a:cubicBezTo>
                    <a:cubicBezTo>
                      <a:pt x="11" y="57"/>
                      <a:pt x="6" y="58"/>
                      <a:pt x="0" y="55"/>
                    </a:cubicBezTo>
                    <a:cubicBezTo>
                      <a:pt x="4" y="50"/>
                      <a:pt x="9" y="51"/>
                      <a:pt x="9" y="43"/>
                    </a:cubicBezTo>
                    <a:cubicBezTo>
                      <a:pt x="9" y="40"/>
                      <a:pt x="8" y="40"/>
                      <a:pt x="9" y="37"/>
                    </a:cubicBezTo>
                    <a:cubicBezTo>
                      <a:pt x="6" y="37"/>
                      <a:pt x="1" y="38"/>
                      <a:pt x="1" y="35"/>
                    </a:cubicBezTo>
                    <a:cubicBezTo>
                      <a:pt x="1" y="22"/>
                      <a:pt x="33" y="24"/>
                      <a:pt x="41" y="20"/>
                    </a:cubicBezTo>
                    <a:cubicBezTo>
                      <a:pt x="40" y="17"/>
                      <a:pt x="38" y="18"/>
                      <a:pt x="38" y="15"/>
                    </a:cubicBezTo>
                    <a:cubicBezTo>
                      <a:pt x="38" y="11"/>
                      <a:pt x="46" y="13"/>
                      <a:pt x="48" y="13"/>
                    </a:cubicBezTo>
                    <a:cubicBezTo>
                      <a:pt x="53" y="13"/>
                      <a:pt x="62" y="13"/>
                      <a:pt x="62" y="13"/>
                    </a:cubicBezTo>
                    <a:cubicBezTo>
                      <a:pt x="67" y="13"/>
                      <a:pt x="75" y="7"/>
                      <a:pt x="80" y="4"/>
                    </a:cubicBezTo>
                    <a:cubicBezTo>
                      <a:pt x="86" y="0"/>
                      <a:pt x="98" y="0"/>
                      <a:pt x="106" y="0"/>
                    </a:cubicBezTo>
                    <a:cubicBezTo>
                      <a:pt x="117" y="0"/>
                      <a:pt x="117" y="7"/>
                      <a:pt x="127" y="7"/>
                    </a:cubicBezTo>
                    <a:cubicBezTo>
                      <a:pt x="127" y="12"/>
                      <a:pt x="144" y="15"/>
                      <a:pt x="149" y="15"/>
                    </a:cubicBezTo>
                    <a:cubicBezTo>
                      <a:pt x="162" y="15"/>
                      <a:pt x="170" y="15"/>
                      <a:pt x="174" y="15"/>
                    </a:cubicBezTo>
                    <a:cubicBezTo>
                      <a:pt x="186" y="15"/>
                      <a:pt x="192" y="3"/>
                      <a:pt x="205" y="3"/>
                    </a:cubicBezTo>
                    <a:cubicBezTo>
                      <a:pt x="219" y="3"/>
                      <a:pt x="218" y="12"/>
                      <a:pt x="223" y="21"/>
                    </a:cubicBezTo>
                    <a:cubicBezTo>
                      <a:pt x="224" y="23"/>
                      <a:pt x="233" y="28"/>
                      <a:pt x="233" y="28"/>
                    </a:cubicBezTo>
                    <a:cubicBezTo>
                      <a:pt x="241" y="31"/>
                      <a:pt x="243" y="44"/>
                      <a:pt x="256" y="44"/>
                    </a:cubicBezTo>
                    <a:cubicBezTo>
                      <a:pt x="265" y="44"/>
                      <a:pt x="265" y="36"/>
                      <a:pt x="271" y="34"/>
                    </a:cubicBezTo>
                    <a:cubicBezTo>
                      <a:pt x="275" y="33"/>
                      <a:pt x="274" y="33"/>
                      <a:pt x="278" y="33"/>
                    </a:cubicBezTo>
                    <a:cubicBezTo>
                      <a:pt x="279" y="35"/>
                      <a:pt x="279" y="39"/>
                      <a:pt x="281" y="41"/>
                    </a:cubicBezTo>
                    <a:cubicBezTo>
                      <a:pt x="280" y="41"/>
                      <a:pt x="281" y="42"/>
                      <a:pt x="281" y="43"/>
                    </a:cubicBezTo>
                    <a:cubicBezTo>
                      <a:pt x="281" y="48"/>
                      <a:pt x="284" y="47"/>
                      <a:pt x="286" y="51"/>
                    </a:cubicBezTo>
                    <a:cubicBezTo>
                      <a:pt x="290" y="56"/>
                      <a:pt x="286" y="59"/>
                      <a:pt x="289" y="65"/>
                    </a:cubicBezTo>
                    <a:cubicBezTo>
                      <a:pt x="291" y="70"/>
                      <a:pt x="297" y="67"/>
                      <a:pt x="301" y="68"/>
                    </a:cubicBezTo>
                    <a:cubicBezTo>
                      <a:pt x="305" y="69"/>
                      <a:pt x="306" y="73"/>
                      <a:pt x="309" y="76"/>
                    </a:cubicBezTo>
                    <a:cubicBezTo>
                      <a:pt x="312" y="79"/>
                      <a:pt x="323" y="78"/>
                      <a:pt x="329" y="78"/>
                    </a:cubicBezTo>
                    <a:cubicBezTo>
                      <a:pt x="337" y="78"/>
                      <a:pt x="345" y="77"/>
                      <a:pt x="350" y="76"/>
                    </a:cubicBezTo>
                    <a:cubicBezTo>
                      <a:pt x="350" y="72"/>
                      <a:pt x="350" y="71"/>
                      <a:pt x="350" y="68"/>
                    </a:cubicBezTo>
                    <a:cubicBezTo>
                      <a:pt x="350" y="64"/>
                      <a:pt x="355" y="64"/>
                      <a:pt x="359" y="63"/>
                    </a:cubicBezTo>
                    <a:cubicBezTo>
                      <a:pt x="364" y="61"/>
                      <a:pt x="363" y="59"/>
                      <a:pt x="368" y="57"/>
                    </a:cubicBezTo>
                    <a:cubicBezTo>
                      <a:pt x="376" y="54"/>
                      <a:pt x="381" y="56"/>
                      <a:pt x="387" y="51"/>
                    </a:cubicBezTo>
                    <a:cubicBezTo>
                      <a:pt x="397" y="57"/>
                      <a:pt x="403" y="57"/>
                      <a:pt x="412" y="60"/>
                    </a:cubicBezTo>
                    <a:cubicBezTo>
                      <a:pt x="423" y="64"/>
                      <a:pt x="426" y="74"/>
                      <a:pt x="439" y="74"/>
                    </a:cubicBezTo>
                    <a:cubicBezTo>
                      <a:pt x="439" y="76"/>
                      <a:pt x="442" y="77"/>
                      <a:pt x="443" y="79"/>
                    </a:cubicBezTo>
                    <a:cubicBezTo>
                      <a:pt x="445" y="86"/>
                      <a:pt x="442" y="92"/>
                      <a:pt x="445" y="96"/>
                    </a:cubicBezTo>
                    <a:cubicBezTo>
                      <a:pt x="442" y="98"/>
                      <a:pt x="435" y="114"/>
                      <a:pt x="435" y="115"/>
                    </a:cubicBezTo>
                    <a:cubicBezTo>
                      <a:pt x="435" y="116"/>
                      <a:pt x="436" y="118"/>
                      <a:pt x="435" y="119"/>
                    </a:cubicBezTo>
                    <a:cubicBezTo>
                      <a:pt x="436" y="121"/>
                      <a:pt x="435" y="122"/>
                      <a:pt x="436" y="124"/>
                    </a:cubicBezTo>
                    <a:cubicBezTo>
                      <a:pt x="436" y="138"/>
                      <a:pt x="436" y="138"/>
                      <a:pt x="436" y="138"/>
                    </a:cubicBezTo>
                    <a:cubicBezTo>
                      <a:pt x="438" y="142"/>
                      <a:pt x="437" y="145"/>
                      <a:pt x="439" y="149"/>
                    </a:cubicBezTo>
                    <a:cubicBezTo>
                      <a:pt x="440" y="153"/>
                      <a:pt x="449" y="149"/>
                      <a:pt x="449" y="156"/>
                    </a:cubicBezTo>
                    <a:cubicBezTo>
                      <a:pt x="449" y="165"/>
                      <a:pt x="439" y="164"/>
                      <a:pt x="439" y="171"/>
                    </a:cubicBezTo>
                    <a:cubicBezTo>
                      <a:pt x="439" y="177"/>
                      <a:pt x="443" y="177"/>
                      <a:pt x="445" y="179"/>
                    </a:cubicBezTo>
                    <a:cubicBezTo>
                      <a:pt x="452" y="194"/>
                      <a:pt x="467" y="196"/>
                      <a:pt x="467" y="215"/>
                    </a:cubicBezTo>
                    <a:cubicBezTo>
                      <a:pt x="456" y="218"/>
                      <a:pt x="448" y="220"/>
                      <a:pt x="448" y="232"/>
                    </a:cubicBezTo>
                    <a:cubicBezTo>
                      <a:pt x="448" y="235"/>
                      <a:pt x="450" y="238"/>
                      <a:pt x="450" y="240"/>
                    </a:cubicBezTo>
                    <a:cubicBezTo>
                      <a:pt x="450" y="240"/>
                      <a:pt x="448" y="240"/>
                      <a:pt x="448" y="240"/>
                    </a:cubicBezTo>
                    <a:cubicBezTo>
                      <a:pt x="439" y="240"/>
                      <a:pt x="420" y="235"/>
                      <a:pt x="408" y="235"/>
                    </a:cubicBezTo>
                    <a:cubicBezTo>
                      <a:pt x="406" y="235"/>
                      <a:pt x="393" y="231"/>
                      <a:pt x="393" y="231"/>
                    </a:cubicBezTo>
                    <a:cubicBezTo>
                      <a:pt x="388" y="226"/>
                      <a:pt x="388" y="213"/>
                      <a:pt x="379" y="213"/>
                    </a:cubicBezTo>
                    <a:cubicBezTo>
                      <a:pt x="374" y="213"/>
                      <a:pt x="372" y="217"/>
                      <a:pt x="370" y="220"/>
                    </a:cubicBezTo>
                    <a:cubicBezTo>
                      <a:pt x="348" y="220"/>
                      <a:pt x="348" y="220"/>
                      <a:pt x="348" y="220"/>
                    </a:cubicBezTo>
                    <a:cubicBezTo>
                      <a:pt x="341" y="217"/>
                      <a:pt x="337" y="212"/>
                      <a:pt x="333" y="207"/>
                    </a:cubicBezTo>
                    <a:cubicBezTo>
                      <a:pt x="327" y="202"/>
                      <a:pt x="320" y="205"/>
                      <a:pt x="315" y="200"/>
                    </a:cubicBezTo>
                    <a:cubicBezTo>
                      <a:pt x="313" y="197"/>
                      <a:pt x="314" y="194"/>
                      <a:pt x="313" y="192"/>
                    </a:cubicBezTo>
                    <a:cubicBezTo>
                      <a:pt x="308" y="182"/>
                      <a:pt x="299" y="168"/>
                      <a:pt x="286" y="168"/>
                    </a:cubicBezTo>
                    <a:cubicBezTo>
                      <a:pt x="280" y="168"/>
                      <a:pt x="278" y="176"/>
                      <a:pt x="278" y="183"/>
                    </a:cubicBezTo>
                    <a:cubicBezTo>
                      <a:pt x="278" y="187"/>
                      <a:pt x="278" y="189"/>
                      <a:pt x="278" y="193"/>
                    </a:cubicBezTo>
                    <a:cubicBezTo>
                      <a:pt x="281" y="203"/>
                      <a:pt x="293" y="222"/>
                      <a:pt x="304" y="224"/>
                    </a:cubicBezTo>
                    <a:cubicBezTo>
                      <a:pt x="304" y="229"/>
                      <a:pt x="306" y="231"/>
                      <a:pt x="307" y="235"/>
                    </a:cubicBezTo>
                    <a:cubicBezTo>
                      <a:pt x="312" y="233"/>
                      <a:pt x="311" y="228"/>
                      <a:pt x="315" y="227"/>
                    </a:cubicBezTo>
                    <a:cubicBezTo>
                      <a:pt x="316" y="228"/>
                      <a:pt x="316" y="230"/>
                      <a:pt x="316" y="231"/>
                    </a:cubicBezTo>
                    <a:cubicBezTo>
                      <a:pt x="316" y="237"/>
                      <a:pt x="313" y="240"/>
                      <a:pt x="313" y="246"/>
                    </a:cubicBezTo>
                    <a:cubicBezTo>
                      <a:pt x="313" y="252"/>
                      <a:pt x="324" y="255"/>
                      <a:pt x="331" y="255"/>
                    </a:cubicBezTo>
                    <a:cubicBezTo>
                      <a:pt x="360" y="255"/>
                      <a:pt x="363" y="237"/>
                      <a:pt x="379" y="225"/>
                    </a:cubicBezTo>
                    <a:cubicBezTo>
                      <a:pt x="379" y="241"/>
                      <a:pt x="379" y="241"/>
                      <a:pt x="379" y="241"/>
                    </a:cubicBezTo>
                    <a:cubicBezTo>
                      <a:pt x="385" y="254"/>
                      <a:pt x="393" y="256"/>
                      <a:pt x="406" y="260"/>
                    </a:cubicBezTo>
                    <a:cubicBezTo>
                      <a:pt x="411" y="261"/>
                      <a:pt x="411" y="269"/>
                      <a:pt x="414" y="271"/>
                    </a:cubicBezTo>
                    <a:cubicBezTo>
                      <a:pt x="414" y="270"/>
                      <a:pt x="414" y="270"/>
                      <a:pt x="414" y="270"/>
                    </a:cubicBezTo>
                    <a:cubicBezTo>
                      <a:pt x="416" y="274"/>
                      <a:pt x="423" y="273"/>
                      <a:pt x="423" y="277"/>
                    </a:cubicBezTo>
                    <a:cubicBezTo>
                      <a:pt x="423" y="288"/>
                      <a:pt x="410" y="291"/>
                      <a:pt x="410" y="302"/>
                    </a:cubicBezTo>
                    <a:cubicBezTo>
                      <a:pt x="403" y="302"/>
                      <a:pt x="399" y="303"/>
                      <a:pt x="397" y="309"/>
                    </a:cubicBezTo>
                    <a:cubicBezTo>
                      <a:pt x="395" y="314"/>
                      <a:pt x="396" y="321"/>
                      <a:pt x="390" y="321"/>
                    </a:cubicBezTo>
                    <a:cubicBezTo>
                      <a:pt x="384" y="321"/>
                      <a:pt x="384" y="334"/>
                      <a:pt x="378" y="334"/>
                    </a:cubicBezTo>
                    <a:cubicBezTo>
                      <a:pt x="374" y="334"/>
                      <a:pt x="365" y="342"/>
                      <a:pt x="365" y="347"/>
                    </a:cubicBezTo>
                    <a:cubicBezTo>
                      <a:pt x="353" y="349"/>
                      <a:pt x="327" y="354"/>
                      <a:pt x="327" y="364"/>
                    </a:cubicBezTo>
                    <a:cubicBezTo>
                      <a:pt x="327" y="365"/>
                      <a:pt x="327" y="367"/>
                      <a:pt x="328" y="368"/>
                    </a:cubicBezTo>
                    <a:cubicBezTo>
                      <a:pt x="318" y="373"/>
                      <a:pt x="304" y="376"/>
                      <a:pt x="294" y="378"/>
                    </a:cubicBezTo>
                    <a:cubicBezTo>
                      <a:pt x="289" y="380"/>
                      <a:pt x="271" y="392"/>
                      <a:pt x="265" y="395"/>
                    </a:cubicBezTo>
                    <a:cubicBezTo>
                      <a:pt x="252" y="395"/>
                      <a:pt x="252" y="395"/>
                      <a:pt x="252" y="395"/>
                    </a:cubicBezTo>
                    <a:cubicBezTo>
                      <a:pt x="244" y="400"/>
                      <a:pt x="243" y="404"/>
                      <a:pt x="234" y="404"/>
                    </a:cubicBezTo>
                    <a:cubicBezTo>
                      <a:pt x="231" y="405"/>
                      <a:pt x="231" y="405"/>
                      <a:pt x="231" y="405"/>
                    </a:cubicBezTo>
                    <a:cubicBezTo>
                      <a:pt x="229" y="405"/>
                      <a:pt x="218" y="400"/>
                      <a:pt x="217" y="399"/>
                    </a:cubicBezTo>
                    <a:cubicBezTo>
                      <a:pt x="216" y="399"/>
                      <a:pt x="219" y="399"/>
                      <a:pt x="217" y="394"/>
                    </a:cubicBezTo>
                    <a:cubicBezTo>
                      <a:pt x="212" y="387"/>
                      <a:pt x="209" y="380"/>
                      <a:pt x="209" y="372"/>
                    </a:cubicBezTo>
                    <a:cubicBezTo>
                      <a:pt x="204" y="371"/>
                      <a:pt x="207" y="363"/>
                      <a:pt x="208" y="359"/>
                    </a:cubicBezTo>
                    <a:cubicBezTo>
                      <a:pt x="210" y="349"/>
                      <a:pt x="203" y="345"/>
                      <a:pt x="198" y="340"/>
                    </a:cubicBezTo>
                    <a:cubicBezTo>
                      <a:pt x="193" y="335"/>
                      <a:pt x="181" y="320"/>
                      <a:pt x="181" y="309"/>
                    </a:cubicBezTo>
                    <a:cubicBezTo>
                      <a:pt x="165" y="306"/>
                      <a:pt x="162" y="297"/>
                      <a:pt x="162" y="280"/>
                    </a:cubicBezTo>
                    <a:cubicBezTo>
                      <a:pt x="162" y="270"/>
                      <a:pt x="156" y="268"/>
                      <a:pt x="154" y="259"/>
                    </a:cubicBezTo>
                    <a:cubicBezTo>
                      <a:pt x="154" y="259"/>
                      <a:pt x="154" y="259"/>
                      <a:pt x="154" y="259"/>
                    </a:cubicBezTo>
                    <a:cubicBezTo>
                      <a:pt x="152" y="258"/>
                      <a:pt x="150" y="255"/>
                      <a:pt x="148" y="254"/>
                    </a:cubicBezTo>
                    <a:cubicBezTo>
                      <a:pt x="147" y="252"/>
                      <a:pt x="141" y="253"/>
                      <a:pt x="140" y="251"/>
                    </a:cubicBezTo>
                    <a:cubicBezTo>
                      <a:pt x="137" y="249"/>
                      <a:pt x="138" y="242"/>
                      <a:pt x="137" y="239"/>
                    </a:cubicBezTo>
                    <a:cubicBezTo>
                      <a:pt x="136" y="235"/>
                      <a:pt x="132" y="231"/>
                      <a:pt x="131" y="229"/>
                    </a:cubicBezTo>
                    <a:cubicBezTo>
                      <a:pt x="125" y="221"/>
                      <a:pt x="121" y="214"/>
                      <a:pt x="116" y="207"/>
                    </a:cubicBezTo>
                    <a:cubicBezTo>
                      <a:pt x="115" y="205"/>
                      <a:pt x="109" y="198"/>
                      <a:pt x="109" y="196"/>
                    </a:cubicBezTo>
                    <a:cubicBezTo>
                      <a:pt x="109" y="192"/>
                      <a:pt x="112" y="182"/>
                      <a:pt x="112" y="175"/>
                    </a:cubicBezTo>
                    <a:lnTo>
                      <a:pt x="112" y="177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216" name="Freeform 102"/>
              <p:cNvSpPr/>
              <p:nvPr/>
            </p:nvSpPr>
            <p:spPr bwMode="auto">
              <a:xfrm>
                <a:off x="5713413" y="2714625"/>
                <a:ext cx="33338" cy="63500"/>
              </a:xfrm>
              <a:custGeom>
                <a:avLst/>
                <a:gdLst/>
                <a:ahLst/>
                <a:cxnLst>
                  <a:cxn ang="0">
                    <a:pos x="25" y="30"/>
                  </a:cxn>
                  <a:cxn ang="0">
                    <a:pos x="11" y="48"/>
                  </a:cxn>
                  <a:cxn ang="0">
                    <a:pos x="0" y="35"/>
                  </a:cxn>
                  <a:cxn ang="0">
                    <a:pos x="6" y="0"/>
                  </a:cxn>
                  <a:cxn ang="0">
                    <a:pos x="25" y="30"/>
                  </a:cxn>
                </a:cxnLst>
                <a:rect l="0" t="0" r="r" b="b"/>
                <a:pathLst>
                  <a:path w="25" h="48">
                    <a:moveTo>
                      <a:pt x="25" y="30"/>
                    </a:moveTo>
                    <a:cubicBezTo>
                      <a:pt x="25" y="37"/>
                      <a:pt x="20" y="48"/>
                      <a:pt x="11" y="48"/>
                    </a:cubicBezTo>
                    <a:cubicBezTo>
                      <a:pt x="5" y="48"/>
                      <a:pt x="0" y="41"/>
                      <a:pt x="0" y="35"/>
                    </a:cubicBezTo>
                    <a:cubicBezTo>
                      <a:pt x="0" y="22"/>
                      <a:pt x="6" y="13"/>
                      <a:pt x="6" y="0"/>
                    </a:cubicBezTo>
                    <a:cubicBezTo>
                      <a:pt x="13" y="10"/>
                      <a:pt x="25" y="15"/>
                      <a:pt x="25" y="3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217" name="Freeform 103"/>
              <p:cNvSpPr/>
              <p:nvPr/>
            </p:nvSpPr>
            <p:spPr bwMode="auto">
              <a:xfrm>
                <a:off x="5397500" y="2195513"/>
                <a:ext cx="677863" cy="544513"/>
              </a:xfrm>
              <a:custGeom>
                <a:avLst/>
                <a:gdLst/>
                <a:ahLst/>
                <a:cxnLst>
                  <a:cxn ang="0">
                    <a:pos x="148" y="270"/>
                  </a:cxn>
                  <a:cxn ang="0">
                    <a:pos x="174" y="340"/>
                  </a:cxn>
                  <a:cxn ang="0">
                    <a:pos x="200" y="401"/>
                  </a:cxn>
                  <a:cxn ang="0">
                    <a:pos x="216" y="401"/>
                  </a:cxn>
                  <a:cxn ang="0">
                    <a:pos x="237" y="379"/>
                  </a:cxn>
                  <a:cxn ang="0">
                    <a:pos x="243" y="341"/>
                  </a:cxn>
                  <a:cxn ang="0">
                    <a:pos x="268" y="298"/>
                  </a:cxn>
                  <a:cxn ang="0">
                    <a:pos x="326" y="240"/>
                  </a:cxn>
                  <a:cxn ang="0">
                    <a:pos x="374" y="218"/>
                  </a:cxn>
                  <a:cxn ang="0">
                    <a:pos x="409" y="259"/>
                  </a:cxn>
                  <a:cxn ang="0">
                    <a:pos x="423" y="302"/>
                  </a:cxn>
                  <a:cxn ang="0">
                    <a:pos x="457" y="300"/>
                  </a:cxn>
                  <a:cxn ang="0">
                    <a:pos x="476" y="367"/>
                  </a:cxn>
                  <a:cxn ang="0">
                    <a:pos x="489" y="358"/>
                  </a:cxn>
                  <a:cxn ang="0">
                    <a:pos x="472" y="316"/>
                  </a:cxn>
                  <a:cxn ang="0">
                    <a:pos x="473" y="288"/>
                  </a:cxn>
                  <a:cxn ang="0">
                    <a:pos x="483" y="254"/>
                  </a:cxn>
                  <a:cxn ang="0">
                    <a:pos x="487" y="213"/>
                  </a:cxn>
                  <a:cxn ang="0">
                    <a:pos x="467" y="197"/>
                  </a:cxn>
                  <a:cxn ang="0">
                    <a:pos x="445" y="125"/>
                  </a:cxn>
                  <a:cxn ang="0">
                    <a:pos x="423" y="130"/>
                  </a:cxn>
                  <a:cxn ang="0">
                    <a:pos x="373" y="144"/>
                  </a:cxn>
                  <a:cxn ang="0">
                    <a:pos x="341" y="147"/>
                  </a:cxn>
                  <a:cxn ang="0">
                    <a:pos x="295" y="136"/>
                  </a:cxn>
                  <a:cxn ang="0">
                    <a:pos x="254" y="116"/>
                  </a:cxn>
                  <a:cxn ang="0">
                    <a:pos x="226" y="89"/>
                  </a:cxn>
                  <a:cxn ang="0">
                    <a:pos x="229" y="69"/>
                  </a:cxn>
                  <a:cxn ang="0">
                    <a:pos x="213" y="43"/>
                  </a:cxn>
                  <a:cxn ang="0">
                    <a:pos x="178" y="16"/>
                  </a:cxn>
                  <a:cxn ang="0">
                    <a:pos x="131" y="0"/>
                  </a:cxn>
                  <a:cxn ang="0">
                    <a:pos x="94" y="21"/>
                  </a:cxn>
                  <a:cxn ang="0">
                    <a:pos x="65" y="13"/>
                  </a:cxn>
                  <a:cxn ang="0">
                    <a:pos x="23" y="46"/>
                  </a:cxn>
                  <a:cxn ang="0">
                    <a:pos x="0" y="64"/>
                  </a:cxn>
                  <a:cxn ang="0">
                    <a:pos x="1" y="87"/>
                  </a:cxn>
                  <a:cxn ang="0">
                    <a:pos x="4" y="120"/>
                  </a:cxn>
                  <a:cxn ang="0">
                    <a:pos x="13" y="181"/>
                  </a:cxn>
                  <a:cxn ang="0">
                    <a:pos x="34" y="185"/>
                  </a:cxn>
                  <a:cxn ang="0">
                    <a:pos x="70" y="185"/>
                  </a:cxn>
                  <a:cxn ang="0">
                    <a:pos x="118" y="219"/>
                  </a:cxn>
                  <a:cxn ang="0">
                    <a:pos x="127" y="248"/>
                  </a:cxn>
                  <a:cxn ang="0">
                    <a:pos x="145" y="233"/>
                  </a:cxn>
                  <a:cxn ang="0">
                    <a:pos x="149" y="265"/>
                  </a:cxn>
                </a:cxnLst>
                <a:rect l="0" t="0" r="r" b="b"/>
                <a:pathLst>
                  <a:path w="509" h="410">
                    <a:moveTo>
                      <a:pt x="149" y="265"/>
                    </a:moveTo>
                    <a:cubicBezTo>
                      <a:pt x="147" y="263"/>
                      <a:pt x="147" y="263"/>
                      <a:pt x="147" y="263"/>
                    </a:cubicBezTo>
                    <a:cubicBezTo>
                      <a:pt x="147" y="265"/>
                      <a:pt x="148" y="268"/>
                      <a:pt x="148" y="270"/>
                    </a:cubicBezTo>
                    <a:cubicBezTo>
                      <a:pt x="148" y="278"/>
                      <a:pt x="153" y="286"/>
                      <a:pt x="155" y="295"/>
                    </a:cubicBezTo>
                    <a:cubicBezTo>
                      <a:pt x="158" y="305"/>
                      <a:pt x="166" y="319"/>
                      <a:pt x="168" y="326"/>
                    </a:cubicBezTo>
                    <a:cubicBezTo>
                      <a:pt x="170" y="332"/>
                      <a:pt x="170" y="334"/>
                      <a:pt x="174" y="340"/>
                    </a:cubicBezTo>
                    <a:cubicBezTo>
                      <a:pt x="177" y="345"/>
                      <a:pt x="175" y="351"/>
                      <a:pt x="179" y="358"/>
                    </a:cubicBezTo>
                    <a:cubicBezTo>
                      <a:pt x="180" y="362"/>
                      <a:pt x="187" y="366"/>
                      <a:pt x="188" y="372"/>
                    </a:cubicBezTo>
                    <a:cubicBezTo>
                      <a:pt x="191" y="382"/>
                      <a:pt x="196" y="390"/>
                      <a:pt x="200" y="401"/>
                    </a:cubicBezTo>
                    <a:cubicBezTo>
                      <a:pt x="200" y="402"/>
                      <a:pt x="202" y="405"/>
                      <a:pt x="204" y="405"/>
                    </a:cubicBezTo>
                    <a:cubicBezTo>
                      <a:pt x="204" y="409"/>
                      <a:pt x="207" y="410"/>
                      <a:pt x="210" y="410"/>
                    </a:cubicBezTo>
                    <a:cubicBezTo>
                      <a:pt x="214" y="410"/>
                      <a:pt x="214" y="405"/>
                      <a:pt x="216" y="401"/>
                    </a:cubicBezTo>
                    <a:cubicBezTo>
                      <a:pt x="218" y="397"/>
                      <a:pt x="219" y="398"/>
                      <a:pt x="224" y="396"/>
                    </a:cubicBezTo>
                    <a:cubicBezTo>
                      <a:pt x="228" y="394"/>
                      <a:pt x="227" y="382"/>
                      <a:pt x="233" y="381"/>
                    </a:cubicBezTo>
                    <a:cubicBezTo>
                      <a:pt x="234" y="380"/>
                      <a:pt x="237" y="380"/>
                      <a:pt x="237" y="379"/>
                    </a:cubicBezTo>
                    <a:cubicBezTo>
                      <a:pt x="240" y="379"/>
                      <a:pt x="240" y="379"/>
                      <a:pt x="240" y="379"/>
                    </a:cubicBezTo>
                    <a:cubicBezTo>
                      <a:pt x="237" y="367"/>
                      <a:pt x="237" y="367"/>
                      <a:pt x="237" y="367"/>
                    </a:cubicBezTo>
                    <a:cubicBezTo>
                      <a:pt x="237" y="359"/>
                      <a:pt x="243" y="352"/>
                      <a:pt x="243" y="341"/>
                    </a:cubicBezTo>
                    <a:cubicBezTo>
                      <a:pt x="243" y="334"/>
                      <a:pt x="240" y="329"/>
                      <a:pt x="240" y="321"/>
                    </a:cubicBezTo>
                    <a:cubicBezTo>
                      <a:pt x="240" y="312"/>
                      <a:pt x="249" y="311"/>
                      <a:pt x="257" y="308"/>
                    </a:cubicBezTo>
                    <a:cubicBezTo>
                      <a:pt x="260" y="307"/>
                      <a:pt x="265" y="302"/>
                      <a:pt x="268" y="298"/>
                    </a:cubicBezTo>
                    <a:cubicBezTo>
                      <a:pt x="277" y="290"/>
                      <a:pt x="284" y="281"/>
                      <a:pt x="293" y="272"/>
                    </a:cubicBezTo>
                    <a:cubicBezTo>
                      <a:pt x="300" y="265"/>
                      <a:pt x="313" y="263"/>
                      <a:pt x="321" y="255"/>
                    </a:cubicBezTo>
                    <a:cubicBezTo>
                      <a:pt x="325" y="251"/>
                      <a:pt x="325" y="246"/>
                      <a:pt x="326" y="240"/>
                    </a:cubicBezTo>
                    <a:cubicBezTo>
                      <a:pt x="328" y="236"/>
                      <a:pt x="337" y="236"/>
                      <a:pt x="340" y="229"/>
                    </a:cubicBezTo>
                    <a:cubicBezTo>
                      <a:pt x="344" y="231"/>
                      <a:pt x="344" y="233"/>
                      <a:pt x="351" y="233"/>
                    </a:cubicBezTo>
                    <a:cubicBezTo>
                      <a:pt x="362" y="233"/>
                      <a:pt x="374" y="231"/>
                      <a:pt x="374" y="218"/>
                    </a:cubicBezTo>
                    <a:cubicBezTo>
                      <a:pt x="381" y="219"/>
                      <a:pt x="389" y="222"/>
                      <a:pt x="390" y="228"/>
                    </a:cubicBezTo>
                    <a:cubicBezTo>
                      <a:pt x="392" y="233"/>
                      <a:pt x="391" y="240"/>
                      <a:pt x="395" y="245"/>
                    </a:cubicBezTo>
                    <a:cubicBezTo>
                      <a:pt x="398" y="251"/>
                      <a:pt x="403" y="255"/>
                      <a:pt x="409" y="259"/>
                    </a:cubicBezTo>
                    <a:cubicBezTo>
                      <a:pt x="414" y="267"/>
                      <a:pt x="419" y="274"/>
                      <a:pt x="422" y="283"/>
                    </a:cubicBezTo>
                    <a:cubicBezTo>
                      <a:pt x="423" y="285"/>
                      <a:pt x="425" y="286"/>
                      <a:pt x="425" y="289"/>
                    </a:cubicBezTo>
                    <a:cubicBezTo>
                      <a:pt x="425" y="293"/>
                      <a:pt x="423" y="296"/>
                      <a:pt x="423" y="302"/>
                    </a:cubicBezTo>
                    <a:cubicBezTo>
                      <a:pt x="423" y="307"/>
                      <a:pt x="423" y="313"/>
                      <a:pt x="430" y="313"/>
                    </a:cubicBezTo>
                    <a:cubicBezTo>
                      <a:pt x="442" y="313"/>
                      <a:pt x="445" y="300"/>
                      <a:pt x="453" y="293"/>
                    </a:cubicBezTo>
                    <a:cubicBezTo>
                      <a:pt x="455" y="295"/>
                      <a:pt x="454" y="297"/>
                      <a:pt x="457" y="300"/>
                    </a:cubicBezTo>
                    <a:cubicBezTo>
                      <a:pt x="457" y="300"/>
                      <a:pt x="461" y="300"/>
                      <a:pt x="462" y="302"/>
                    </a:cubicBezTo>
                    <a:cubicBezTo>
                      <a:pt x="467" y="308"/>
                      <a:pt x="459" y="322"/>
                      <a:pt x="465" y="322"/>
                    </a:cubicBezTo>
                    <a:cubicBezTo>
                      <a:pt x="465" y="336"/>
                      <a:pt x="476" y="347"/>
                      <a:pt x="476" y="367"/>
                    </a:cubicBezTo>
                    <a:cubicBezTo>
                      <a:pt x="476" y="371"/>
                      <a:pt x="473" y="382"/>
                      <a:pt x="476" y="383"/>
                    </a:cubicBezTo>
                    <a:cubicBezTo>
                      <a:pt x="480" y="376"/>
                      <a:pt x="481" y="371"/>
                      <a:pt x="485" y="363"/>
                    </a:cubicBezTo>
                    <a:cubicBezTo>
                      <a:pt x="486" y="361"/>
                      <a:pt x="489" y="360"/>
                      <a:pt x="489" y="358"/>
                    </a:cubicBezTo>
                    <a:cubicBezTo>
                      <a:pt x="489" y="354"/>
                      <a:pt x="483" y="334"/>
                      <a:pt x="479" y="330"/>
                    </a:cubicBezTo>
                    <a:cubicBezTo>
                      <a:pt x="476" y="327"/>
                      <a:pt x="472" y="325"/>
                      <a:pt x="472" y="320"/>
                    </a:cubicBezTo>
                    <a:cubicBezTo>
                      <a:pt x="472" y="319"/>
                      <a:pt x="472" y="318"/>
                      <a:pt x="472" y="316"/>
                    </a:cubicBezTo>
                    <a:cubicBezTo>
                      <a:pt x="472" y="317"/>
                      <a:pt x="472" y="317"/>
                      <a:pt x="472" y="317"/>
                    </a:cubicBezTo>
                    <a:cubicBezTo>
                      <a:pt x="473" y="316"/>
                      <a:pt x="476" y="311"/>
                      <a:pt x="476" y="307"/>
                    </a:cubicBezTo>
                    <a:cubicBezTo>
                      <a:pt x="476" y="302"/>
                      <a:pt x="476" y="293"/>
                      <a:pt x="473" y="288"/>
                    </a:cubicBezTo>
                    <a:cubicBezTo>
                      <a:pt x="470" y="284"/>
                      <a:pt x="464" y="284"/>
                      <a:pt x="464" y="276"/>
                    </a:cubicBezTo>
                    <a:cubicBezTo>
                      <a:pt x="464" y="268"/>
                      <a:pt x="467" y="262"/>
                      <a:pt x="472" y="258"/>
                    </a:cubicBezTo>
                    <a:cubicBezTo>
                      <a:pt x="474" y="255"/>
                      <a:pt x="479" y="256"/>
                      <a:pt x="483" y="254"/>
                    </a:cubicBezTo>
                    <a:cubicBezTo>
                      <a:pt x="493" y="247"/>
                      <a:pt x="500" y="244"/>
                      <a:pt x="509" y="230"/>
                    </a:cubicBezTo>
                    <a:cubicBezTo>
                      <a:pt x="506" y="230"/>
                      <a:pt x="505" y="231"/>
                      <a:pt x="501" y="231"/>
                    </a:cubicBezTo>
                    <a:cubicBezTo>
                      <a:pt x="493" y="231"/>
                      <a:pt x="487" y="222"/>
                      <a:pt x="487" y="213"/>
                    </a:cubicBezTo>
                    <a:cubicBezTo>
                      <a:pt x="483" y="212"/>
                      <a:pt x="482" y="199"/>
                      <a:pt x="478" y="199"/>
                    </a:cubicBezTo>
                    <a:cubicBezTo>
                      <a:pt x="475" y="199"/>
                      <a:pt x="472" y="202"/>
                      <a:pt x="469" y="202"/>
                    </a:cubicBezTo>
                    <a:cubicBezTo>
                      <a:pt x="468" y="202"/>
                      <a:pt x="467" y="199"/>
                      <a:pt x="467" y="197"/>
                    </a:cubicBezTo>
                    <a:cubicBezTo>
                      <a:pt x="467" y="181"/>
                      <a:pt x="479" y="180"/>
                      <a:pt x="479" y="163"/>
                    </a:cubicBezTo>
                    <a:cubicBezTo>
                      <a:pt x="479" y="154"/>
                      <a:pt x="472" y="151"/>
                      <a:pt x="468" y="144"/>
                    </a:cubicBezTo>
                    <a:cubicBezTo>
                      <a:pt x="457" y="139"/>
                      <a:pt x="448" y="140"/>
                      <a:pt x="445" y="125"/>
                    </a:cubicBezTo>
                    <a:cubicBezTo>
                      <a:pt x="442" y="125"/>
                      <a:pt x="442" y="125"/>
                      <a:pt x="442" y="125"/>
                    </a:cubicBezTo>
                    <a:cubicBezTo>
                      <a:pt x="438" y="129"/>
                      <a:pt x="438" y="129"/>
                      <a:pt x="438" y="129"/>
                    </a:cubicBezTo>
                    <a:cubicBezTo>
                      <a:pt x="433" y="131"/>
                      <a:pt x="427" y="126"/>
                      <a:pt x="423" y="130"/>
                    </a:cubicBezTo>
                    <a:cubicBezTo>
                      <a:pt x="422" y="132"/>
                      <a:pt x="421" y="133"/>
                      <a:pt x="418" y="135"/>
                    </a:cubicBezTo>
                    <a:cubicBezTo>
                      <a:pt x="415" y="137"/>
                      <a:pt x="401" y="149"/>
                      <a:pt x="394" y="149"/>
                    </a:cubicBezTo>
                    <a:cubicBezTo>
                      <a:pt x="387" y="149"/>
                      <a:pt x="382" y="144"/>
                      <a:pt x="373" y="144"/>
                    </a:cubicBezTo>
                    <a:cubicBezTo>
                      <a:pt x="362" y="144"/>
                      <a:pt x="360" y="152"/>
                      <a:pt x="354" y="155"/>
                    </a:cubicBezTo>
                    <a:cubicBezTo>
                      <a:pt x="353" y="152"/>
                      <a:pt x="352" y="145"/>
                      <a:pt x="349" y="145"/>
                    </a:cubicBezTo>
                    <a:cubicBezTo>
                      <a:pt x="347" y="145"/>
                      <a:pt x="345" y="147"/>
                      <a:pt x="341" y="147"/>
                    </a:cubicBezTo>
                    <a:cubicBezTo>
                      <a:pt x="335" y="147"/>
                      <a:pt x="329" y="147"/>
                      <a:pt x="323" y="147"/>
                    </a:cubicBezTo>
                    <a:cubicBezTo>
                      <a:pt x="313" y="147"/>
                      <a:pt x="309" y="141"/>
                      <a:pt x="302" y="136"/>
                    </a:cubicBezTo>
                    <a:cubicBezTo>
                      <a:pt x="300" y="135"/>
                      <a:pt x="296" y="139"/>
                      <a:pt x="295" y="136"/>
                    </a:cubicBezTo>
                    <a:cubicBezTo>
                      <a:pt x="293" y="132"/>
                      <a:pt x="293" y="129"/>
                      <a:pt x="290" y="127"/>
                    </a:cubicBezTo>
                    <a:cubicBezTo>
                      <a:pt x="283" y="124"/>
                      <a:pt x="279" y="126"/>
                      <a:pt x="273" y="120"/>
                    </a:cubicBezTo>
                    <a:cubicBezTo>
                      <a:pt x="268" y="115"/>
                      <a:pt x="263" y="118"/>
                      <a:pt x="254" y="116"/>
                    </a:cubicBezTo>
                    <a:cubicBezTo>
                      <a:pt x="246" y="114"/>
                      <a:pt x="243" y="108"/>
                      <a:pt x="236" y="106"/>
                    </a:cubicBezTo>
                    <a:cubicBezTo>
                      <a:pt x="234" y="105"/>
                      <a:pt x="229" y="106"/>
                      <a:pt x="228" y="103"/>
                    </a:cubicBezTo>
                    <a:cubicBezTo>
                      <a:pt x="227" y="98"/>
                      <a:pt x="227" y="94"/>
                      <a:pt x="226" y="89"/>
                    </a:cubicBezTo>
                    <a:cubicBezTo>
                      <a:pt x="226" y="85"/>
                      <a:pt x="226" y="85"/>
                      <a:pt x="226" y="85"/>
                    </a:cubicBezTo>
                    <a:cubicBezTo>
                      <a:pt x="231" y="85"/>
                      <a:pt x="236" y="86"/>
                      <a:pt x="236" y="80"/>
                    </a:cubicBezTo>
                    <a:cubicBezTo>
                      <a:pt x="236" y="75"/>
                      <a:pt x="229" y="74"/>
                      <a:pt x="229" y="69"/>
                    </a:cubicBezTo>
                    <a:cubicBezTo>
                      <a:pt x="229" y="57"/>
                      <a:pt x="246" y="59"/>
                      <a:pt x="246" y="47"/>
                    </a:cubicBezTo>
                    <a:cubicBezTo>
                      <a:pt x="246" y="43"/>
                      <a:pt x="236" y="35"/>
                      <a:pt x="232" y="35"/>
                    </a:cubicBezTo>
                    <a:cubicBezTo>
                      <a:pt x="224" y="35"/>
                      <a:pt x="221" y="42"/>
                      <a:pt x="213" y="43"/>
                    </a:cubicBezTo>
                    <a:cubicBezTo>
                      <a:pt x="205" y="40"/>
                      <a:pt x="200" y="40"/>
                      <a:pt x="194" y="34"/>
                    </a:cubicBezTo>
                    <a:cubicBezTo>
                      <a:pt x="191" y="31"/>
                      <a:pt x="193" y="25"/>
                      <a:pt x="188" y="24"/>
                    </a:cubicBezTo>
                    <a:cubicBezTo>
                      <a:pt x="182" y="22"/>
                      <a:pt x="178" y="24"/>
                      <a:pt x="178" y="16"/>
                    </a:cubicBezTo>
                    <a:cubicBezTo>
                      <a:pt x="172" y="15"/>
                      <a:pt x="168" y="15"/>
                      <a:pt x="163" y="15"/>
                    </a:cubicBezTo>
                    <a:cubicBezTo>
                      <a:pt x="154" y="15"/>
                      <a:pt x="150" y="23"/>
                      <a:pt x="140" y="23"/>
                    </a:cubicBezTo>
                    <a:cubicBezTo>
                      <a:pt x="130" y="23"/>
                      <a:pt x="140" y="0"/>
                      <a:pt x="131" y="0"/>
                    </a:cubicBezTo>
                    <a:cubicBezTo>
                      <a:pt x="122" y="0"/>
                      <a:pt x="120" y="10"/>
                      <a:pt x="116" y="10"/>
                    </a:cubicBezTo>
                    <a:cubicBezTo>
                      <a:pt x="115" y="10"/>
                      <a:pt x="114" y="11"/>
                      <a:pt x="113" y="10"/>
                    </a:cubicBezTo>
                    <a:cubicBezTo>
                      <a:pt x="110" y="16"/>
                      <a:pt x="103" y="21"/>
                      <a:pt x="94" y="21"/>
                    </a:cubicBezTo>
                    <a:cubicBezTo>
                      <a:pt x="91" y="21"/>
                      <a:pt x="90" y="16"/>
                      <a:pt x="86" y="16"/>
                    </a:cubicBezTo>
                    <a:cubicBezTo>
                      <a:pt x="83" y="16"/>
                      <a:pt x="73" y="20"/>
                      <a:pt x="72" y="15"/>
                    </a:cubicBezTo>
                    <a:cubicBezTo>
                      <a:pt x="68" y="15"/>
                      <a:pt x="69" y="13"/>
                      <a:pt x="65" y="13"/>
                    </a:cubicBezTo>
                    <a:cubicBezTo>
                      <a:pt x="54" y="13"/>
                      <a:pt x="53" y="24"/>
                      <a:pt x="45" y="32"/>
                    </a:cubicBezTo>
                    <a:cubicBezTo>
                      <a:pt x="42" y="35"/>
                      <a:pt x="37" y="35"/>
                      <a:pt x="33" y="39"/>
                    </a:cubicBezTo>
                    <a:cubicBezTo>
                      <a:pt x="30" y="42"/>
                      <a:pt x="28" y="46"/>
                      <a:pt x="23" y="46"/>
                    </a:cubicBezTo>
                    <a:cubicBezTo>
                      <a:pt x="19" y="46"/>
                      <a:pt x="16" y="42"/>
                      <a:pt x="12" y="42"/>
                    </a:cubicBezTo>
                    <a:cubicBezTo>
                      <a:pt x="11" y="42"/>
                      <a:pt x="11" y="45"/>
                      <a:pt x="10" y="45"/>
                    </a:cubicBezTo>
                    <a:cubicBezTo>
                      <a:pt x="7" y="47"/>
                      <a:pt x="0" y="63"/>
                      <a:pt x="0" y="64"/>
                    </a:cubicBezTo>
                    <a:cubicBezTo>
                      <a:pt x="0" y="65"/>
                      <a:pt x="1" y="67"/>
                      <a:pt x="0" y="68"/>
                    </a:cubicBezTo>
                    <a:cubicBezTo>
                      <a:pt x="1" y="70"/>
                      <a:pt x="0" y="71"/>
                      <a:pt x="1" y="73"/>
                    </a:cubicBezTo>
                    <a:cubicBezTo>
                      <a:pt x="1" y="87"/>
                      <a:pt x="1" y="87"/>
                      <a:pt x="1" y="87"/>
                    </a:cubicBezTo>
                    <a:cubicBezTo>
                      <a:pt x="3" y="91"/>
                      <a:pt x="2" y="94"/>
                      <a:pt x="4" y="98"/>
                    </a:cubicBezTo>
                    <a:cubicBezTo>
                      <a:pt x="5" y="102"/>
                      <a:pt x="14" y="98"/>
                      <a:pt x="14" y="105"/>
                    </a:cubicBezTo>
                    <a:cubicBezTo>
                      <a:pt x="14" y="114"/>
                      <a:pt x="4" y="113"/>
                      <a:pt x="4" y="120"/>
                    </a:cubicBezTo>
                    <a:cubicBezTo>
                      <a:pt x="4" y="126"/>
                      <a:pt x="8" y="126"/>
                      <a:pt x="10" y="128"/>
                    </a:cubicBezTo>
                    <a:cubicBezTo>
                      <a:pt x="17" y="143"/>
                      <a:pt x="32" y="145"/>
                      <a:pt x="32" y="164"/>
                    </a:cubicBezTo>
                    <a:cubicBezTo>
                      <a:pt x="21" y="167"/>
                      <a:pt x="13" y="169"/>
                      <a:pt x="13" y="181"/>
                    </a:cubicBezTo>
                    <a:cubicBezTo>
                      <a:pt x="13" y="184"/>
                      <a:pt x="15" y="187"/>
                      <a:pt x="15" y="189"/>
                    </a:cubicBezTo>
                    <a:cubicBezTo>
                      <a:pt x="30" y="188"/>
                      <a:pt x="30" y="188"/>
                      <a:pt x="30" y="188"/>
                    </a:cubicBezTo>
                    <a:cubicBezTo>
                      <a:pt x="31" y="187"/>
                      <a:pt x="33" y="186"/>
                      <a:pt x="34" y="185"/>
                    </a:cubicBezTo>
                    <a:cubicBezTo>
                      <a:pt x="46" y="188"/>
                      <a:pt x="46" y="188"/>
                      <a:pt x="46" y="188"/>
                    </a:cubicBezTo>
                    <a:cubicBezTo>
                      <a:pt x="50" y="188"/>
                      <a:pt x="52" y="184"/>
                      <a:pt x="57" y="184"/>
                    </a:cubicBezTo>
                    <a:cubicBezTo>
                      <a:pt x="62" y="184"/>
                      <a:pt x="65" y="184"/>
                      <a:pt x="70" y="185"/>
                    </a:cubicBezTo>
                    <a:cubicBezTo>
                      <a:pt x="75" y="187"/>
                      <a:pt x="78" y="197"/>
                      <a:pt x="82" y="203"/>
                    </a:cubicBezTo>
                    <a:cubicBezTo>
                      <a:pt x="86" y="209"/>
                      <a:pt x="99" y="218"/>
                      <a:pt x="108" y="218"/>
                    </a:cubicBezTo>
                    <a:cubicBezTo>
                      <a:pt x="111" y="218"/>
                      <a:pt x="114" y="218"/>
                      <a:pt x="118" y="219"/>
                    </a:cubicBezTo>
                    <a:cubicBezTo>
                      <a:pt x="116" y="221"/>
                      <a:pt x="116" y="225"/>
                      <a:pt x="112" y="225"/>
                    </a:cubicBezTo>
                    <a:cubicBezTo>
                      <a:pt x="108" y="227"/>
                      <a:pt x="105" y="225"/>
                      <a:pt x="101" y="227"/>
                    </a:cubicBezTo>
                    <a:cubicBezTo>
                      <a:pt x="108" y="234"/>
                      <a:pt x="113" y="248"/>
                      <a:pt x="127" y="248"/>
                    </a:cubicBezTo>
                    <a:cubicBezTo>
                      <a:pt x="138" y="248"/>
                      <a:pt x="139" y="233"/>
                      <a:pt x="144" y="227"/>
                    </a:cubicBezTo>
                    <a:cubicBezTo>
                      <a:pt x="148" y="227"/>
                      <a:pt x="148" y="227"/>
                      <a:pt x="148" y="227"/>
                    </a:cubicBezTo>
                    <a:cubicBezTo>
                      <a:pt x="148" y="229"/>
                      <a:pt x="145" y="232"/>
                      <a:pt x="145" y="233"/>
                    </a:cubicBezTo>
                    <a:cubicBezTo>
                      <a:pt x="145" y="239"/>
                      <a:pt x="150" y="244"/>
                      <a:pt x="150" y="251"/>
                    </a:cubicBezTo>
                    <a:cubicBezTo>
                      <a:pt x="150" y="257"/>
                      <a:pt x="147" y="258"/>
                      <a:pt x="147" y="264"/>
                    </a:cubicBezTo>
                    <a:lnTo>
                      <a:pt x="149" y="265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218" name="Freeform 104"/>
              <p:cNvSpPr/>
              <p:nvPr/>
            </p:nvSpPr>
            <p:spPr bwMode="auto">
              <a:xfrm>
                <a:off x="5975350" y="2781300"/>
                <a:ext cx="177800" cy="192088"/>
              </a:xfrm>
              <a:custGeom>
                <a:avLst/>
                <a:gdLst/>
                <a:ahLst/>
                <a:cxnLst>
                  <a:cxn ang="0">
                    <a:pos x="59" y="74"/>
                  </a:cxn>
                  <a:cxn ang="0">
                    <a:pos x="58" y="70"/>
                  </a:cxn>
                  <a:cxn ang="0">
                    <a:pos x="51" y="68"/>
                  </a:cxn>
                  <a:cxn ang="0">
                    <a:pos x="45" y="53"/>
                  </a:cxn>
                  <a:cxn ang="0">
                    <a:pos x="28" y="38"/>
                  </a:cxn>
                  <a:cxn ang="0">
                    <a:pos x="22" y="25"/>
                  </a:cxn>
                  <a:cxn ang="0">
                    <a:pos x="11" y="21"/>
                  </a:cxn>
                  <a:cxn ang="0">
                    <a:pos x="0" y="3"/>
                  </a:cxn>
                  <a:cxn ang="0">
                    <a:pos x="0" y="0"/>
                  </a:cxn>
                  <a:cxn ang="0">
                    <a:pos x="2" y="0"/>
                  </a:cxn>
                  <a:cxn ang="0">
                    <a:pos x="11" y="4"/>
                  </a:cxn>
                  <a:cxn ang="0">
                    <a:pos x="26" y="4"/>
                  </a:cxn>
                  <a:cxn ang="0">
                    <a:pos x="42" y="20"/>
                  </a:cxn>
                  <a:cxn ang="0">
                    <a:pos x="47" y="23"/>
                  </a:cxn>
                  <a:cxn ang="0">
                    <a:pos x="61" y="35"/>
                  </a:cxn>
                  <a:cxn ang="0">
                    <a:pos x="86" y="53"/>
                  </a:cxn>
                  <a:cxn ang="0">
                    <a:pos x="101" y="64"/>
                  </a:cxn>
                  <a:cxn ang="0">
                    <a:pos x="100" y="66"/>
                  </a:cxn>
                  <a:cxn ang="0">
                    <a:pos x="103" y="66"/>
                  </a:cxn>
                  <a:cxn ang="0">
                    <a:pos x="107" y="70"/>
                  </a:cxn>
                  <a:cxn ang="0">
                    <a:pos x="105" y="74"/>
                  </a:cxn>
                  <a:cxn ang="0">
                    <a:pos x="114" y="81"/>
                  </a:cxn>
                  <a:cxn ang="0">
                    <a:pos x="124" y="98"/>
                  </a:cxn>
                  <a:cxn ang="0">
                    <a:pos x="133" y="106"/>
                  </a:cxn>
                  <a:cxn ang="0">
                    <a:pos x="133" y="125"/>
                  </a:cxn>
                  <a:cxn ang="0">
                    <a:pos x="131" y="138"/>
                  </a:cxn>
                  <a:cxn ang="0">
                    <a:pos x="119" y="144"/>
                  </a:cxn>
                  <a:cxn ang="0">
                    <a:pos x="108" y="132"/>
                  </a:cxn>
                  <a:cxn ang="0">
                    <a:pos x="84" y="112"/>
                  </a:cxn>
                  <a:cxn ang="0">
                    <a:pos x="67" y="85"/>
                  </a:cxn>
                  <a:cxn ang="0">
                    <a:pos x="59" y="74"/>
                  </a:cxn>
                </a:cxnLst>
                <a:rect l="0" t="0" r="r" b="b"/>
                <a:pathLst>
                  <a:path w="133" h="144">
                    <a:moveTo>
                      <a:pt x="59" y="74"/>
                    </a:moveTo>
                    <a:cubicBezTo>
                      <a:pt x="58" y="74"/>
                      <a:pt x="59" y="72"/>
                      <a:pt x="58" y="70"/>
                    </a:cubicBezTo>
                    <a:cubicBezTo>
                      <a:pt x="57" y="69"/>
                      <a:pt x="52" y="69"/>
                      <a:pt x="51" y="68"/>
                    </a:cubicBezTo>
                    <a:cubicBezTo>
                      <a:pt x="49" y="67"/>
                      <a:pt x="45" y="56"/>
                      <a:pt x="45" y="53"/>
                    </a:cubicBezTo>
                    <a:cubicBezTo>
                      <a:pt x="41" y="43"/>
                      <a:pt x="31" y="44"/>
                      <a:pt x="28" y="38"/>
                    </a:cubicBezTo>
                    <a:cubicBezTo>
                      <a:pt x="26" y="33"/>
                      <a:pt x="24" y="30"/>
                      <a:pt x="22" y="25"/>
                    </a:cubicBezTo>
                    <a:cubicBezTo>
                      <a:pt x="20" y="21"/>
                      <a:pt x="15" y="22"/>
                      <a:pt x="11" y="21"/>
                    </a:cubicBezTo>
                    <a:cubicBezTo>
                      <a:pt x="8" y="20"/>
                      <a:pt x="1" y="8"/>
                      <a:pt x="0" y="3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2" y="0"/>
                    </a:cubicBezTo>
                    <a:cubicBezTo>
                      <a:pt x="7" y="0"/>
                      <a:pt x="8" y="2"/>
                      <a:pt x="11" y="4"/>
                    </a:cubicBezTo>
                    <a:cubicBezTo>
                      <a:pt x="26" y="4"/>
                      <a:pt x="26" y="4"/>
                      <a:pt x="26" y="4"/>
                    </a:cubicBezTo>
                    <a:cubicBezTo>
                      <a:pt x="35" y="7"/>
                      <a:pt x="38" y="13"/>
                      <a:pt x="42" y="20"/>
                    </a:cubicBezTo>
                    <a:cubicBezTo>
                      <a:pt x="43" y="23"/>
                      <a:pt x="45" y="22"/>
                      <a:pt x="47" y="23"/>
                    </a:cubicBezTo>
                    <a:cubicBezTo>
                      <a:pt x="53" y="25"/>
                      <a:pt x="56" y="30"/>
                      <a:pt x="61" y="35"/>
                    </a:cubicBezTo>
                    <a:cubicBezTo>
                      <a:pt x="69" y="43"/>
                      <a:pt x="74" y="49"/>
                      <a:pt x="86" y="53"/>
                    </a:cubicBezTo>
                    <a:cubicBezTo>
                      <a:pt x="93" y="55"/>
                      <a:pt x="101" y="57"/>
                      <a:pt x="101" y="64"/>
                    </a:cubicBezTo>
                    <a:cubicBezTo>
                      <a:pt x="101" y="64"/>
                      <a:pt x="100" y="65"/>
                      <a:pt x="100" y="66"/>
                    </a:cubicBezTo>
                    <a:cubicBezTo>
                      <a:pt x="101" y="66"/>
                      <a:pt x="102" y="66"/>
                      <a:pt x="103" y="66"/>
                    </a:cubicBezTo>
                    <a:cubicBezTo>
                      <a:pt x="105" y="66"/>
                      <a:pt x="106" y="68"/>
                      <a:pt x="107" y="70"/>
                    </a:cubicBezTo>
                    <a:cubicBezTo>
                      <a:pt x="105" y="74"/>
                      <a:pt x="105" y="74"/>
                      <a:pt x="105" y="74"/>
                    </a:cubicBezTo>
                    <a:cubicBezTo>
                      <a:pt x="105" y="80"/>
                      <a:pt x="109" y="81"/>
                      <a:pt x="114" y="81"/>
                    </a:cubicBezTo>
                    <a:cubicBezTo>
                      <a:pt x="114" y="91"/>
                      <a:pt x="119" y="93"/>
                      <a:pt x="124" y="98"/>
                    </a:cubicBezTo>
                    <a:cubicBezTo>
                      <a:pt x="127" y="101"/>
                      <a:pt x="133" y="102"/>
                      <a:pt x="133" y="106"/>
                    </a:cubicBezTo>
                    <a:cubicBezTo>
                      <a:pt x="133" y="112"/>
                      <a:pt x="133" y="116"/>
                      <a:pt x="133" y="125"/>
                    </a:cubicBezTo>
                    <a:cubicBezTo>
                      <a:pt x="128" y="127"/>
                      <a:pt x="131" y="133"/>
                      <a:pt x="131" y="138"/>
                    </a:cubicBezTo>
                    <a:cubicBezTo>
                      <a:pt x="131" y="143"/>
                      <a:pt x="122" y="144"/>
                      <a:pt x="119" y="144"/>
                    </a:cubicBezTo>
                    <a:cubicBezTo>
                      <a:pt x="116" y="144"/>
                      <a:pt x="109" y="132"/>
                      <a:pt x="108" y="132"/>
                    </a:cubicBezTo>
                    <a:cubicBezTo>
                      <a:pt x="100" y="124"/>
                      <a:pt x="92" y="120"/>
                      <a:pt x="84" y="112"/>
                    </a:cubicBezTo>
                    <a:cubicBezTo>
                      <a:pt x="75" y="103"/>
                      <a:pt x="71" y="95"/>
                      <a:pt x="67" y="85"/>
                    </a:cubicBezTo>
                    <a:cubicBezTo>
                      <a:pt x="66" y="83"/>
                      <a:pt x="60" y="74"/>
                      <a:pt x="59" y="7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219" name="Freeform 105"/>
              <p:cNvSpPr/>
              <p:nvPr/>
            </p:nvSpPr>
            <p:spPr bwMode="auto">
              <a:xfrm>
                <a:off x="6203950" y="2757488"/>
                <a:ext cx="169863" cy="188913"/>
              </a:xfrm>
              <a:custGeom>
                <a:avLst/>
                <a:gdLst/>
                <a:ahLst/>
                <a:cxnLst>
                  <a:cxn ang="0">
                    <a:pos x="37" y="130"/>
                  </a:cxn>
                  <a:cxn ang="0">
                    <a:pos x="36" y="124"/>
                  </a:cxn>
                  <a:cxn ang="0">
                    <a:pos x="27" y="126"/>
                  </a:cxn>
                  <a:cxn ang="0">
                    <a:pos x="11" y="102"/>
                  </a:cxn>
                  <a:cxn ang="0">
                    <a:pos x="12" y="99"/>
                  </a:cxn>
                  <a:cxn ang="0">
                    <a:pos x="6" y="97"/>
                  </a:cxn>
                  <a:cxn ang="0">
                    <a:pos x="0" y="78"/>
                  </a:cxn>
                  <a:cxn ang="0">
                    <a:pos x="15" y="74"/>
                  </a:cxn>
                  <a:cxn ang="0">
                    <a:pos x="33" y="54"/>
                  </a:cxn>
                  <a:cxn ang="0">
                    <a:pos x="45" y="50"/>
                  </a:cxn>
                  <a:cxn ang="0">
                    <a:pos x="56" y="41"/>
                  </a:cxn>
                  <a:cxn ang="0">
                    <a:pos x="59" y="35"/>
                  </a:cxn>
                  <a:cxn ang="0">
                    <a:pos x="63" y="32"/>
                  </a:cxn>
                  <a:cxn ang="0">
                    <a:pos x="66" y="29"/>
                  </a:cxn>
                  <a:cxn ang="0">
                    <a:pos x="82" y="23"/>
                  </a:cxn>
                  <a:cxn ang="0">
                    <a:pos x="102" y="0"/>
                  </a:cxn>
                  <a:cxn ang="0">
                    <a:pos x="109" y="11"/>
                  </a:cxn>
                  <a:cxn ang="0">
                    <a:pos x="127" y="23"/>
                  </a:cxn>
                  <a:cxn ang="0">
                    <a:pos x="117" y="29"/>
                  </a:cxn>
                  <a:cxn ang="0">
                    <a:pos x="119" y="31"/>
                  </a:cxn>
                  <a:cxn ang="0">
                    <a:pos x="106" y="37"/>
                  </a:cxn>
                  <a:cxn ang="0">
                    <a:pos x="108" y="41"/>
                  </a:cxn>
                  <a:cxn ang="0">
                    <a:pos x="105" y="44"/>
                  </a:cxn>
                  <a:cxn ang="0">
                    <a:pos x="125" y="73"/>
                  </a:cxn>
                  <a:cxn ang="0">
                    <a:pos x="115" y="77"/>
                  </a:cxn>
                  <a:cxn ang="0">
                    <a:pos x="111" y="78"/>
                  </a:cxn>
                  <a:cxn ang="0">
                    <a:pos x="109" y="83"/>
                  </a:cxn>
                  <a:cxn ang="0">
                    <a:pos x="103" y="102"/>
                  </a:cxn>
                  <a:cxn ang="0">
                    <a:pos x="93" y="113"/>
                  </a:cxn>
                  <a:cxn ang="0">
                    <a:pos x="95" y="119"/>
                  </a:cxn>
                  <a:cxn ang="0">
                    <a:pos x="90" y="134"/>
                  </a:cxn>
                  <a:cxn ang="0">
                    <a:pos x="76" y="141"/>
                  </a:cxn>
                  <a:cxn ang="0">
                    <a:pos x="71" y="135"/>
                  </a:cxn>
                  <a:cxn ang="0">
                    <a:pos x="51" y="128"/>
                  </a:cxn>
                  <a:cxn ang="0">
                    <a:pos x="40" y="132"/>
                  </a:cxn>
                  <a:cxn ang="0">
                    <a:pos x="37" y="130"/>
                  </a:cxn>
                </a:cxnLst>
                <a:rect l="0" t="0" r="r" b="b"/>
                <a:pathLst>
                  <a:path w="127" h="141">
                    <a:moveTo>
                      <a:pt x="37" y="130"/>
                    </a:moveTo>
                    <a:cubicBezTo>
                      <a:pt x="36" y="130"/>
                      <a:pt x="36" y="125"/>
                      <a:pt x="36" y="124"/>
                    </a:cubicBezTo>
                    <a:cubicBezTo>
                      <a:pt x="32" y="123"/>
                      <a:pt x="30" y="126"/>
                      <a:pt x="27" y="126"/>
                    </a:cubicBezTo>
                    <a:cubicBezTo>
                      <a:pt x="10" y="126"/>
                      <a:pt x="17" y="110"/>
                      <a:pt x="11" y="102"/>
                    </a:cubicBezTo>
                    <a:cubicBezTo>
                      <a:pt x="11" y="101"/>
                      <a:pt x="12" y="100"/>
                      <a:pt x="12" y="99"/>
                    </a:cubicBezTo>
                    <a:cubicBezTo>
                      <a:pt x="11" y="97"/>
                      <a:pt x="8" y="97"/>
                      <a:pt x="6" y="97"/>
                    </a:cubicBezTo>
                    <a:cubicBezTo>
                      <a:pt x="4" y="96"/>
                      <a:pt x="0" y="80"/>
                      <a:pt x="0" y="78"/>
                    </a:cubicBezTo>
                    <a:cubicBezTo>
                      <a:pt x="0" y="71"/>
                      <a:pt x="9" y="74"/>
                      <a:pt x="15" y="74"/>
                    </a:cubicBezTo>
                    <a:cubicBezTo>
                      <a:pt x="29" y="74"/>
                      <a:pt x="27" y="60"/>
                      <a:pt x="33" y="54"/>
                    </a:cubicBezTo>
                    <a:cubicBezTo>
                      <a:pt x="36" y="51"/>
                      <a:pt x="41" y="51"/>
                      <a:pt x="45" y="50"/>
                    </a:cubicBezTo>
                    <a:cubicBezTo>
                      <a:pt x="52" y="49"/>
                      <a:pt x="52" y="44"/>
                      <a:pt x="56" y="41"/>
                    </a:cubicBezTo>
                    <a:cubicBezTo>
                      <a:pt x="54" y="39"/>
                      <a:pt x="59" y="35"/>
                      <a:pt x="59" y="35"/>
                    </a:cubicBezTo>
                    <a:cubicBezTo>
                      <a:pt x="61" y="34"/>
                      <a:pt x="61" y="33"/>
                      <a:pt x="63" y="32"/>
                    </a:cubicBezTo>
                    <a:cubicBezTo>
                      <a:pt x="64" y="32"/>
                      <a:pt x="65" y="30"/>
                      <a:pt x="66" y="29"/>
                    </a:cubicBezTo>
                    <a:cubicBezTo>
                      <a:pt x="70" y="25"/>
                      <a:pt x="80" y="27"/>
                      <a:pt x="82" y="23"/>
                    </a:cubicBezTo>
                    <a:cubicBezTo>
                      <a:pt x="85" y="16"/>
                      <a:pt x="95" y="0"/>
                      <a:pt x="102" y="0"/>
                    </a:cubicBezTo>
                    <a:cubicBezTo>
                      <a:pt x="109" y="0"/>
                      <a:pt x="109" y="4"/>
                      <a:pt x="109" y="11"/>
                    </a:cubicBezTo>
                    <a:cubicBezTo>
                      <a:pt x="109" y="20"/>
                      <a:pt x="127" y="15"/>
                      <a:pt x="127" y="23"/>
                    </a:cubicBezTo>
                    <a:cubicBezTo>
                      <a:pt x="127" y="27"/>
                      <a:pt x="117" y="25"/>
                      <a:pt x="117" y="29"/>
                    </a:cubicBezTo>
                    <a:cubicBezTo>
                      <a:pt x="117" y="30"/>
                      <a:pt x="118" y="31"/>
                      <a:pt x="119" y="31"/>
                    </a:cubicBezTo>
                    <a:cubicBezTo>
                      <a:pt x="118" y="32"/>
                      <a:pt x="106" y="37"/>
                      <a:pt x="106" y="37"/>
                    </a:cubicBezTo>
                    <a:cubicBezTo>
                      <a:pt x="107" y="38"/>
                      <a:pt x="108" y="40"/>
                      <a:pt x="108" y="41"/>
                    </a:cubicBezTo>
                    <a:cubicBezTo>
                      <a:pt x="107" y="42"/>
                      <a:pt x="105" y="43"/>
                      <a:pt x="105" y="44"/>
                    </a:cubicBezTo>
                    <a:cubicBezTo>
                      <a:pt x="105" y="51"/>
                      <a:pt x="117" y="73"/>
                      <a:pt x="125" y="73"/>
                    </a:cubicBezTo>
                    <a:cubicBezTo>
                      <a:pt x="124" y="79"/>
                      <a:pt x="120" y="77"/>
                      <a:pt x="115" y="77"/>
                    </a:cubicBezTo>
                    <a:cubicBezTo>
                      <a:pt x="114" y="77"/>
                      <a:pt x="112" y="78"/>
                      <a:pt x="111" y="78"/>
                    </a:cubicBezTo>
                    <a:cubicBezTo>
                      <a:pt x="109" y="83"/>
                      <a:pt x="109" y="83"/>
                      <a:pt x="109" y="83"/>
                    </a:cubicBezTo>
                    <a:cubicBezTo>
                      <a:pt x="106" y="92"/>
                      <a:pt x="103" y="95"/>
                      <a:pt x="103" y="102"/>
                    </a:cubicBezTo>
                    <a:cubicBezTo>
                      <a:pt x="98" y="103"/>
                      <a:pt x="93" y="110"/>
                      <a:pt x="93" y="113"/>
                    </a:cubicBezTo>
                    <a:cubicBezTo>
                      <a:pt x="93" y="116"/>
                      <a:pt x="95" y="117"/>
                      <a:pt x="95" y="119"/>
                    </a:cubicBezTo>
                    <a:cubicBezTo>
                      <a:pt x="95" y="122"/>
                      <a:pt x="90" y="129"/>
                      <a:pt x="90" y="134"/>
                    </a:cubicBezTo>
                    <a:cubicBezTo>
                      <a:pt x="83" y="135"/>
                      <a:pt x="82" y="141"/>
                      <a:pt x="76" y="141"/>
                    </a:cubicBezTo>
                    <a:cubicBezTo>
                      <a:pt x="72" y="141"/>
                      <a:pt x="71" y="137"/>
                      <a:pt x="71" y="135"/>
                    </a:cubicBezTo>
                    <a:cubicBezTo>
                      <a:pt x="64" y="133"/>
                      <a:pt x="59" y="128"/>
                      <a:pt x="51" y="128"/>
                    </a:cubicBezTo>
                    <a:cubicBezTo>
                      <a:pt x="48" y="128"/>
                      <a:pt x="45" y="132"/>
                      <a:pt x="40" y="132"/>
                    </a:cubicBezTo>
                    <a:cubicBezTo>
                      <a:pt x="39" y="132"/>
                      <a:pt x="38" y="130"/>
                      <a:pt x="37" y="13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220" name="Freeform 106"/>
              <p:cNvSpPr/>
              <p:nvPr/>
            </p:nvSpPr>
            <p:spPr bwMode="auto">
              <a:xfrm>
                <a:off x="6367463" y="2847975"/>
                <a:ext cx="106363" cy="123825"/>
              </a:xfrm>
              <a:custGeom>
                <a:avLst/>
                <a:gdLst/>
                <a:ahLst/>
                <a:cxnLst>
                  <a:cxn ang="0">
                    <a:pos x="31" y="34"/>
                  </a:cxn>
                  <a:cxn ang="0">
                    <a:pos x="27" y="38"/>
                  </a:cxn>
                  <a:cxn ang="0">
                    <a:pos x="17" y="24"/>
                  </a:cxn>
                  <a:cxn ang="0">
                    <a:pos x="32" y="16"/>
                  </a:cxn>
                  <a:cxn ang="0">
                    <a:pos x="49" y="15"/>
                  </a:cxn>
                  <a:cxn ang="0">
                    <a:pos x="64" y="18"/>
                  </a:cxn>
                  <a:cxn ang="0">
                    <a:pos x="77" y="4"/>
                  </a:cxn>
                  <a:cxn ang="0">
                    <a:pos x="79" y="0"/>
                  </a:cxn>
                  <a:cxn ang="0">
                    <a:pos x="77" y="0"/>
                  </a:cxn>
                  <a:cxn ang="0">
                    <a:pos x="63" y="10"/>
                  </a:cxn>
                  <a:cxn ang="0">
                    <a:pos x="59" y="10"/>
                  </a:cxn>
                  <a:cxn ang="0">
                    <a:pos x="28" y="5"/>
                  </a:cxn>
                  <a:cxn ang="0">
                    <a:pos x="12" y="30"/>
                  </a:cxn>
                  <a:cxn ang="0">
                    <a:pos x="8" y="37"/>
                  </a:cxn>
                  <a:cxn ang="0">
                    <a:pos x="0" y="61"/>
                  </a:cxn>
                  <a:cxn ang="0">
                    <a:pos x="8" y="66"/>
                  </a:cxn>
                  <a:cxn ang="0">
                    <a:pos x="8" y="87"/>
                  </a:cxn>
                  <a:cxn ang="0">
                    <a:pos x="16" y="93"/>
                  </a:cxn>
                  <a:cxn ang="0">
                    <a:pos x="22" y="76"/>
                  </a:cxn>
                  <a:cxn ang="0">
                    <a:pos x="18" y="61"/>
                  </a:cxn>
                  <a:cxn ang="0">
                    <a:pos x="25" y="56"/>
                  </a:cxn>
                  <a:cxn ang="0">
                    <a:pos x="28" y="56"/>
                  </a:cxn>
                  <a:cxn ang="0">
                    <a:pos x="27" y="65"/>
                  </a:cxn>
                  <a:cxn ang="0">
                    <a:pos x="34" y="79"/>
                  </a:cxn>
                  <a:cxn ang="0">
                    <a:pos x="34" y="83"/>
                  </a:cxn>
                  <a:cxn ang="0">
                    <a:pos x="39" y="83"/>
                  </a:cxn>
                  <a:cxn ang="0">
                    <a:pos x="49" y="73"/>
                  </a:cxn>
                  <a:cxn ang="0">
                    <a:pos x="43" y="65"/>
                  </a:cxn>
                  <a:cxn ang="0">
                    <a:pos x="45" y="63"/>
                  </a:cxn>
                  <a:cxn ang="0">
                    <a:pos x="34" y="44"/>
                  </a:cxn>
                  <a:cxn ang="0">
                    <a:pos x="57" y="31"/>
                  </a:cxn>
                  <a:cxn ang="0">
                    <a:pos x="57" y="28"/>
                  </a:cxn>
                  <a:cxn ang="0">
                    <a:pos x="31" y="36"/>
                  </a:cxn>
                  <a:cxn ang="0">
                    <a:pos x="31" y="34"/>
                  </a:cxn>
                </a:cxnLst>
                <a:rect l="0" t="0" r="r" b="b"/>
                <a:pathLst>
                  <a:path w="79" h="93">
                    <a:moveTo>
                      <a:pt x="31" y="34"/>
                    </a:moveTo>
                    <a:cubicBezTo>
                      <a:pt x="30" y="36"/>
                      <a:pt x="29" y="38"/>
                      <a:pt x="27" y="38"/>
                    </a:cubicBezTo>
                    <a:cubicBezTo>
                      <a:pt x="20" y="38"/>
                      <a:pt x="17" y="30"/>
                      <a:pt x="17" y="24"/>
                    </a:cubicBezTo>
                    <a:cubicBezTo>
                      <a:pt x="17" y="15"/>
                      <a:pt x="24" y="16"/>
                      <a:pt x="32" y="16"/>
                    </a:cubicBezTo>
                    <a:cubicBezTo>
                      <a:pt x="39" y="16"/>
                      <a:pt x="42" y="15"/>
                      <a:pt x="49" y="15"/>
                    </a:cubicBezTo>
                    <a:cubicBezTo>
                      <a:pt x="54" y="15"/>
                      <a:pt x="58" y="18"/>
                      <a:pt x="64" y="18"/>
                    </a:cubicBezTo>
                    <a:cubicBezTo>
                      <a:pt x="73" y="18"/>
                      <a:pt x="76" y="10"/>
                      <a:pt x="77" y="4"/>
                    </a:cubicBezTo>
                    <a:cubicBezTo>
                      <a:pt x="79" y="4"/>
                      <a:pt x="79" y="1"/>
                      <a:pt x="79" y="0"/>
                    </a:cubicBezTo>
                    <a:cubicBezTo>
                      <a:pt x="77" y="0"/>
                      <a:pt x="77" y="0"/>
                      <a:pt x="77" y="0"/>
                    </a:cubicBezTo>
                    <a:cubicBezTo>
                      <a:pt x="72" y="4"/>
                      <a:pt x="65" y="8"/>
                      <a:pt x="63" y="10"/>
                    </a:cubicBezTo>
                    <a:cubicBezTo>
                      <a:pt x="59" y="10"/>
                      <a:pt x="59" y="10"/>
                      <a:pt x="59" y="10"/>
                    </a:cubicBezTo>
                    <a:cubicBezTo>
                      <a:pt x="28" y="5"/>
                      <a:pt x="28" y="5"/>
                      <a:pt x="28" y="5"/>
                    </a:cubicBezTo>
                    <a:cubicBezTo>
                      <a:pt x="17" y="5"/>
                      <a:pt x="12" y="20"/>
                      <a:pt x="12" y="30"/>
                    </a:cubicBezTo>
                    <a:cubicBezTo>
                      <a:pt x="12" y="33"/>
                      <a:pt x="8" y="35"/>
                      <a:pt x="8" y="37"/>
                    </a:cubicBezTo>
                    <a:cubicBezTo>
                      <a:pt x="4" y="47"/>
                      <a:pt x="0" y="51"/>
                      <a:pt x="0" y="61"/>
                    </a:cubicBezTo>
                    <a:cubicBezTo>
                      <a:pt x="0" y="66"/>
                      <a:pt x="6" y="66"/>
                      <a:pt x="8" y="66"/>
                    </a:cubicBezTo>
                    <a:cubicBezTo>
                      <a:pt x="8" y="73"/>
                      <a:pt x="8" y="83"/>
                      <a:pt x="8" y="87"/>
                    </a:cubicBezTo>
                    <a:cubicBezTo>
                      <a:pt x="8" y="90"/>
                      <a:pt x="12" y="93"/>
                      <a:pt x="16" y="93"/>
                    </a:cubicBezTo>
                    <a:cubicBezTo>
                      <a:pt x="20" y="93"/>
                      <a:pt x="22" y="78"/>
                      <a:pt x="22" y="76"/>
                    </a:cubicBezTo>
                    <a:cubicBezTo>
                      <a:pt x="22" y="70"/>
                      <a:pt x="18" y="67"/>
                      <a:pt x="18" y="61"/>
                    </a:cubicBezTo>
                    <a:cubicBezTo>
                      <a:pt x="18" y="58"/>
                      <a:pt x="22" y="56"/>
                      <a:pt x="25" y="56"/>
                    </a:cubicBezTo>
                    <a:cubicBezTo>
                      <a:pt x="26" y="56"/>
                      <a:pt x="27" y="56"/>
                      <a:pt x="28" y="56"/>
                    </a:cubicBezTo>
                    <a:cubicBezTo>
                      <a:pt x="27" y="65"/>
                      <a:pt x="27" y="65"/>
                      <a:pt x="27" y="65"/>
                    </a:cubicBezTo>
                    <a:cubicBezTo>
                      <a:pt x="27" y="71"/>
                      <a:pt x="34" y="73"/>
                      <a:pt x="34" y="79"/>
                    </a:cubicBezTo>
                    <a:cubicBezTo>
                      <a:pt x="34" y="80"/>
                      <a:pt x="34" y="81"/>
                      <a:pt x="34" y="83"/>
                    </a:cubicBezTo>
                    <a:cubicBezTo>
                      <a:pt x="39" y="83"/>
                      <a:pt x="39" y="83"/>
                      <a:pt x="39" y="83"/>
                    </a:cubicBezTo>
                    <a:cubicBezTo>
                      <a:pt x="39" y="78"/>
                      <a:pt x="49" y="78"/>
                      <a:pt x="49" y="73"/>
                    </a:cubicBezTo>
                    <a:cubicBezTo>
                      <a:pt x="47" y="73"/>
                      <a:pt x="43" y="68"/>
                      <a:pt x="43" y="65"/>
                    </a:cubicBezTo>
                    <a:cubicBezTo>
                      <a:pt x="43" y="65"/>
                      <a:pt x="44" y="64"/>
                      <a:pt x="45" y="63"/>
                    </a:cubicBezTo>
                    <a:cubicBezTo>
                      <a:pt x="42" y="61"/>
                      <a:pt x="34" y="46"/>
                      <a:pt x="34" y="44"/>
                    </a:cubicBezTo>
                    <a:cubicBezTo>
                      <a:pt x="46" y="44"/>
                      <a:pt x="47" y="35"/>
                      <a:pt x="57" y="31"/>
                    </a:cubicBezTo>
                    <a:cubicBezTo>
                      <a:pt x="57" y="28"/>
                      <a:pt x="57" y="28"/>
                      <a:pt x="57" y="28"/>
                    </a:cubicBezTo>
                    <a:cubicBezTo>
                      <a:pt x="54" y="27"/>
                      <a:pt x="31" y="35"/>
                      <a:pt x="31" y="36"/>
                    </a:cubicBezTo>
                    <a:lnTo>
                      <a:pt x="31" y="34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221" name="Freeform 107"/>
              <p:cNvSpPr/>
              <p:nvPr/>
            </p:nvSpPr>
            <p:spPr bwMode="auto">
              <a:xfrm>
                <a:off x="6145213" y="2973388"/>
                <a:ext cx="171450" cy="49213"/>
              </a:xfrm>
              <a:custGeom>
                <a:avLst/>
                <a:gdLst/>
                <a:ahLst/>
                <a:cxnLst>
                  <a:cxn ang="0">
                    <a:pos x="123" y="36"/>
                  </a:cxn>
                  <a:cxn ang="0">
                    <a:pos x="114" y="33"/>
                  </a:cxn>
                  <a:cxn ang="0">
                    <a:pos x="114" y="37"/>
                  </a:cxn>
                  <a:cxn ang="0">
                    <a:pos x="67" y="31"/>
                  </a:cxn>
                  <a:cxn ang="0">
                    <a:pos x="56" y="25"/>
                  </a:cxn>
                  <a:cxn ang="0">
                    <a:pos x="32" y="22"/>
                  </a:cxn>
                  <a:cxn ang="0">
                    <a:pos x="14" y="20"/>
                  </a:cxn>
                  <a:cxn ang="0">
                    <a:pos x="0" y="10"/>
                  </a:cxn>
                  <a:cxn ang="0">
                    <a:pos x="11" y="1"/>
                  </a:cxn>
                  <a:cxn ang="0">
                    <a:pos x="14" y="3"/>
                  </a:cxn>
                  <a:cxn ang="0">
                    <a:pos x="22" y="0"/>
                  </a:cxn>
                  <a:cxn ang="0">
                    <a:pos x="55" y="14"/>
                  </a:cxn>
                  <a:cxn ang="0">
                    <a:pos x="68" y="7"/>
                  </a:cxn>
                  <a:cxn ang="0">
                    <a:pos x="88" y="15"/>
                  </a:cxn>
                  <a:cxn ang="0">
                    <a:pos x="101" y="14"/>
                  </a:cxn>
                  <a:cxn ang="0">
                    <a:pos x="105" y="14"/>
                  </a:cxn>
                  <a:cxn ang="0">
                    <a:pos x="89" y="17"/>
                  </a:cxn>
                  <a:cxn ang="0">
                    <a:pos x="107" y="22"/>
                  </a:cxn>
                  <a:cxn ang="0">
                    <a:pos x="111" y="26"/>
                  </a:cxn>
                  <a:cxn ang="0">
                    <a:pos x="121" y="27"/>
                  </a:cxn>
                  <a:cxn ang="0">
                    <a:pos x="128" y="31"/>
                  </a:cxn>
                  <a:cxn ang="0">
                    <a:pos x="123" y="36"/>
                  </a:cxn>
                </a:cxnLst>
                <a:rect l="0" t="0" r="r" b="b"/>
                <a:pathLst>
                  <a:path w="128" h="37">
                    <a:moveTo>
                      <a:pt x="123" y="36"/>
                    </a:moveTo>
                    <a:cubicBezTo>
                      <a:pt x="119" y="36"/>
                      <a:pt x="119" y="33"/>
                      <a:pt x="114" y="33"/>
                    </a:cubicBezTo>
                    <a:cubicBezTo>
                      <a:pt x="113" y="33"/>
                      <a:pt x="114" y="36"/>
                      <a:pt x="114" y="37"/>
                    </a:cubicBezTo>
                    <a:cubicBezTo>
                      <a:pt x="100" y="32"/>
                      <a:pt x="85" y="31"/>
                      <a:pt x="67" y="31"/>
                    </a:cubicBezTo>
                    <a:cubicBezTo>
                      <a:pt x="62" y="31"/>
                      <a:pt x="61" y="25"/>
                      <a:pt x="56" y="25"/>
                    </a:cubicBezTo>
                    <a:cubicBezTo>
                      <a:pt x="48" y="25"/>
                      <a:pt x="41" y="25"/>
                      <a:pt x="32" y="22"/>
                    </a:cubicBezTo>
                    <a:cubicBezTo>
                      <a:pt x="25" y="20"/>
                      <a:pt x="19" y="24"/>
                      <a:pt x="14" y="20"/>
                    </a:cubicBezTo>
                    <a:cubicBezTo>
                      <a:pt x="10" y="15"/>
                      <a:pt x="7" y="10"/>
                      <a:pt x="0" y="10"/>
                    </a:cubicBezTo>
                    <a:cubicBezTo>
                      <a:pt x="0" y="9"/>
                      <a:pt x="8" y="1"/>
                      <a:pt x="11" y="1"/>
                    </a:cubicBezTo>
                    <a:cubicBezTo>
                      <a:pt x="12" y="1"/>
                      <a:pt x="13" y="3"/>
                      <a:pt x="14" y="3"/>
                    </a:cubicBezTo>
                    <a:cubicBezTo>
                      <a:pt x="17" y="3"/>
                      <a:pt x="19" y="0"/>
                      <a:pt x="22" y="0"/>
                    </a:cubicBezTo>
                    <a:cubicBezTo>
                      <a:pt x="35" y="0"/>
                      <a:pt x="41" y="14"/>
                      <a:pt x="55" y="14"/>
                    </a:cubicBezTo>
                    <a:cubicBezTo>
                      <a:pt x="62" y="14"/>
                      <a:pt x="63" y="7"/>
                      <a:pt x="68" y="7"/>
                    </a:cubicBezTo>
                    <a:cubicBezTo>
                      <a:pt x="77" y="7"/>
                      <a:pt x="80" y="15"/>
                      <a:pt x="88" y="15"/>
                    </a:cubicBezTo>
                    <a:cubicBezTo>
                      <a:pt x="101" y="14"/>
                      <a:pt x="101" y="14"/>
                      <a:pt x="101" y="14"/>
                    </a:cubicBezTo>
                    <a:cubicBezTo>
                      <a:pt x="105" y="14"/>
                      <a:pt x="105" y="14"/>
                      <a:pt x="105" y="14"/>
                    </a:cubicBezTo>
                    <a:cubicBezTo>
                      <a:pt x="104" y="16"/>
                      <a:pt x="89" y="17"/>
                      <a:pt x="89" y="17"/>
                    </a:cubicBezTo>
                    <a:cubicBezTo>
                      <a:pt x="93" y="22"/>
                      <a:pt x="99" y="22"/>
                      <a:pt x="107" y="22"/>
                    </a:cubicBezTo>
                    <a:cubicBezTo>
                      <a:pt x="110" y="22"/>
                      <a:pt x="110" y="26"/>
                      <a:pt x="111" y="26"/>
                    </a:cubicBezTo>
                    <a:cubicBezTo>
                      <a:pt x="114" y="30"/>
                      <a:pt x="117" y="26"/>
                      <a:pt x="121" y="27"/>
                    </a:cubicBezTo>
                    <a:cubicBezTo>
                      <a:pt x="125" y="29"/>
                      <a:pt x="125" y="30"/>
                      <a:pt x="128" y="31"/>
                    </a:cubicBezTo>
                    <a:cubicBezTo>
                      <a:pt x="127" y="33"/>
                      <a:pt x="124" y="36"/>
                      <a:pt x="123" y="3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222" name="Freeform 108"/>
              <p:cNvSpPr/>
              <p:nvPr/>
            </p:nvSpPr>
            <p:spPr bwMode="auto">
              <a:xfrm>
                <a:off x="6386513" y="3013075"/>
                <a:ext cx="52388" cy="12700"/>
              </a:xfrm>
              <a:custGeom>
                <a:avLst/>
                <a:gdLst/>
                <a:ahLst/>
                <a:cxnLst>
                  <a:cxn ang="0">
                    <a:pos x="26" y="9"/>
                  </a:cxn>
                  <a:cxn ang="0">
                    <a:pos x="10" y="9"/>
                  </a:cxn>
                  <a:cxn ang="0">
                    <a:pos x="0" y="4"/>
                  </a:cxn>
                  <a:cxn ang="0">
                    <a:pos x="8" y="1"/>
                  </a:cxn>
                  <a:cxn ang="0">
                    <a:pos x="26" y="4"/>
                  </a:cxn>
                  <a:cxn ang="0">
                    <a:pos x="39" y="0"/>
                  </a:cxn>
                  <a:cxn ang="0">
                    <a:pos x="26" y="9"/>
                  </a:cxn>
                </a:cxnLst>
                <a:rect l="0" t="0" r="r" b="b"/>
                <a:pathLst>
                  <a:path w="39" h="9">
                    <a:moveTo>
                      <a:pt x="26" y="9"/>
                    </a:moveTo>
                    <a:cubicBezTo>
                      <a:pt x="20" y="9"/>
                      <a:pt x="13" y="9"/>
                      <a:pt x="10" y="9"/>
                    </a:cubicBezTo>
                    <a:cubicBezTo>
                      <a:pt x="7" y="9"/>
                      <a:pt x="0" y="9"/>
                      <a:pt x="0" y="4"/>
                    </a:cubicBezTo>
                    <a:cubicBezTo>
                      <a:pt x="0" y="1"/>
                      <a:pt x="5" y="1"/>
                      <a:pt x="8" y="1"/>
                    </a:cubicBezTo>
                    <a:cubicBezTo>
                      <a:pt x="16" y="1"/>
                      <a:pt x="19" y="4"/>
                      <a:pt x="26" y="4"/>
                    </a:cubicBezTo>
                    <a:cubicBezTo>
                      <a:pt x="32" y="4"/>
                      <a:pt x="35" y="2"/>
                      <a:pt x="39" y="0"/>
                    </a:cubicBezTo>
                    <a:cubicBezTo>
                      <a:pt x="35" y="6"/>
                      <a:pt x="32" y="7"/>
                      <a:pt x="26" y="9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223" name="Freeform 109"/>
              <p:cNvSpPr/>
              <p:nvPr/>
            </p:nvSpPr>
            <p:spPr bwMode="auto">
              <a:xfrm>
                <a:off x="6335713" y="3016250"/>
                <a:ext cx="36513" cy="12700"/>
              </a:xfrm>
              <a:custGeom>
                <a:avLst/>
                <a:gdLst/>
                <a:ahLst/>
                <a:cxnLst>
                  <a:cxn ang="0">
                    <a:pos x="27" y="6"/>
                  </a:cxn>
                  <a:cxn ang="0">
                    <a:pos x="23" y="6"/>
                  </a:cxn>
                  <a:cxn ang="0">
                    <a:pos x="19" y="5"/>
                  </a:cxn>
                  <a:cxn ang="0">
                    <a:pos x="9" y="9"/>
                  </a:cxn>
                  <a:cxn ang="0">
                    <a:pos x="0" y="6"/>
                  </a:cxn>
                  <a:cxn ang="0">
                    <a:pos x="7" y="1"/>
                  </a:cxn>
                  <a:cxn ang="0">
                    <a:pos x="16" y="3"/>
                  </a:cxn>
                  <a:cxn ang="0">
                    <a:pos x="16" y="0"/>
                  </a:cxn>
                  <a:cxn ang="0">
                    <a:pos x="27" y="0"/>
                  </a:cxn>
                  <a:cxn ang="0">
                    <a:pos x="27" y="6"/>
                  </a:cxn>
                </a:cxnLst>
                <a:rect l="0" t="0" r="r" b="b"/>
                <a:pathLst>
                  <a:path w="27" h="9">
                    <a:moveTo>
                      <a:pt x="27" y="6"/>
                    </a:moveTo>
                    <a:cubicBezTo>
                      <a:pt x="23" y="6"/>
                      <a:pt x="23" y="6"/>
                      <a:pt x="23" y="6"/>
                    </a:cubicBezTo>
                    <a:cubicBezTo>
                      <a:pt x="19" y="5"/>
                      <a:pt x="19" y="5"/>
                      <a:pt x="19" y="5"/>
                    </a:cubicBezTo>
                    <a:cubicBezTo>
                      <a:pt x="15" y="6"/>
                      <a:pt x="13" y="9"/>
                      <a:pt x="9" y="9"/>
                    </a:cubicBezTo>
                    <a:cubicBezTo>
                      <a:pt x="5" y="9"/>
                      <a:pt x="0" y="8"/>
                      <a:pt x="0" y="6"/>
                    </a:cubicBezTo>
                    <a:cubicBezTo>
                      <a:pt x="0" y="1"/>
                      <a:pt x="3" y="1"/>
                      <a:pt x="7" y="1"/>
                    </a:cubicBezTo>
                    <a:cubicBezTo>
                      <a:pt x="11" y="1"/>
                      <a:pt x="13" y="2"/>
                      <a:pt x="16" y="3"/>
                    </a:cubicBezTo>
                    <a:cubicBezTo>
                      <a:pt x="16" y="2"/>
                      <a:pt x="16" y="1"/>
                      <a:pt x="16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7" y="3"/>
                      <a:pt x="26" y="5"/>
                      <a:pt x="27" y="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224" name="Freeform 110"/>
              <p:cNvSpPr/>
              <p:nvPr/>
            </p:nvSpPr>
            <p:spPr bwMode="auto">
              <a:xfrm>
                <a:off x="6373813" y="3030538"/>
                <a:ext cx="26988" cy="19050"/>
              </a:xfrm>
              <a:custGeom>
                <a:avLst/>
                <a:gdLst/>
                <a:ahLst/>
                <a:cxnLst>
                  <a:cxn ang="0">
                    <a:pos x="15" y="14"/>
                  </a:cxn>
                  <a:cxn ang="0">
                    <a:pos x="12" y="9"/>
                  </a:cxn>
                  <a:cxn ang="0">
                    <a:pos x="0" y="4"/>
                  </a:cxn>
                  <a:cxn ang="0">
                    <a:pos x="9" y="1"/>
                  </a:cxn>
                  <a:cxn ang="0">
                    <a:pos x="13" y="1"/>
                  </a:cxn>
                  <a:cxn ang="0">
                    <a:pos x="20" y="11"/>
                  </a:cxn>
                  <a:cxn ang="0">
                    <a:pos x="16" y="14"/>
                  </a:cxn>
                  <a:cxn ang="0">
                    <a:pos x="15" y="14"/>
                  </a:cxn>
                </a:cxnLst>
                <a:rect l="0" t="0" r="r" b="b"/>
                <a:pathLst>
                  <a:path w="20" h="14">
                    <a:moveTo>
                      <a:pt x="15" y="14"/>
                    </a:moveTo>
                    <a:cubicBezTo>
                      <a:pt x="12" y="14"/>
                      <a:pt x="12" y="10"/>
                      <a:pt x="12" y="9"/>
                    </a:cubicBezTo>
                    <a:cubicBezTo>
                      <a:pt x="8" y="9"/>
                      <a:pt x="0" y="8"/>
                      <a:pt x="0" y="4"/>
                    </a:cubicBezTo>
                    <a:cubicBezTo>
                      <a:pt x="0" y="0"/>
                      <a:pt x="6" y="1"/>
                      <a:pt x="9" y="1"/>
                    </a:cubicBezTo>
                    <a:cubicBezTo>
                      <a:pt x="10" y="1"/>
                      <a:pt x="12" y="1"/>
                      <a:pt x="13" y="1"/>
                    </a:cubicBezTo>
                    <a:cubicBezTo>
                      <a:pt x="13" y="7"/>
                      <a:pt x="20" y="6"/>
                      <a:pt x="20" y="11"/>
                    </a:cubicBezTo>
                    <a:cubicBezTo>
                      <a:pt x="20" y="13"/>
                      <a:pt x="18" y="14"/>
                      <a:pt x="16" y="14"/>
                    </a:cubicBezTo>
                    <a:cubicBezTo>
                      <a:pt x="16" y="14"/>
                      <a:pt x="15" y="14"/>
                      <a:pt x="15" y="1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225" name="Freeform 111"/>
              <p:cNvSpPr/>
              <p:nvPr/>
            </p:nvSpPr>
            <p:spPr bwMode="auto">
              <a:xfrm>
                <a:off x="6323013" y="3014663"/>
                <a:ext cx="11113" cy="1111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4" y="0"/>
                  </a:cxn>
                  <a:cxn ang="0">
                    <a:pos x="8" y="3"/>
                  </a:cxn>
                  <a:cxn ang="0">
                    <a:pos x="3" y="8"/>
                  </a:cxn>
                  <a:cxn ang="0">
                    <a:pos x="0" y="5"/>
                  </a:cxn>
                  <a:cxn ang="0">
                    <a:pos x="0" y="0"/>
                  </a:cxn>
                </a:cxnLst>
                <a:rect l="0" t="0" r="r" b="b"/>
                <a:pathLst>
                  <a:path w="8" h="8">
                    <a:moveTo>
                      <a:pt x="0" y="0"/>
                    </a:moveTo>
                    <a:cubicBezTo>
                      <a:pt x="1" y="0"/>
                      <a:pt x="2" y="0"/>
                      <a:pt x="4" y="0"/>
                    </a:cubicBezTo>
                    <a:cubicBezTo>
                      <a:pt x="6" y="0"/>
                      <a:pt x="6" y="2"/>
                      <a:pt x="8" y="3"/>
                    </a:cubicBezTo>
                    <a:cubicBezTo>
                      <a:pt x="7" y="6"/>
                      <a:pt x="5" y="8"/>
                      <a:pt x="3" y="8"/>
                    </a:cubicBezTo>
                    <a:cubicBezTo>
                      <a:pt x="2" y="8"/>
                      <a:pt x="0" y="6"/>
                      <a:pt x="0" y="5"/>
                    </a:cubicBezTo>
                    <a:cubicBezTo>
                      <a:pt x="0" y="3"/>
                      <a:pt x="0" y="2"/>
                      <a:pt x="0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226" name="Freeform 112"/>
              <p:cNvSpPr/>
              <p:nvPr/>
            </p:nvSpPr>
            <p:spPr bwMode="auto">
              <a:xfrm>
                <a:off x="6448425" y="3016250"/>
                <a:ext cx="58738" cy="34925"/>
              </a:xfrm>
              <a:custGeom>
                <a:avLst/>
                <a:gdLst/>
                <a:ahLst/>
                <a:cxnLst>
                  <a:cxn ang="0">
                    <a:pos x="19" y="13"/>
                  </a:cxn>
                  <a:cxn ang="0">
                    <a:pos x="17" y="19"/>
                  </a:cxn>
                  <a:cxn ang="0">
                    <a:pos x="3" y="26"/>
                  </a:cxn>
                  <a:cxn ang="0">
                    <a:pos x="0" y="22"/>
                  </a:cxn>
                  <a:cxn ang="0">
                    <a:pos x="15" y="10"/>
                  </a:cxn>
                  <a:cxn ang="0">
                    <a:pos x="17" y="6"/>
                  </a:cxn>
                  <a:cxn ang="0">
                    <a:pos x="45" y="3"/>
                  </a:cxn>
                  <a:cxn ang="0">
                    <a:pos x="19" y="13"/>
                  </a:cxn>
                </a:cxnLst>
                <a:rect l="0" t="0" r="r" b="b"/>
                <a:pathLst>
                  <a:path w="45" h="26">
                    <a:moveTo>
                      <a:pt x="19" y="13"/>
                    </a:moveTo>
                    <a:cubicBezTo>
                      <a:pt x="16" y="13"/>
                      <a:pt x="19" y="17"/>
                      <a:pt x="17" y="19"/>
                    </a:cubicBezTo>
                    <a:cubicBezTo>
                      <a:pt x="15" y="21"/>
                      <a:pt x="8" y="26"/>
                      <a:pt x="3" y="26"/>
                    </a:cubicBezTo>
                    <a:cubicBezTo>
                      <a:pt x="1" y="26"/>
                      <a:pt x="0" y="24"/>
                      <a:pt x="0" y="22"/>
                    </a:cubicBezTo>
                    <a:cubicBezTo>
                      <a:pt x="0" y="12"/>
                      <a:pt x="8" y="12"/>
                      <a:pt x="15" y="10"/>
                    </a:cubicBezTo>
                    <a:cubicBezTo>
                      <a:pt x="16" y="10"/>
                      <a:pt x="16" y="7"/>
                      <a:pt x="17" y="6"/>
                    </a:cubicBezTo>
                    <a:cubicBezTo>
                      <a:pt x="21" y="2"/>
                      <a:pt x="41" y="0"/>
                      <a:pt x="45" y="3"/>
                    </a:cubicBezTo>
                    <a:cubicBezTo>
                      <a:pt x="40" y="9"/>
                      <a:pt x="26" y="13"/>
                      <a:pt x="19" y="13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227" name="Freeform 113"/>
              <p:cNvSpPr/>
              <p:nvPr/>
            </p:nvSpPr>
            <p:spPr bwMode="auto">
              <a:xfrm>
                <a:off x="6489700" y="2922588"/>
                <a:ext cx="17463" cy="19050"/>
              </a:xfrm>
              <a:custGeom>
                <a:avLst/>
                <a:gdLst/>
                <a:ahLst/>
                <a:cxnLst>
                  <a:cxn ang="0">
                    <a:pos x="13" y="8"/>
                  </a:cxn>
                  <a:cxn ang="0">
                    <a:pos x="8" y="14"/>
                  </a:cxn>
                  <a:cxn ang="0">
                    <a:pos x="0" y="5"/>
                  </a:cxn>
                  <a:cxn ang="0">
                    <a:pos x="13" y="8"/>
                  </a:cxn>
                </a:cxnLst>
                <a:rect l="0" t="0" r="r" b="b"/>
                <a:pathLst>
                  <a:path w="13" h="14">
                    <a:moveTo>
                      <a:pt x="13" y="8"/>
                    </a:moveTo>
                    <a:cubicBezTo>
                      <a:pt x="13" y="9"/>
                      <a:pt x="10" y="14"/>
                      <a:pt x="8" y="14"/>
                    </a:cubicBezTo>
                    <a:cubicBezTo>
                      <a:pt x="6" y="14"/>
                      <a:pt x="0" y="9"/>
                      <a:pt x="0" y="5"/>
                    </a:cubicBezTo>
                    <a:cubicBezTo>
                      <a:pt x="0" y="0"/>
                      <a:pt x="13" y="4"/>
                      <a:pt x="13" y="8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228" name="Freeform 114"/>
              <p:cNvSpPr/>
              <p:nvPr/>
            </p:nvSpPr>
            <p:spPr bwMode="auto">
              <a:xfrm>
                <a:off x="6519863" y="2924175"/>
                <a:ext cx="47625" cy="14288"/>
              </a:xfrm>
              <a:custGeom>
                <a:avLst/>
                <a:gdLst/>
                <a:ahLst/>
                <a:cxnLst>
                  <a:cxn ang="0">
                    <a:pos x="31" y="2"/>
                  </a:cxn>
                  <a:cxn ang="0">
                    <a:pos x="36" y="10"/>
                  </a:cxn>
                  <a:cxn ang="0">
                    <a:pos x="34" y="10"/>
                  </a:cxn>
                  <a:cxn ang="0">
                    <a:pos x="18" y="6"/>
                  </a:cxn>
                  <a:cxn ang="0">
                    <a:pos x="8" y="6"/>
                  </a:cxn>
                  <a:cxn ang="0">
                    <a:pos x="0" y="4"/>
                  </a:cxn>
                  <a:cxn ang="0">
                    <a:pos x="3" y="0"/>
                  </a:cxn>
                  <a:cxn ang="0">
                    <a:pos x="23" y="0"/>
                  </a:cxn>
                  <a:cxn ang="0">
                    <a:pos x="30" y="2"/>
                  </a:cxn>
                  <a:cxn ang="0">
                    <a:pos x="31" y="2"/>
                  </a:cxn>
                </a:cxnLst>
                <a:rect l="0" t="0" r="r" b="b"/>
                <a:pathLst>
                  <a:path w="36" h="10">
                    <a:moveTo>
                      <a:pt x="31" y="2"/>
                    </a:moveTo>
                    <a:cubicBezTo>
                      <a:pt x="32" y="5"/>
                      <a:pt x="36" y="6"/>
                      <a:pt x="36" y="10"/>
                    </a:cubicBezTo>
                    <a:cubicBezTo>
                      <a:pt x="36" y="10"/>
                      <a:pt x="35" y="10"/>
                      <a:pt x="34" y="10"/>
                    </a:cubicBezTo>
                    <a:cubicBezTo>
                      <a:pt x="28" y="10"/>
                      <a:pt x="25" y="6"/>
                      <a:pt x="18" y="6"/>
                    </a:cubicBezTo>
                    <a:cubicBezTo>
                      <a:pt x="14" y="6"/>
                      <a:pt x="12" y="6"/>
                      <a:pt x="8" y="6"/>
                    </a:cubicBezTo>
                    <a:cubicBezTo>
                      <a:pt x="6" y="6"/>
                      <a:pt x="0" y="4"/>
                      <a:pt x="0" y="4"/>
                    </a:cubicBezTo>
                    <a:cubicBezTo>
                      <a:pt x="0" y="2"/>
                      <a:pt x="3" y="1"/>
                      <a:pt x="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4" y="3"/>
                      <a:pt x="27" y="2"/>
                      <a:pt x="30" y="2"/>
                    </a:cubicBezTo>
                    <a:lnTo>
                      <a:pt x="31" y="2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229" name="Freeform 115"/>
              <p:cNvSpPr/>
              <p:nvPr/>
            </p:nvSpPr>
            <p:spPr bwMode="auto">
              <a:xfrm>
                <a:off x="6513513" y="2836863"/>
                <a:ext cx="19050" cy="46038"/>
              </a:xfrm>
              <a:custGeom>
                <a:avLst/>
                <a:gdLst/>
                <a:ahLst/>
                <a:cxnLst>
                  <a:cxn ang="0">
                    <a:pos x="4" y="28"/>
                  </a:cxn>
                  <a:cxn ang="0">
                    <a:pos x="4" y="25"/>
                  </a:cxn>
                  <a:cxn ang="0">
                    <a:pos x="14" y="24"/>
                  </a:cxn>
                  <a:cxn ang="0">
                    <a:pos x="11" y="17"/>
                  </a:cxn>
                  <a:cxn ang="0">
                    <a:pos x="15" y="12"/>
                  </a:cxn>
                  <a:cxn ang="0">
                    <a:pos x="4" y="0"/>
                  </a:cxn>
                  <a:cxn ang="0">
                    <a:pos x="0" y="9"/>
                  </a:cxn>
                  <a:cxn ang="0">
                    <a:pos x="3" y="21"/>
                  </a:cxn>
                  <a:cxn ang="0">
                    <a:pos x="3" y="27"/>
                  </a:cxn>
                  <a:cxn ang="0">
                    <a:pos x="9" y="35"/>
                  </a:cxn>
                  <a:cxn ang="0">
                    <a:pos x="4" y="28"/>
                  </a:cxn>
                </a:cxnLst>
                <a:rect l="0" t="0" r="r" b="b"/>
                <a:pathLst>
                  <a:path w="15" h="35">
                    <a:moveTo>
                      <a:pt x="4" y="28"/>
                    </a:moveTo>
                    <a:cubicBezTo>
                      <a:pt x="4" y="25"/>
                      <a:pt x="4" y="25"/>
                      <a:pt x="4" y="25"/>
                    </a:cubicBezTo>
                    <a:cubicBezTo>
                      <a:pt x="8" y="25"/>
                      <a:pt x="12" y="24"/>
                      <a:pt x="14" y="24"/>
                    </a:cubicBezTo>
                    <a:cubicBezTo>
                      <a:pt x="14" y="20"/>
                      <a:pt x="11" y="20"/>
                      <a:pt x="11" y="17"/>
                    </a:cubicBezTo>
                    <a:cubicBezTo>
                      <a:pt x="11" y="15"/>
                      <a:pt x="15" y="14"/>
                      <a:pt x="15" y="12"/>
                    </a:cubicBezTo>
                    <a:cubicBezTo>
                      <a:pt x="8" y="10"/>
                      <a:pt x="4" y="6"/>
                      <a:pt x="4" y="0"/>
                    </a:cubicBezTo>
                    <a:cubicBezTo>
                      <a:pt x="0" y="2"/>
                      <a:pt x="0" y="5"/>
                      <a:pt x="0" y="9"/>
                    </a:cubicBezTo>
                    <a:cubicBezTo>
                      <a:pt x="0" y="15"/>
                      <a:pt x="3" y="16"/>
                      <a:pt x="3" y="21"/>
                    </a:cubicBezTo>
                    <a:cubicBezTo>
                      <a:pt x="3" y="26"/>
                      <a:pt x="3" y="24"/>
                      <a:pt x="3" y="27"/>
                    </a:cubicBezTo>
                    <a:cubicBezTo>
                      <a:pt x="3" y="30"/>
                      <a:pt x="4" y="35"/>
                      <a:pt x="9" y="35"/>
                    </a:cubicBezTo>
                    <a:cubicBezTo>
                      <a:pt x="7" y="32"/>
                      <a:pt x="6" y="31"/>
                      <a:pt x="4" y="28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230" name="Freeform 119"/>
              <p:cNvSpPr/>
              <p:nvPr/>
            </p:nvSpPr>
            <p:spPr bwMode="auto">
              <a:xfrm>
                <a:off x="6424613" y="2709863"/>
                <a:ext cx="76200" cy="71438"/>
              </a:xfrm>
              <a:custGeom>
                <a:avLst/>
                <a:gdLst/>
                <a:ahLst/>
                <a:cxnLst>
                  <a:cxn ang="0">
                    <a:pos x="48" y="38"/>
                  </a:cxn>
                  <a:cxn ang="0">
                    <a:pos x="46" y="35"/>
                  </a:cxn>
                  <a:cxn ang="0">
                    <a:pos x="42" y="40"/>
                  </a:cxn>
                  <a:cxn ang="0">
                    <a:pos x="47" y="48"/>
                  </a:cxn>
                  <a:cxn ang="0">
                    <a:pos x="42" y="53"/>
                  </a:cxn>
                  <a:cxn ang="0">
                    <a:pos x="40" y="50"/>
                  </a:cxn>
                  <a:cxn ang="0">
                    <a:pos x="36" y="51"/>
                  </a:cxn>
                  <a:cxn ang="0">
                    <a:pos x="26" y="37"/>
                  </a:cxn>
                  <a:cxn ang="0">
                    <a:pos x="28" y="32"/>
                  </a:cxn>
                  <a:cxn ang="0">
                    <a:pos x="27" y="29"/>
                  </a:cxn>
                  <a:cxn ang="0">
                    <a:pos x="21" y="28"/>
                  </a:cxn>
                  <a:cxn ang="0">
                    <a:pos x="21" y="32"/>
                  </a:cxn>
                  <a:cxn ang="0">
                    <a:pos x="17" y="30"/>
                  </a:cxn>
                  <a:cxn ang="0">
                    <a:pos x="16" y="32"/>
                  </a:cxn>
                  <a:cxn ang="0">
                    <a:pos x="12" y="28"/>
                  </a:cxn>
                  <a:cxn ang="0">
                    <a:pos x="4" y="45"/>
                  </a:cxn>
                  <a:cxn ang="0">
                    <a:pos x="4" y="36"/>
                  </a:cxn>
                  <a:cxn ang="0">
                    <a:pos x="2" y="32"/>
                  </a:cxn>
                  <a:cxn ang="0">
                    <a:pos x="5" y="22"/>
                  </a:cxn>
                  <a:cxn ang="0">
                    <a:pos x="19" y="14"/>
                  </a:cxn>
                  <a:cxn ang="0">
                    <a:pos x="26" y="20"/>
                  </a:cxn>
                  <a:cxn ang="0">
                    <a:pos x="28" y="20"/>
                  </a:cxn>
                  <a:cxn ang="0">
                    <a:pos x="32" y="15"/>
                  </a:cxn>
                  <a:cxn ang="0">
                    <a:pos x="41" y="9"/>
                  </a:cxn>
                  <a:cxn ang="0">
                    <a:pos x="42" y="0"/>
                  </a:cxn>
                  <a:cxn ang="0">
                    <a:pos x="48" y="4"/>
                  </a:cxn>
                  <a:cxn ang="0">
                    <a:pos x="58" y="33"/>
                  </a:cxn>
                  <a:cxn ang="0">
                    <a:pos x="53" y="46"/>
                  </a:cxn>
                  <a:cxn ang="0">
                    <a:pos x="48" y="36"/>
                  </a:cxn>
                  <a:cxn ang="0">
                    <a:pos x="48" y="38"/>
                  </a:cxn>
                </a:cxnLst>
                <a:rect l="0" t="0" r="r" b="b"/>
                <a:pathLst>
                  <a:path w="58" h="53">
                    <a:moveTo>
                      <a:pt x="48" y="38"/>
                    </a:moveTo>
                    <a:cubicBezTo>
                      <a:pt x="48" y="37"/>
                      <a:pt x="47" y="36"/>
                      <a:pt x="46" y="35"/>
                    </a:cubicBezTo>
                    <a:cubicBezTo>
                      <a:pt x="44" y="37"/>
                      <a:pt x="42" y="38"/>
                      <a:pt x="42" y="40"/>
                    </a:cubicBezTo>
                    <a:cubicBezTo>
                      <a:pt x="42" y="43"/>
                      <a:pt x="47" y="44"/>
                      <a:pt x="47" y="48"/>
                    </a:cubicBezTo>
                    <a:cubicBezTo>
                      <a:pt x="47" y="51"/>
                      <a:pt x="45" y="53"/>
                      <a:pt x="42" y="53"/>
                    </a:cubicBezTo>
                    <a:cubicBezTo>
                      <a:pt x="41" y="53"/>
                      <a:pt x="40" y="51"/>
                      <a:pt x="40" y="50"/>
                    </a:cubicBezTo>
                    <a:cubicBezTo>
                      <a:pt x="39" y="51"/>
                      <a:pt x="37" y="51"/>
                      <a:pt x="36" y="51"/>
                    </a:cubicBezTo>
                    <a:cubicBezTo>
                      <a:pt x="31" y="51"/>
                      <a:pt x="26" y="44"/>
                      <a:pt x="26" y="37"/>
                    </a:cubicBezTo>
                    <a:cubicBezTo>
                      <a:pt x="26" y="34"/>
                      <a:pt x="27" y="33"/>
                      <a:pt x="28" y="32"/>
                    </a:cubicBezTo>
                    <a:cubicBezTo>
                      <a:pt x="28" y="31"/>
                      <a:pt x="27" y="30"/>
                      <a:pt x="27" y="29"/>
                    </a:cubicBezTo>
                    <a:cubicBezTo>
                      <a:pt x="21" y="28"/>
                      <a:pt x="21" y="28"/>
                      <a:pt x="21" y="28"/>
                    </a:cubicBezTo>
                    <a:cubicBezTo>
                      <a:pt x="21" y="30"/>
                      <a:pt x="20" y="31"/>
                      <a:pt x="21" y="32"/>
                    </a:cubicBezTo>
                    <a:cubicBezTo>
                      <a:pt x="18" y="32"/>
                      <a:pt x="18" y="31"/>
                      <a:pt x="17" y="30"/>
                    </a:cubicBezTo>
                    <a:cubicBezTo>
                      <a:pt x="17" y="30"/>
                      <a:pt x="16" y="31"/>
                      <a:pt x="16" y="32"/>
                    </a:cubicBezTo>
                    <a:cubicBezTo>
                      <a:pt x="14" y="31"/>
                      <a:pt x="12" y="28"/>
                      <a:pt x="12" y="28"/>
                    </a:cubicBezTo>
                    <a:cubicBezTo>
                      <a:pt x="8" y="32"/>
                      <a:pt x="8" y="45"/>
                      <a:pt x="4" y="45"/>
                    </a:cubicBezTo>
                    <a:cubicBezTo>
                      <a:pt x="0" y="45"/>
                      <a:pt x="4" y="37"/>
                      <a:pt x="4" y="36"/>
                    </a:cubicBezTo>
                    <a:cubicBezTo>
                      <a:pt x="4" y="35"/>
                      <a:pt x="2" y="33"/>
                      <a:pt x="2" y="32"/>
                    </a:cubicBezTo>
                    <a:cubicBezTo>
                      <a:pt x="2" y="28"/>
                      <a:pt x="4" y="26"/>
                      <a:pt x="5" y="22"/>
                    </a:cubicBezTo>
                    <a:cubicBezTo>
                      <a:pt x="13" y="22"/>
                      <a:pt x="11" y="14"/>
                      <a:pt x="19" y="14"/>
                    </a:cubicBezTo>
                    <a:cubicBezTo>
                      <a:pt x="24" y="14"/>
                      <a:pt x="23" y="20"/>
                      <a:pt x="26" y="20"/>
                    </a:cubicBezTo>
                    <a:cubicBezTo>
                      <a:pt x="27" y="20"/>
                      <a:pt x="27" y="20"/>
                      <a:pt x="28" y="20"/>
                    </a:cubicBezTo>
                    <a:cubicBezTo>
                      <a:pt x="28" y="18"/>
                      <a:pt x="30" y="16"/>
                      <a:pt x="32" y="15"/>
                    </a:cubicBezTo>
                    <a:cubicBezTo>
                      <a:pt x="32" y="10"/>
                      <a:pt x="39" y="12"/>
                      <a:pt x="41" y="9"/>
                    </a:cubicBezTo>
                    <a:cubicBezTo>
                      <a:pt x="42" y="7"/>
                      <a:pt x="42" y="1"/>
                      <a:pt x="42" y="0"/>
                    </a:cubicBezTo>
                    <a:cubicBezTo>
                      <a:pt x="45" y="0"/>
                      <a:pt x="47" y="2"/>
                      <a:pt x="48" y="4"/>
                    </a:cubicBezTo>
                    <a:cubicBezTo>
                      <a:pt x="51" y="7"/>
                      <a:pt x="58" y="30"/>
                      <a:pt x="58" y="33"/>
                    </a:cubicBezTo>
                    <a:cubicBezTo>
                      <a:pt x="58" y="37"/>
                      <a:pt x="53" y="39"/>
                      <a:pt x="53" y="46"/>
                    </a:cubicBezTo>
                    <a:cubicBezTo>
                      <a:pt x="51" y="46"/>
                      <a:pt x="48" y="37"/>
                      <a:pt x="48" y="36"/>
                    </a:cubicBezTo>
                    <a:lnTo>
                      <a:pt x="48" y="38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231" name="Freeform 120"/>
              <p:cNvSpPr/>
              <p:nvPr/>
            </p:nvSpPr>
            <p:spPr bwMode="auto">
              <a:xfrm>
                <a:off x="6354763" y="2690813"/>
                <a:ext cx="36513" cy="39688"/>
              </a:xfrm>
              <a:custGeom>
                <a:avLst/>
                <a:gdLst/>
                <a:ahLst/>
                <a:cxnLst>
                  <a:cxn ang="0">
                    <a:pos x="3" y="29"/>
                  </a:cxn>
                  <a:cxn ang="0">
                    <a:pos x="0" y="29"/>
                  </a:cxn>
                  <a:cxn ang="0">
                    <a:pos x="22" y="5"/>
                  </a:cxn>
                  <a:cxn ang="0">
                    <a:pos x="25" y="0"/>
                  </a:cxn>
                  <a:cxn ang="0">
                    <a:pos x="28" y="6"/>
                  </a:cxn>
                  <a:cxn ang="0">
                    <a:pos x="24" y="9"/>
                  </a:cxn>
                  <a:cxn ang="0">
                    <a:pos x="17" y="13"/>
                  </a:cxn>
                  <a:cxn ang="0">
                    <a:pos x="3" y="29"/>
                  </a:cxn>
                </a:cxnLst>
                <a:rect l="0" t="0" r="r" b="b"/>
                <a:pathLst>
                  <a:path w="28" h="29">
                    <a:moveTo>
                      <a:pt x="3" y="29"/>
                    </a:moveTo>
                    <a:cubicBezTo>
                      <a:pt x="0" y="29"/>
                      <a:pt x="0" y="29"/>
                      <a:pt x="0" y="29"/>
                    </a:cubicBezTo>
                    <a:cubicBezTo>
                      <a:pt x="4" y="18"/>
                      <a:pt x="18" y="13"/>
                      <a:pt x="22" y="5"/>
                    </a:cubicBezTo>
                    <a:cubicBezTo>
                      <a:pt x="23" y="3"/>
                      <a:pt x="23" y="1"/>
                      <a:pt x="25" y="0"/>
                    </a:cubicBezTo>
                    <a:cubicBezTo>
                      <a:pt x="24" y="4"/>
                      <a:pt x="26" y="5"/>
                      <a:pt x="28" y="6"/>
                    </a:cubicBezTo>
                    <a:cubicBezTo>
                      <a:pt x="26" y="8"/>
                      <a:pt x="26" y="9"/>
                      <a:pt x="24" y="9"/>
                    </a:cubicBezTo>
                    <a:cubicBezTo>
                      <a:pt x="23" y="12"/>
                      <a:pt x="20" y="13"/>
                      <a:pt x="17" y="13"/>
                    </a:cubicBezTo>
                    <a:cubicBezTo>
                      <a:pt x="15" y="22"/>
                      <a:pt x="8" y="26"/>
                      <a:pt x="3" y="29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232" name="Freeform 121"/>
              <p:cNvSpPr/>
              <p:nvPr/>
            </p:nvSpPr>
            <p:spPr bwMode="auto">
              <a:xfrm>
                <a:off x="6383338" y="2563813"/>
                <a:ext cx="71438" cy="101600"/>
              </a:xfrm>
              <a:custGeom>
                <a:avLst/>
                <a:gdLst/>
                <a:ahLst/>
                <a:cxnLst>
                  <a:cxn ang="0">
                    <a:pos x="4" y="31"/>
                  </a:cxn>
                  <a:cxn ang="0">
                    <a:pos x="6" y="20"/>
                  </a:cxn>
                  <a:cxn ang="0">
                    <a:pos x="5" y="7"/>
                  </a:cxn>
                  <a:cxn ang="0">
                    <a:pos x="9" y="0"/>
                  </a:cxn>
                  <a:cxn ang="0">
                    <a:pos x="16" y="7"/>
                  </a:cxn>
                  <a:cxn ang="0">
                    <a:pos x="21" y="3"/>
                  </a:cxn>
                  <a:cxn ang="0">
                    <a:pos x="22" y="5"/>
                  </a:cxn>
                  <a:cxn ang="0">
                    <a:pos x="23" y="8"/>
                  </a:cxn>
                  <a:cxn ang="0">
                    <a:pos x="28" y="25"/>
                  </a:cxn>
                  <a:cxn ang="0">
                    <a:pos x="20" y="42"/>
                  </a:cxn>
                  <a:cxn ang="0">
                    <a:pos x="30" y="59"/>
                  </a:cxn>
                  <a:cxn ang="0">
                    <a:pos x="30" y="58"/>
                  </a:cxn>
                  <a:cxn ang="0">
                    <a:pos x="34" y="55"/>
                  </a:cxn>
                  <a:cxn ang="0">
                    <a:pos x="43" y="64"/>
                  </a:cxn>
                  <a:cxn ang="0">
                    <a:pos x="46" y="61"/>
                  </a:cxn>
                  <a:cxn ang="0">
                    <a:pos x="49" y="62"/>
                  </a:cxn>
                  <a:cxn ang="0">
                    <a:pos x="46" y="66"/>
                  </a:cxn>
                  <a:cxn ang="0">
                    <a:pos x="49" y="66"/>
                  </a:cxn>
                  <a:cxn ang="0">
                    <a:pos x="54" y="71"/>
                  </a:cxn>
                  <a:cxn ang="0">
                    <a:pos x="54" y="74"/>
                  </a:cxn>
                  <a:cxn ang="0">
                    <a:pos x="53" y="76"/>
                  </a:cxn>
                  <a:cxn ang="0">
                    <a:pos x="51" y="73"/>
                  </a:cxn>
                  <a:cxn ang="0">
                    <a:pos x="36" y="61"/>
                  </a:cxn>
                  <a:cxn ang="0">
                    <a:pos x="37" y="69"/>
                  </a:cxn>
                  <a:cxn ang="0">
                    <a:pos x="25" y="60"/>
                  </a:cxn>
                  <a:cxn ang="0">
                    <a:pos x="19" y="62"/>
                  </a:cxn>
                  <a:cxn ang="0">
                    <a:pos x="13" y="57"/>
                  </a:cxn>
                  <a:cxn ang="0">
                    <a:pos x="15" y="53"/>
                  </a:cxn>
                  <a:cxn ang="0">
                    <a:pos x="15" y="49"/>
                  </a:cxn>
                  <a:cxn ang="0">
                    <a:pos x="13" y="49"/>
                  </a:cxn>
                  <a:cxn ang="0">
                    <a:pos x="10" y="51"/>
                  </a:cxn>
                  <a:cxn ang="0">
                    <a:pos x="1" y="44"/>
                  </a:cxn>
                  <a:cxn ang="0">
                    <a:pos x="4" y="31"/>
                  </a:cxn>
                </a:cxnLst>
                <a:rect l="0" t="0" r="r" b="b"/>
                <a:pathLst>
                  <a:path w="54" h="76">
                    <a:moveTo>
                      <a:pt x="4" y="31"/>
                    </a:moveTo>
                    <a:cubicBezTo>
                      <a:pt x="6" y="28"/>
                      <a:pt x="6" y="23"/>
                      <a:pt x="6" y="20"/>
                    </a:cubicBezTo>
                    <a:cubicBezTo>
                      <a:pt x="7" y="15"/>
                      <a:pt x="5" y="12"/>
                      <a:pt x="5" y="7"/>
                    </a:cubicBezTo>
                    <a:cubicBezTo>
                      <a:pt x="5" y="3"/>
                      <a:pt x="6" y="0"/>
                      <a:pt x="9" y="0"/>
                    </a:cubicBezTo>
                    <a:cubicBezTo>
                      <a:pt x="13" y="0"/>
                      <a:pt x="12" y="7"/>
                      <a:pt x="16" y="7"/>
                    </a:cubicBezTo>
                    <a:cubicBezTo>
                      <a:pt x="18" y="7"/>
                      <a:pt x="20" y="4"/>
                      <a:pt x="21" y="3"/>
                    </a:cubicBezTo>
                    <a:cubicBezTo>
                      <a:pt x="21" y="3"/>
                      <a:pt x="22" y="4"/>
                      <a:pt x="22" y="5"/>
                    </a:cubicBezTo>
                    <a:cubicBezTo>
                      <a:pt x="22" y="6"/>
                      <a:pt x="23" y="7"/>
                      <a:pt x="23" y="8"/>
                    </a:cubicBezTo>
                    <a:cubicBezTo>
                      <a:pt x="23" y="13"/>
                      <a:pt x="28" y="18"/>
                      <a:pt x="28" y="25"/>
                    </a:cubicBezTo>
                    <a:cubicBezTo>
                      <a:pt x="28" y="33"/>
                      <a:pt x="20" y="34"/>
                      <a:pt x="20" y="42"/>
                    </a:cubicBezTo>
                    <a:cubicBezTo>
                      <a:pt x="20" y="48"/>
                      <a:pt x="26" y="57"/>
                      <a:pt x="30" y="59"/>
                    </a:cubicBezTo>
                    <a:cubicBezTo>
                      <a:pt x="30" y="59"/>
                      <a:pt x="30" y="58"/>
                      <a:pt x="30" y="58"/>
                    </a:cubicBezTo>
                    <a:cubicBezTo>
                      <a:pt x="30" y="56"/>
                      <a:pt x="32" y="54"/>
                      <a:pt x="34" y="55"/>
                    </a:cubicBezTo>
                    <a:cubicBezTo>
                      <a:pt x="39" y="55"/>
                      <a:pt x="40" y="63"/>
                      <a:pt x="43" y="64"/>
                    </a:cubicBezTo>
                    <a:cubicBezTo>
                      <a:pt x="44" y="64"/>
                      <a:pt x="45" y="61"/>
                      <a:pt x="46" y="61"/>
                    </a:cubicBezTo>
                    <a:cubicBezTo>
                      <a:pt x="47" y="61"/>
                      <a:pt x="48" y="62"/>
                      <a:pt x="49" y="62"/>
                    </a:cubicBezTo>
                    <a:cubicBezTo>
                      <a:pt x="48" y="64"/>
                      <a:pt x="46" y="64"/>
                      <a:pt x="46" y="66"/>
                    </a:cubicBezTo>
                    <a:cubicBezTo>
                      <a:pt x="46" y="67"/>
                      <a:pt x="48" y="67"/>
                      <a:pt x="49" y="66"/>
                    </a:cubicBezTo>
                    <a:cubicBezTo>
                      <a:pt x="49" y="69"/>
                      <a:pt x="51" y="71"/>
                      <a:pt x="54" y="71"/>
                    </a:cubicBezTo>
                    <a:cubicBezTo>
                      <a:pt x="54" y="72"/>
                      <a:pt x="54" y="73"/>
                      <a:pt x="54" y="74"/>
                    </a:cubicBezTo>
                    <a:cubicBezTo>
                      <a:pt x="54" y="75"/>
                      <a:pt x="53" y="76"/>
                      <a:pt x="53" y="76"/>
                    </a:cubicBezTo>
                    <a:cubicBezTo>
                      <a:pt x="51" y="76"/>
                      <a:pt x="51" y="74"/>
                      <a:pt x="51" y="73"/>
                    </a:cubicBezTo>
                    <a:cubicBezTo>
                      <a:pt x="48" y="69"/>
                      <a:pt x="39" y="65"/>
                      <a:pt x="36" y="61"/>
                    </a:cubicBezTo>
                    <a:cubicBezTo>
                      <a:pt x="34" y="64"/>
                      <a:pt x="35" y="66"/>
                      <a:pt x="37" y="69"/>
                    </a:cubicBezTo>
                    <a:cubicBezTo>
                      <a:pt x="31" y="69"/>
                      <a:pt x="31" y="60"/>
                      <a:pt x="25" y="60"/>
                    </a:cubicBezTo>
                    <a:cubicBezTo>
                      <a:pt x="23" y="60"/>
                      <a:pt x="21" y="62"/>
                      <a:pt x="19" y="62"/>
                    </a:cubicBezTo>
                    <a:cubicBezTo>
                      <a:pt x="16" y="62"/>
                      <a:pt x="13" y="59"/>
                      <a:pt x="13" y="57"/>
                    </a:cubicBezTo>
                    <a:cubicBezTo>
                      <a:pt x="13" y="55"/>
                      <a:pt x="14" y="53"/>
                      <a:pt x="15" y="53"/>
                    </a:cubicBezTo>
                    <a:cubicBezTo>
                      <a:pt x="15" y="49"/>
                      <a:pt x="15" y="49"/>
                      <a:pt x="15" y="49"/>
                    </a:cubicBezTo>
                    <a:cubicBezTo>
                      <a:pt x="13" y="49"/>
                      <a:pt x="13" y="49"/>
                      <a:pt x="13" y="49"/>
                    </a:cubicBezTo>
                    <a:cubicBezTo>
                      <a:pt x="12" y="50"/>
                      <a:pt x="11" y="51"/>
                      <a:pt x="10" y="51"/>
                    </a:cubicBezTo>
                    <a:cubicBezTo>
                      <a:pt x="8" y="51"/>
                      <a:pt x="1" y="47"/>
                      <a:pt x="1" y="44"/>
                    </a:cubicBezTo>
                    <a:cubicBezTo>
                      <a:pt x="1" y="38"/>
                      <a:pt x="0" y="30"/>
                      <a:pt x="4" y="3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233" name="Freeform 122"/>
              <p:cNvSpPr/>
              <p:nvPr/>
            </p:nvSpPr>
            <p:spPr bwMode="auto">
              <a:xfrm>
                <a:off x="6457950" y="2665413"/>
                <a:ext cx="23813" cy="41275"/>
              </a:xfrm>
              <a:custGeom>
                <a:avLst/>
                <a:gdLst/>
                <a:ahLst/>
                <a:cxnLst>
                  <a:cxn ang="0">
                    <a:pos x="16" y="20"/>
                  </a:cxn>
                  <a:cxn ang="0">
                    <a:pos x="10" y="20"/>
                  </a:cxn>
                  <a:cxn ang="0">
                    <a:pos x="14" y="28"/>
                  </a:cxn>
                  <a:cxn ang="0">
                    <a:pos x="14" y="30"/>
                  </a:cxn>
                  <a:cxn ang="0">
                    <a:pos x="10" y="30"/>
                  </a:cxn>
                  <a:cxn ang="0">
                    <a:pos x="8" y="25"/>
                  </a:cxn>
                  <a:cxn ang="0">
                    <a:pos x="8" y="23"/>
                  </a:cxn>
                  <a:cxn ang="0">
                    <a:pos x="2" y="17"/>
                  </a:cxn>
                  <a:cxn ang="0">
                    <a:pos x="2" y="15"/>
                  </a:cxn>
                  <a:cxn ang="0">
                    <a:pos x="8" y="15"/>
                  </a:cxn>
                  <a:cxn ang="0">
                    <a:pos x="10" y="13"/>
                  </a:cxn>
                  <a:cxn ang="0">
                    <a:pos x="0" y="2"/>
                  </a:cxn>
                  <a:cxn ang="0">
                    <a:pos x="4" y="0"/>
                  </a:cxn>
                  <a:cxn ang="0">
                    <a:pos x="13" y="2"/>
                  </a:cxn>
                  <a:cxn ang="0">
                    <a:pos x="13" y="6"/>
                  </a:cxn>
                  <a:cxn ang="0">
                    <a:pos x="15" y="6"/>
                  </a:cxn>
                  <a:cxn ang="0">
                    <a:pos x="15" y="12"/>
                  </a:cxn>
                  <a:cxn ang="0">
                    <a:pos x="18" y="15"/>
                  </a:cxn>
                  <a:cxn ang="0">
                    <a:pos x="16" y="20"/>
                  </a:cxn>
                </a:cxnLst>
                <a:rect l="0" t="0" r="r" b="b"/>
                <a:pathLst>
                  <a:path w="18" h="30">
                    <a:moveTo>
                      <a:pt x="16" y="20"/>
                    </a:moveTo>
                    <a:cubicBezTo>
                      <a:pt x="10" y="20"/>
                      <a:pt x="10" y="20"/>
                      <a:pt x="10" y="20"/>
                    </a:cubicBezTo>
                    <a:cubicBezTo>
                      <a:pt x="11" y="23"/>
                      <a:pt x="12" y="27"/>
                      <a:pt x="14" y="28"/>
                    </a:cubicBezTo>
                    <a:cubicBezTo>
                      <a:pt x="14" y="30"/>
                      <a:pt x="14" y="30"/>
                      <a:pt x="14" y="30"/>
                    </a:cubicBezTo>
                    <a:cubicBezTo>
                      <a:pt x="13" y="30"/>
                      <a:pt x="11" y="30"/>
                      <a:pt x="10" y="30"/>
                    </a:cubicBezTo>
                    <a:cubicBezTo>
                      <a:pt x="7" y="30"/>
                      <a:pt x="7" y="27"/>
                      <a:pt x="8" y="25"/>
                    </a:cubicBezTo>
                    <a:cubicBezTo>
                      <a:pt x="8" y="23"/>
                      <a:pt x="8" y="23"/>
                      <a:pt x="8" y="23"/>
                    </a:cubicBezTo>
                    <a:cubicBezTo>
                      <a:pt x="5" y="23"/>
                      <a:pt x="3" y="19"/>
                      <a:pt x="2" y="17"/>
                    </a:cubicBezTo>
                    <a:cubicBezTo>
                      <a:pt x="2" y="15"/>
                      <a:pt x="2" y="15"/>
                      <a:pt x="2" y="15"/>
                    </a:cubicBezTo>
                    <a:cubicBezTo>
                      <a:pt x="4" y="15"/>
                      <a:pt x="7" y="15"/>
                      <a:pt x="8" y="15"/>
                    </a:cubicBezTo>
                    <a:cubicBezTo>
                      <a:pt x="8" y="15"/>
                      <a:pt x="10" y="14"/>
                      <a:pt x="10" y="13"/>
                    </a:cubicBezTo>
                    <a:cubicBezTo>
                      <a:pt x="10" y="8"/>
                      <a:pt x="1" y="5"/>
                      <a:pt x="0" y="2"/>
                    </a:cubicBezTo>
                    <a:cubicBezTo>
                      <a:pt x="1" y="1"/>
                      <a:pt x="3" y="0"/>
                      <a:pt x="4" y="0"/>
                    </a:cubicBezTo>
                    <a:cubicBezTo>
                      <a:pt x="7" y="0"/>
                      <a:pt x="9" y="2"/>
                      <a:pt x="13" y="2"/>
                    </a:cubicBezTo>
                    <a:cubicBezTo>
                      <a:pt x="13" y="3"/>
                      <a:pt x="13" y="5"/>
                      <a:pt x="13" y="6"/>
                    </a:cubicBezTo>
                    <a:cubicBezTo>
                      <a:pt x="13" y="6"/>
                      <a:pt x="14" y="6"/>
                      <a:pt x="15" y="6"/>
                    </a:cubicBezTo>
                    <a:cubicBezTo>
                      <a:pt x="15" y="8"/>
                      <a:pt x="15" y="12"/>
                      <a:pt x="15" y="12"/>
                    </a:cubicBezTo>
                    <a:cubicBezTo>
                      <a:pt x="15" y="12"/>
                      <a:pt x="18" y="15"/>
                      <a:pt x="18" y="15"/>
                    </a:cubicBezTo>
                    <a:cubicBezTo>
                      <a:pt x="18" y="18"/>
                      <a:pt x="17" y="19"/>
                      <a:pt x="16" y="2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234" name="Freeform 123"/>
              <p:cNvSpPr/>
              <p:nvPr/>
            </p:nvSpPr>
            <p:spPr bwMode="auto">
              <a:xfrm>
                <a:off x="6423025" y="2676525"/>
                <a:ext cx="19050" cy="25400"/>
              </a:xfrm>
              <a:custGeom>
                <a:avLst/>
                <a:gdLst/>
                <a:ahLst/>
                <a:cxnLst>
                  <a:cxn ang="0">
                    <a:pos x="3" y="1"/>
                  </a:cxn>
                  <a:cxn ang="0">
                    <a:pos x="14" y="7"/>
                  </a:cxn>
                  <a:cxn ang="0">
                    <a:pos x="1" y="19"/>
                  </a:cxn>
                  <a:cxn ang="0">
                    <a:pos x="0" y="2"/>
                  </a:cxn>
                  <a:cxn ang="0">
                    <a:pos x="2" y="0"/>
                  </a:cxn>
                  <a:cxn ang="0">
                    <a:pos x="5" y="2"/>
                  </a:cxn>
                  <a:cxn ang="0">
                    <a:pos x="3" y="1"/>
                  </a:cxn>
                </a:cxnLst>
                <a:rect l="0" t="0" r="r" b="b"/>
                <a:pathLst>
                  <a:path w="14" h="19">
                    <a:moveTo>
                      <a:pt x="3" y="1"/>
                    </a:moveTo>
                    <a:cubicBezTo>
                      <a:pt x="4" y="3"/>
                      <a:pt x="14" y="4"/>
                      <a:pt x="14" y="7"/>
                    </a:cubicBezTo>
                    <a:cubicBezTo>
                      <a:pt x="14" y="14"/>
                      <a:pt x="5" y="17"/>
                      <a:pt x="1" y="19"/>
                    </a:cubicBezTo>
                    <a:cubicBezTo>
                      <a:pt x="1" y="13"/>
                      <a:pt x="0" y="6"/>
                      <a:pt x="0" y="2"/>
                    </a:cubicBezTo>
                    <a:cubicBezTo>
                      <a:pt x="0" y="1"/>
                      <a:pt x="2" y="0"/>
                      <a:pt x="2" y="0"/>
                    </a:cubicBezTo>
                    <a:cubicBezTo>
                      <a:pt x="3" y="0"/>
                      <a:pt x="4" y="2"/>
                      <a:pt x="5" y="2"/>
                    </a:cubicBezTo>
                    <a:lnTo>
                      <a:pt x="3" y="1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235" name="Freeform 124"/>
              <p:cNvSpPr/>
              <p:nvPr/>
            </p:nvSpPr>
            <p:spPr bwMode="auto">
              <a:xfrm>
                <a:off x="6432550" y="2692400"/>
                <a:ext cx="19050" cy="31750"/>
              </a:xfrm>
              <a:custGeom>
                <a:avLst/>
                <a:gdLst/>
                <a:ahLst/>
                <a:cxnLst>
                  <a:cxn ang="0">
                    <a:pos x="14" y="5"/>
                  </a:cxn>
                  <a:cxn ang="0">
                    <a:pos x="9" y="17"/>
                  </a:cxn>
                  <a:cxn ang="0">
                    <a:pos x="11" y="22"/>
                  </a:cxn>
                  <a:cxn ang="0">
                    <a:pos x="9" y="24"/>
                  </a:cxn>
                  <a:cxn ang="0">
                    <a:pos x="0" y="14"/>
                  </a:cxn>
                  <a:cxn ang="0">
                    <a:pos x="4" y="12"/>
                  </a:cxn>
                  <a:cxn ang="0">
                    <a:pos x="8" y="1"/>
                  </a:cxn>
                  <a:cxn ang="0">
                    <a:pos x="14" y="5"/>
                  </a:cxn>
                </a:cxnLst>
                <a:rect l="0" t="0" r="r" b="b"/>
                <a:pathLst>
                  <a:path w="14" h="24">
                    <a:moveTo>
                      <a:pt x="14" y="5"/>
                    </a:moveTo>
                    <a:cubicBezTo>
                      <a:pt x="14" y="10"/>
                      <a:pt x="10" y="13"/>
                      <a:pt x="9" y="17"/>
                    </a:cubicBezTo>
                    <a:cubicBezTo>
                      <a:pt x="9" y="21"/>
                      <a:pt x="11" y="20"/>
                      <a:pt x="11" y="22"/>
                    </a:cubicBezTo>
                    <a:cubicBezTo>
                      <a:pt x="11" y="23"/>
                      <a:pt x="10" y="24"/>
                      <a:pt x="9" y="24"/>
                    </a:cubicBezTo>
                    <a:cubicBezTo>
                      <a:pt x="7" y="24"/>
                      <a:pt x="0" y="17"/>
                      <a:pt x="0" y="14"/>
                    </a:cubicBezTo>
                    <a:cubicBezTo>
                      <a:pt x="0" y="13"/>
                      <a:pt x="3" y="12"/>
                      <a:pt x="4" y="12"/>
                    </a:cubicBezTo>
                    <a:cubicBezTo>
                      <a:pt x="4" y="11"/>
                      <a:pt x="6" y="1"/>
                      <a:pt x="8" y="1"/>
                    </a:cubicBezTo>
                    <a:cubicBezTo>
                      <a:pt x="12" y="0"/>
                      <a:pt x="14" y="3"/>
                      <a:pt x="14" y="5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236" name="Freeform 125"/>
              <p:cNvSpPr/>
              <p:nvPr/>
            </p:nvSpPr>
            <p:spPr bwMode="auto">
              <a:xfrm>
                <a:off x="6450013" y="2693988"/>
                <a:ext cx="7938" cy="20638"/>
              </a:xfrm>
              <a:custGeom>
                <a:avLst/>
                <a:gdLst/>
                <a:ahLst/>
                <a:cxnLst>
                  <a:cxn ang="0">
                    <a:pos x="7" y="0"/>
                  </a:cxn>
                  <a:cxn ang="0">
                    <a:pos x="2" y="15"/>
                  </a:cxn>
                  <a:cxn ang="0">
                    <a:pos x="0" y="15"/>
                  </a:cxn>
                  <a:cxn ang="0">
                    <a:pos x="4" y="0"/>
                  </a:cxn>
                  <a:cxn ang="0">
                    <a:pos x="7" y="0"/>
                  </a:cxn>
                </a:cxnLst>
                <a:rect l="0" t="0" r="r" b="b"/>
                <a:pathLst>
                  <a:path w="7" h="15">
                    <a:moveTo>
                      <a:pt x="7" y="0"/>
                    </a:moveTo>
                    <a:cubicBezTo>
                      <a:pt x="7" y="7"/>
                      <a:pt x="2" y="9"/>
                      <a:pt x="2" y="15"/>
                    </a:cubicBezTo>
                    <a:cubicBezTo>
                      <a:pt x="2" y="15"/>
                      <a:pt x="0" y="15"/>
                      <a:pt x="0" y="15"/>
                    </a:cubicBezTo>
                    <a:cubicBezTo>
                      <a:pt x="1" y="10"/>
                      <a:pt x="4" y="7"/>
                      <a:pt x="4" y="0"/>
                    </a:cubicBezTo>
                    <a:cubicBezTo>
                      <a:pt x="5" y="0"/>
                      <a:pt x="6" y="0"/>
                      <a:pt x="7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237" name="Freeform 126"/>
              <p:cNvSpPr/>
              <p:nvPr/>
            </p:nvSpPr>
            <p:spPr bwMode="auto">
              <a:xfrm>
                <a:off x="6454775" y="2706688"/>
                <a:ext cx="11113" cy="11113"/>
              </a:xfrm>
              <a:custGeom>
                <a:avLst/>
                <a:gdLst/>
                <a:ahLst/>
                <a:cxnLst>
                  <a:cxn ang="0">
                    <a:pos x="8" y="0"/>
                  </a:cxn>
                  <a:cxn ang="0">
                    <a:pos x="2" y="8"/>
                  </a:cxn>
                  <a:cxn ang="0">
                    <a:pos x="0" y="6"/>
                  </a:cxn>
                  <a:cxn ang="0">
                    <a:pos x="3" y="0"/>
                  </a:cxn>
                  <a:cxn ang="0">
                    <a:pos x="8" y="0"/>
                  </a:cxn>
                </a:cxnLst>
                <a:rect l="0" t="0" r="r" b="b"/>
                <a:pathLst>
                  <a:path w="8" h="8">
                    <a:moveTo>
                      <a:pt x="8" y="0"/>
                    </a:moveTo>
                    <a:cubicBezTo>
                      <a:pt x="8" y="4"/>
                      <a:pt x="6" y="8"/>
                      <a:pt x="2" y="8"/>
                    </a:cubicBezTo>
                    <a:cubicBezTo>
                      <a:pt x="1" y="8"/>
                      <a:pt x="0" y="6"/>
                      <a:pt x="0" y="6"/>
                    </a:cubicBezTo>
                    <a:cubicBezTo>
                      <a:pt x="0" y="3"/>
                      <a:pt x="2" y="2"/>
                      <a:pt x="3" y="0"/>
                    </a:cubicBezTo>
                    <a:cubicBezTo>
                      <a:pt x="5" y="1"/>
                      <a:pt x="7" y="1"/>
                      <a:pt x="8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238" name="Freeform 127"/>
              <p:cNvSpPr/>
              <p:nvPr/>
            </p:nvSpPr>
            <p:spPr bwMode="auto">
              <a:xfrm>
                <a:off x="6442075" y="2665413"/>
                <a:ext cx="12700" cy="17463"/>
              </a:xfrm>
              <a:custGeom>
                <a:avLst/>
                <a:gdLst/>
                <a:ahLst/>
                <a:cxnLst>
                  <a:cxn ang="0">
                    <a:pos x="0" y="6"/>
                  </a:cxn>
                  <a:cxn ang="0">
                    <a:pos x="0" y="0"/>
                  </a:cxn>
                  <a:cxn ang="0">
                    <a:pos x="4" y="0"/>
                  </a:cxn>
                  <a:cxn ang="0">
                    <a:pos x="10" y="10"/>
                  </a:cxn>
                  <a:cxn ang="0">
                    <a:pos x="6" y="6"/>
                  </a:cxn>
                  <a:cxn ang="0">
                    <a:pos x="0" y="6"/>
                  </a:cxn>
                </a:cxnLst>
                <a:rect l="0" t="0" r="r" b="b"/>
                <a:pathLst>
                  <a:path w="10" h="12">
                    <a:moveTo>
                      <a:pt x="0" y="6"/>
                    </a:moveTo>
                    <a:cubicBezTo>
                      <a:pt x="0" y="3"/>
                      <a:pt x="0" y="2"/>
                      <a:pt x="0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5" y="4"/>
                      <a:pt x="10" y="5"/>
                      <a:pt x="10" y="10"/>
                    </a:cubicBezTo>
                    <a:cubicBezTo>
                      <a:pt x="10" y="12"/>
                      <a:pt x="6" y="8"/>
                      <a:pt x="6" y="6"/>
                    </a:cubicBezTo>
                    <a:cubicBezTo>
                      <a:pt x="4" y="5"/>
                      <a:pt x="2" y="6"/>
                      <a:pt x="0" y="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239" name="Freeform 128"/>
              <p:cNvSpPr/>
              <p:nvPr/>
            </p:nvSpPr>
            <p:spPr bwMode="auto">
              <a:xfrm>
                <a:off x="6397625" y="2649538"/>
                <a:ext cx="19050" cy="20638"/>
              </a:xfrm>
              <a:custGeom>
                <a:avLst/>
                <a:gdLst/>
                <a:ahLst/>
                <a:cxnLst>
                  <a:cxn ang="0">
                    <a:pos x="11" y="15"/>
                  </a:cxn>
                  <a:cxn ang="0">
                    <a:pos x="0" y="0"/>
                  </a:cxn>
                  <a:cxn ang="0">
                    <a:pos x="4" y="0"/>
                  </a:cxn>
                  <a:cxn ang="0">
                    <a:pos x="14" y="7"/>
                  </a:cxn>
                  <a:cxn ang="0">
                    <a:pos x="11" y="15"/>
                  </a:cxn>
                </a:cxnLst>
                <a:rect l="0" t="0" r="r" b="b"/>
                <a:pathLst>
                  <a:path w="15" h="15">
                    <a:moveTo>
                      <a:pt x="11" y="15"/>
                    </a:moveTo>
                    <a:cubicBezTo>
                      <a:pt x="9" y="15"/>
                      <a:pt x="0" y="0"/>
                      <a:pt x="0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8" y="3"/>
                      <a:pt x="13" y="2"/>
                      <a:pt x="14" y="7"/>
                    </a:cubicBezTo>
                    <a:cubicBezTo>
                      <a:pt x="15" y="10"/>
                      <a:pt x="13" y="15"/>
                      <a:pt x="11" y="15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240" name="Freeform 129"/>
              <p:cNvSpPr/>
              <p:nvPr/>
            </p:nvSpPr>
            <p:spPr bwMode="auto">
              <a:xfrm>
                <a:off x="6416675" y="2652713"/>
                <a:ext cx="6350" cy="158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4" y="1"/>
                  </a:cxn>
                  <a:cxn ang="0">
                    <a:pos x="0" y="0"/>
                  </a:cxn>
                </a:cxnLst>
                <a:rect l="0" t="0" r="r" b="b"/>
                <a:pathLst>
                  <a:path w="4" h="1">
                    <a:moveTo>
                      <a:pt x="0" y="0"/>
                    </a:moveTo>
                    <a:cubicBezTo>
                      <a:pt x="1" y="1"/>
                      <a:pt x="3" y="1"/>
                      <a:pt x="4" y="1"/>
                    </a:cubicBezTo>
                    <a:cubicBezTo>
                      <a:pt x="3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241" name="Freeform 130"/>
              <p:cNvSpPr/>
              <p:nvPr/>
            </p:nvSpPr>
            <p:spPr bwMode="auto">
              <a:xfrm>
                <a:off x="6388100" y="2441575"/>
                <a:ext cx="36513" cy="50800"/>
              </a:xfrm>
              <a:custGeom>
                <a:avLst/>
                <a:gdLst/>
                <a:ahLst/>
                <a:cxnLst>
                  <a:cxn ang="0">
                    <a:pos x="8" y="39"/>
                  </a:cxn>
                  <a:cxn ang="0">
                    <a:pos x="1" y="26"/>
                  </a:cxn>
                  <a:cxn ang="0">
                    <a:pos x="16" y="0"/>
                  </a:cxn>
                  <a:cxn ang="0">
                    <a:pos x="8" y="39"/>
                  </a:cxn>
                </a:cxnLst>
                <a:rect l="0" t="0" r="r" b="b"/>
                <a:pathLst>
                  <a:path w="27" h="39">
                    <a:moveTo>
                      <a:pt x="8" y="39"/>
                    </a:moveTo>
                    <a:cubicBezTo>
                      <a:pt x="0" y="39"/>
                      <a:pt x="1" y="33"/>
                      <a:pt x="1" y="26"/>
                    </a:cubicBezTo>
                    <a:cubicBezTo>
                      <a:pt x="1" y="17"/>
                      <a:pt x="10" y="0"/>
                      <a:pt x="16" y="0"/>
                    </a:cubicBezTo>
                    <a:cubicBezTo>
                      <a:pt x="27" y="0"/>
                      <a:pt x="18" y="39"/>
                      <a:pt x="8" y="39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242" name="Freeform 131"/>
              <p:cNvSpPr/>
              <p:nvPr/>
            </p:nvSpPr>
            <p:spPr bwMode="auto">
              <a:xfrm>
                <a:off x="6194425" y="2532063"/>
                <a:ext cx="41275" cy="34925"/>
              </a:xfrm>
              <a:custGeom>
                <a:avLst/>
                <a:gdLst/>
                <a:ahLst/>
                <a:cxnLst>
                  <a:cxn ang="0">
                    <a:pos x="2" y="11"/>
                  </a:cxn>
                  <a:cxn ang="0">
                    <a:pos x="26" y="0"/>
                  </a:cxn>
                  <a:cxn ang="0">
                    <a:pos x="31" y="7"/>
                  </a:cxn>
                  <a:cxn ang="0">
                    <a:pos x="11" y="27"/>
                  </a:cxn>
                  <a:cxn ang="0">
                    <a:pos x="2" y="18"/>
                  </a:cxn>
                  <a:cxn ang="0">
                    <a:pos x="2" y="11"/>
                  </a:cxn>
                </a:cxnLst>
                <a:rect l="0" t="0" r="r" b="b"/>
                <a:pathLst>
                  <a:path w="31" h="27">
                    <a:moveTo>
                      <a:pt x="2" y="11"/>
                    </a:moveTo>
                    <a:cubicBezTo>
                      <a:pt x="5" y="11"/>
                      <a:pt x="20" y="0"/>
                      <a:pt x="26" y="0"/>
                    </a:cubicBezTo>
                    <a:cubicBezTo>
                      <a:pt x="28" y="0"/>
                      <a:pt x="31" y="4"/>
                      <a:pt x="31" y="7"/>
                    </a:cubicBezTo>
                    <a:cubicBezTo>
                      <a:pt x="31" y="13"/>
                      <a:pt x="18" y="27"/>
                      <a:pt x="11" y="27"/>
                    </a:cubicBezTo>
                    <a:cubicBezTo>
                      <a:pt x="5" y="27"/>
                      <a:pt x="2" y="24"/>
                      <a:pt x="2" y="18"/>
                    </a:cubicBezTo>
                    <a:cubicBezTo>
                      <a:pt x="2" y="15"/>
                      <a:pt x="0" y="11"/>
                      <a:pt x="2" y="1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243" name="Freeform 132"/>
              <p:cNvSpPr/>
              <p:nvPr/>
            </p:nvSpPr>
            <p:spPr bwMode="auto">
              <a:xfrm>
                <a:off x="6015038" y="2476500"/>
                <a:ext cx="195263" cy="374650"/>
              </a:xfrm>
              <a:custGeom>
                <a:avLst/>
                <a:gdLst/>
                <a:ahLst/>
                <a:cxnLst>
                  <a:cxn ang="0">
                    <a:pos x="12" y="172"/>
                  </a:cxn>
                  <a:cxn ang="0">
                    <a:pos x="21" y="152"/>
                  </a:cxn>
                  <a:cxn ang="0">
                    <a:pos x="25" y="147"/>
                  </a:cxn>
                  <a:cxn ang="0">
                    <a:pos x="15" y="119"/>
                  </a:cxn>
                  <a:cxn ang="0">
                    <a:pos x="8" y="109"/>
                  </a:cxn>
                  <a:cxn ang="0">
                    <a:pos x="8" y="105"/>
                  </a:cxn>
                  <a:cxn ang="0">
                    <a:pos x="8" y="106"/>
                  </a:cxn>
                  <a:cxn ang="0">
                    <a:pos x="12" y="96"/>
                  </a:cxn>
                  <a:cxn ang="0">
                    <a:pos x="9" y="77"/>
                  </a:cxn>
                  <a:cxn ang="0">
                    <a:pos x="0" y="65"/>
                  </a:cxn>
                  <a:cxn ang="0">
                    <a:pos x="8" y="47"/>
                  </a:cxn>
                  <a:cxn ang="0">
                    <a:pos x="19" y="43"/>
                  </a:cxn>
                  <a:cxn ang="0">
                    <a:pos x="45" y="19"/>
                  </a:cxn>
                  <a:cxn ang="0">
                    <a:pos x="47" y="19"/>
                  </a:cxn>
                  <a:cxn ang="0">
                    <a:pos x="50" y="24"/>
                  </a:cxn>
                  <a:cxn ang="0">
                    <a:pos x="52" y="20"/>
                  </a:cxn>
                  <a:cxn ang="0">
                    <a:pos x="52" y="9"/>
                  </a:cxn>
                  <a:cxn ang="0">
                    <a:pos x="64" y="6"/>
                  </a:cxn>
                  <a:cxn ang="0">
                    <a:pos x="78" y="6"/>
                  </a:cxn>
                  <a:cxn ang="0">
                    <a:pos x="96" y="0"/>
                  </a:cxn>
                  <a:cxn ang="0">
                    <a:pos x="115" y="5"/>
                  </a:cxn>
                  <a:cxn ang="0">
                    <a:pos x="130" y="22"/>
                  </a:cxn>
                  <a:cxn ang="0">
                    <a:pos x="100" y="58"/>
                  </a:cxn>
                  <a:cxn ang="0">
                    <a:pos x="104" y="64"/>
                  </a:cxn>
                  <a:cxn ang="0">
                    <a:pos x="129" y="93"/>
                  </a:cxn>
                  <a:cxn ang="0">
                    <a:pos x="147" y="134"/>
                  </a:cxn>
                  <a:cxn ang="0">
                    <a:pos x="142" y="156"/>
                  </a:cxn>
                  <a:cxn ang="0">
                    <a:pos x="115" y="170"/>
                  </a:cxn>
                  <a:cxn ang="0">
                    <a:pos x="105" y="180"/>
                  </a:cxn>
                  <a:cxn ang="0">
                    <a:pos x="104" y="176"/>
                  </a:cxn>
                  <a:cxn ang="0">
                    <a:pos x="104" y="181"/>
                  </a:cxn>
                  <a:cxn ang="0">
                    <a:pos x="93" y="192"/>
                  </a:cxn>
                  <a:cxn ang="0">
                    <a:pos x="90" y="183"/>
                  </a:cxn>
                  <a:cxn ang="0">
                    <a:pos x="91" y="177"/>
                  </a:cxn>
                  <a:cxn ang="0">
                    <a:pos x="88" y="170"/>
                  </a:cxn>
                  <a:cxn ang="0">
                    <a:pos x="73" y="161"/>
                  </a:cxn>
                  <a:cxn ang="0">
                    <a:pos x="63" y="149"/>
                  </a:cxn>
                  <a:cxn ang="0">
                    <a:pos x="43" y="141"/>
                  </a:cxn>
                  <a:cxn ang="0">
                    <a:pos x="41" y="135"/>
                  </a:cxn>
                  <a:cxn ang="0">
                    <a:pos x="30" y="129"/>
                  </a:cxn>
                  <a:cxn ang="0">
                    <a:pos x="27" y="134"/>
                  </a:cxn>
                  <a:cxn ang="0">
                    <a:pos x="29" y="142"/>
                  </a:cxn>
                  <a:cxn ang="0">
                    <a:pos x="16" y="171"/>
                  </a:cxn>
                  <a:cxn ang="0">
                    <a:pos x="31" y="192"/>
                  </a:cxn>
                  <a:cxn ang="0">
                    <a:pos x="30" y="192"/>
                  </a:cxn>
                  <a:cxn ang="0">
                    <a:pos x="35" y="206"/>
                  </a:cxn>
                  <a:cxn ang="0">
                    <a:pos x="73" y="243"/>
                  </a:cxn>
                  <a:cxn ang="0">
                    <a:pos x="71" y="251"/>
                  </a:cxn>
                  <a:cxn ang="0">
                    <a:pos x="80" y="267"/>
                  </a:cxn>
                  <a:cxn ang="0">
                    <a:pos x="84" y="280"/>
                  </a:cxn>
                  <a:cxn ang="0">
                    <a:pos x="78" y="280"/>
                  </a:cxn>
                  <a:cxn ang="0">
                    <a:pos x="75" y="282"/>
                  </a:cxn>
                  <a:cxn ang="0">
                    <a:pos x="68" y="278"/>
                  </a:cxn>
                  <a:cxn ang="0">
                    <a:pos x="37" y="246"/>
                  </a:cxn>
                  <a:cxn ang="0">
                    <a:pos x="27" y="214"/>
                  </a:cxn>
                  <a:cxn ang="0">
                    <a:pos x="14" y="192"/>
                  </a:cxn>
                  <a:cxn ang="0">
                    <a:pos x="8" y="192"/>
                  </a:cxn>
                  <a:cxn ang="0">
                    <a:pos x="8" y="189"/>
                  </a:cxn>
                  <a:cxn ang="0">
                    <a:pos x="10" y="172"/>
                  </a:cxn>
                  <a:cxn ang="0">
                    <a:pos x="11" y="172"/>
                  </a:cxn>
                  <a:cxn ang="0">
                    <a:pos x="12" y="172"/>
                  </a:cxn>
                </a:cxnLst>
                <a:rect l="0" t="0" r="r" b="b"/>
                <a:pathLst>
                  <a:path w="147" h="282">
                    <a:moveTo>
                      <a:pt x="12" y="172"/>
                    </a:moveTo>
                    <a:cubicBezTo>
                      <a:pt x="16" y="165"/>
                      <a:pt x="17" y="160"/>
                      <a:pt x="21" y="152"/>
                    </a:cubicBezTo>
                    <a:cubicBezTo>
                      <a:pt x="22" y="150"/>
                      <a:pt x="25" y="149"/>
                      <a:pt x="25" y="147"/>
                    </a:cubicBezTo>
                    <a:cubicBezTo>
                      <a:pt x="25" y="143"/>
                      <a:pt x="19" y="123"/>
                      <a:pt x="15" y="119"/>
                    </a:cubicBezTo>
                    <a:cubicBezTo>
                      <a:pt x="12" y="116"/>
                      <a:pt x="8" y="114"/>
                      <a:pt x="8" y="109"/>
                    </a:cubicBezTo>
                    <a:cubicBezTo>
                      <a:pt x="8" y="108"/>
                      <a:pt x="8" y="107"/>
                      <a:pt x="8" y="105"/>
                    </a:cubicBezTo>
                    <a:cubicBezTo>
                      <a:pt x="8" y="106"/>
                      <a:pt x="8" y="106"/>
                      <a:pt x="8" y="106"/>
                    </a:cubicBezTo>
                    <a:cubicBezTo>
                      <a:pt x="9" y="105"/>
                      <a:pt x="12" y="100"/>
                      <a:pt x="12" y="96"/>
                    </a:cubicBezTo>
                    <a:cubicBezTo>
                      <a:pt x="12" y="91"/>
                      <a:pt x="12" y="82"/>
                      <a:pt x="9" y="77"/>
                    </a:cubicBezTo>
                    <a:cubicBezTo>
                      <a:pt x="6" y="73"/>
                      <a:pt x="0" y="73"/>
                      <a:pt x="0" y="65"/>
                    </a:cubicBezTo>
                    <a:cubicBezTo>
                      <a:pt x="0" y="57"/>
                      <a:pt x="3" y="51"/>
                      <a:pt x="8" y="47"/>
                    </a:cubicBezTo>
                    <a:cubicBezTo>
                      <a:pt x="10" y="44"/>
                      <a:pt x="15" y="45"/>
                      <a:pt x="19" y="43"/>
                    </a:cubicBezTo>
                    <a:cubicBezTo>
                      <a:pt x="29" y="36"/>
                      <a:pt x="36" y="33"/>
                      <a:pt x="45" y="19"/>
                    </a:cubicBezTo>
                    <a:cubicBezTo>
                      <a:pt x="47" y="19"/>
                      <a:pt x="47" y="19"/>
                      <a:pt x="47" y="19"/>
                    </a:cubicBezTo>
                    <a:cubicBezTo>
                      <a:pt x="47" y="23"/>
                      <a:pt x="49" y="24"/>
                      <a:pt x="50" y="24"/>
                    </a:cubicBezTo>
                    <a:cubicBezTo>
                      <a:pt x="51" y="24"/>
                      <a:pt x="52" y="22"/>
                      <a:pt x="52" y="20"/>
                    </a:cubicBezTo>
                    <a:cubicBezTo>
                      <a:pt x="52" y="16"/>
                      <a:pt x="52" y="13"/>
                      <a:pt x="52" y="9"/>
                    </a:cubicBezTo>
                    <a:cubicBezTo>
                      <a:pt x="52" y="9"/>
                      <a:pt x="62" y="6"/>
                      <a:pt x="64" y="6"/>
                    </a:cubicBezTo>
                    <a:cubicBezTo>
                      <a:pt x="78" y="6"/>
                      <a:pt x="78" y="6"/>
                      <a:pt x="78" y="6"/>
                    </a:cubicBezTo>
                    <a:cubicBezTo>
                      <a:pt x="84" y="9"/>
                      <a:pt x="89" y="0"/>
                      <a:pt x="96" y="0"/>
                    </a:cubicBezTo>
                    <a:cubicBezTo>
                      <a:pt x="103" y="0"/>
                      <a:pt x="107" y="5"/>
                      <a:pt x="115" y="5"/>
                    </a:cubicBezTo>
                    <a:cubicBezTo>
                      <a:pt x="115" y="16"/>
                      <a:pt x="123" y="20"/>
                      <a:pt x="130" y="22"/>
                    </a:cubicBezTo>
                    <a:cubicBezTo>
                      <a:pt x="121" y="36"/>
                      <a:pt x="100" y="39"/>
                      <a:pt x="100" y="58"/>
                    </a:cubicBezTo>
                    <a:cubicBezTo>
                      <a:pt x="100" y="62"/>
                      <a:pt x="102" y="63"/>
                      <a:pt x="104" y="64"/>
                    </a:cubicBezTo>
                    <a:cubicBezTo>
                      <a:pt x="114" y="74"/>
                      <a:pt x="118" y="86"/>
                      <a:pt x="129" y="93"/>
                    </a:cubicBezTo>
                    <a:cubicBezTo>
                      <a:pt x="140" y="100"/>
                      <a:pt x="147" y="119"/>
                      <a:pt x="147" y="134"/>
                    </a:cubicBezTo>
                    <a:cubicBezTo>
                      <a:pt x="147" y="144"/>
                      <a:pt x="142" y="148"/>
                      <a:pt x="142" y="156"/>
                    </a:cubicBezTo>
                    <a:cubicBezTo>
                      <a:pt x="127" y="160"/>
                      <a:pt x="126" y="164"/>
                      <a:pt x="115" y="170"/>
                    </a:cubicBezTo>
                    <a:cubicBezTo>
                      <a:pt x="109" y="173"/>
                      <a:pt x="110" y="180"/>
                      <a:pt x="105" y="180"/>
                    </a:cubicBezTo>
                    <a:cubicBezTo>
                      <a:pt x="104" y="180"/>
                      <a:pt x="104" y="177"/>
                      <a:pt x="104" y="176"/>
                    </a:cubicBezTo>
                    <a:cubicBezTo>
                      <a:pt x="104" y="179"/>
                      <a:pt x="104" y="180"/>
                      <a:pt x="104" y="181"/>
                    </a:cubicBezTo>
                    <a:cubicBezTo>
                      <a:pt x="104" y="185"/>
                      <a:pt x="95" y="192"/>
                      <a:pt x="93" y="192"/>
                    </a:cubicBezTo>
                    <a:cubicBezTo>
                      <a:pt x="91" y="192"/>
                      <a:pt x="90" y="186"/>
                      <a:pt x="90" y="183"/>
                    </a:cubicBezTo>
                    <a:cubicBezTo>
                      <a:pt x="90" y="179"/>
                      <a:pt x="90" y="178"/>
                      <a:pt x="91" y="177"/>
                    </a:cubicBezTo>
                    <a:cubicBezTo>
                      <a:pt x="90" y="176"/>
                      <a:pt x="89" y="172"/>
                      <a:pt x="88" y="170"/>
                    </a:cubicBezTo>
                    <a:cubicBezTo>
                      <a:pt x="82" y="170"/>
                      <a:pt x="73" y="168"/>
                      <a:pt x="73" y="161"/>
                    </a:cubicBezTo>
                    <a:cubicBezTo>
                      <a:pt x="63" y="161"/>
                      <a:pt x="68" y="155"/>
                      <a:pt x="63" y="149"/>
                    </a:cubicBezTo>
                    <a:cubicBezTo>
                      <a:pt x="56" y="143"/>
                      <a:pt x="50" y="143"/>
                      <a:pt x="43" y="141"/>
                    </a:cubicBezTo>
                    <a:cubicBezTo>
                      <a:pt x="42" y="141"/>
                      <a:pt x="41" y="135"/>
                      <a:pt x="41" y="135"/>
                    </a:cubicBezTo>
                    <a:cubicBezTo>
                      <a:pt x="40" y="130"/>
                      <a:pt x="34" y="129"/>
                      <a:pt x="30" y="129"/>
                    </a:cubicBezTo>
                    <a:cubicBezTo>
                      <a:pt x="26" y="129"/>
                      <a:pt x="27" y="132"/>
                      <a:pt x="27" y="134"/>
                    </a:cubicBezTo>
                    <a:cubicBezTo>
                      <a:pt x="27" y="138"/>
                      <a:pt x="29" y="139"/>
                      <a:pt x="29" y="142"/>
                    </a:cubicBezTo>
                    <a:cubicBezTo>
                      <a:pt x="29" y="156"/>
                      <a:pt x="16" y="159"/>
                      <a:pt x="16" y="171"/>
                    </a:cubicBezTo>
                    <a:cubicBezTo>
                      <a:pt x="16" y="185"/>
                      <a:pt x="31" y="179"/>
                      <a:pt x="31" y="192"/>
                    </a:cubicBezTo>
                    <a:cubicBezTo>
                      <a:pt x="30" y="192"/>
                      <a:pt x="30" y="192"/>
                      <a:pt x="30" y="192"/>
                    </a:cubicBezTo>
                    <a:cubicBezTo>
                      <a:pt x="32" y="195"/>
                      <a:pt x="32" y="203"/>
                      <a:pt x="35" y="206"/>
                    </a:cubicBezTo>
                    <a:cubicBezTo>
                      <a:pt x="47" y="218"/>
                      <a:pt x="73" y="221"/>
                      <a:pt x="73" y="243"/>
                    </a:cubicBezTo>
                    <a:cubicBezTo>
                      <a:pt x="73" y="247"/>
                      <a:pt x="71" y="247"/>
                      <a:pt x="71" y="251"/>
                    </a:cubicBezTo>
                    <a:cubicBezTo>
                      <a:pt x="71" y="259"/>
                      <a:pt x="78" y="262"/>
                      <a:pt x="80" y="267"/>
                    </a:cubicBezTo>
                    <a:cubicBezTo>
                      <a:pt x="82" y="273"/>
                      <a:pt x="82" y="275"/>
                      <a:pt x="84" y="280"/>
                    </a:cubicBezTo>
                    <a:cubicBezTo>
                      <a:pt x="80" y="280"/>
                      <a:pt x="80" y="280"/>
                      <a:pt x="78" y="280"/>
                    </a:cubicBezTo>
                    <a:cubicBezTo>
                      <a:pt x="77" y="280"/>
                      <a:pt x="76" y="282"/>
                      <a:pt x="75" y="282"/>
                    </a:cubicBezTo>
                    <a:cubicBezTo>
                      <a:pt x="71" y="282"/>
                      <a:pt x="70" y="279"/>
                      <a:pt x="68" y="278"/>
                    </a:cubicBezTo>
                    <a:cubicBezTo>
                      <a:pt x="54" y="274"/>
                      <a:pt x="41" y="261"/>
                      <a:pt x="37" y="246"/>
                    </a:cubicBezTo>
                    <a:cubicBezTo>
                      <a:pt x="33" y="233"/>
                      <a:pt x="32" y="224"/>
                      <a:pt x="27" y="214"/>
                    </a:cubicBezTo>
                    <a:cubicBezTo>
                      <a:pt x="24" y="208"/>
                      <a:pt x="21" y="192"/>
                      <a:pt x="14" y="192"/>
                    </a:cubicBezTo>
                    <a:cubicBezTo>
                      <a:pt x="9" y="192"/>
                      <a:pt x="12" y="194"/>
                      <a:pt x="8" y="192"/>
                    </a:cubicBezTo>
                    <a:cubicBezTo>
                      <a:pt x="7" y="192"/>
                      <a:pt x="8" y="190"/>
                      <a:pt x="8" y="189"/>
                    </a:cubicBezTo>
                    <a:cubicBezTo>
                      <a:pt x="8" y="183"/>
                      <a:pt x="9" y="179"/>
                      <a:pt x="10" y="172"/>
                    </a:cubicBezTo>
                    <a:cubicBezTo>
                      <a:pt x="11" y="172"/>
                      <a:pt x="11" y="172"/>
                      <a:pt x="11" y="172"/>
                    </a:cubicBezTo>
                    <a:lnTo>
                      <a:pt x="12" y="172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244" name="Freeform 133"/>
              <p:cNvSpPr/>
              <p:nvPr/>
            </p:nvSpPr>
            <p:spPr bwMode="auto">
              <a:xfrm>
                <a:off x="6142038" y="2898775"/>
                <a:ext cx="26988" cy="25400"/>
              </a:xfrm>
              <a:custGeom>
                <a:avLst/>
                <a:gdLst/>
                <a:ahLst/>
                <a:cxnLst>
                  <a:cxn ang="0">
                    <a:pos x="12" y="17"/>
                  </a:cxn>
                  <a:cxn ang="0">
                    <a:pos x="9" y="11"/>
                  </a:cxn>
                  <a:cxn ang="0">
                    <a:pos x="0" y="6"/>
                  </a:cxn>
                  <a:cxn ang="0">
                    <a:pos x="9" y="0"/>
                  </a:cxn>
                  <a:cxn ang="0">
                    <a:pos x="20" y="15"/>
                  </a:cxn>
                  <a:cxn ang="0">
                    <a:pos x="21" y="19"/>
                  </a:cxn>
                  <a:cxn ang="0">
                    <a:pos x="17" y="19"/>
                  </a:cxn>
                  <a:cxn ang="0">
                    <a:pos x="12" y="17"/>
                  </a:cxn>
                </a:cxnLst>
                <a:rect l="0" t="0" r="r" b="b"/>
                <a:pathLst>
                  <a:path w="21" h="19">
                    <a:moveTo>
                      <a:pt x="12" y="17"/>
                    </a:moveTo>
                    <a:cubicBezTo>
                      <a:pt x="11" y="17"/>
                      <a:pt x="9" y="12"/>
                      <a:pt x="9" y="11"/>
                    </a:cubicBezTo>
                    <a:cubicBezTo>
                      <a:pt x="7" y="7"/>
                      <a:pt x="0" y="9"/>
                      <a:pt x="0" y="6"/>
                    </a:cubicBezTo>
                    <a:cubicBezTo>
                      <a:pt x="0" y="3"/>
                      <a:pt x="6" y="0"/>
                      <a:pt x="9" y="0"/>
                    </a:cubicBezTo>
                    <a:cubicBezTo>
                      <a:pt x="11" y="7"/>
                      <a:pt x="14" y="15"/>
                      <a:pt x="20" y="15"/>
                    </a:cubicBezTo>
                    <a:cubicBezTo>
                      <a:pt x="20" y="16"/>
                      <a:pt x="20" y="18"/>
                      <a:pt x="21" y="19"/>
                    </a:cubicBezTo>
                    <a:cubicBezTo>
                      <a:pt x="20" y="19"/>
                      <a:pt x="18" y="19"/>
                      <a:pt x="17" y="19"/>
                    </a:cubicBezTo>
                    <a:cubicBezTo>
                      <a:pt x="15" y="19"/>
                      <a:pt x="14" y="17"/>
                      <a:pt x="12" y="17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245" name="Freeform 134"/>
              <p:cNvSpPr/>
              <p:nvPr/>
            </p:nvSpPr>
            <p:spPr bwMode="auto">
              <a:xfrm>
                <a:off x="6183313" y="2917825"/>
                <a:ext cx="11113" cy="11113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5" y="0"/>
                  </a:cxn>
                  <a:cxn ang="0">
                    <a:pos x="9" y="3"/>
                  </a:cxn>
                  <a:cxn ang="0">
                    <a:pos x="4" y="8"/>
                  </a:cxn>
                  <a:cxn ang="0">
                    <a:pos x="1" y="3"/>
                  </a:cxn>
                  <a:cxn ang="0">
                    <a:pos x="1" y="0"/>
                  </a:cxn>
                </a:cxnLst>
                <a:rect l="0" t="0" r="r" b="b"/>
                <a:pathLst>
                  <a:path w="9" h="8">
                    <a:moveTo>
                      <a:pt x="1" y="0"/>
                    </a:moveTo>
                    <a:cubicBezTo>
                      <a:pt x="2" y="0"/>
                      <a:pt x="4" y="0"/>
                      <a:pt x="5" y="0"/>
                    </a:cubicBezTo>
                    <a:cubicBezTo>
                      <a:pt x="6" y="0"/>
                      <a:pt x="8" y="2"/>
                      <a:pt x="9" y="3"/>
                    </a:cubicBezTo>
                    <a:cubicBezTo>
                      <a:pt x="9" y="5"/>
                      <a:pt x="7" y="8"/>
                      <a:pt x="4" y="8"/>
                    </a:cubicBezTo>
                    <a:cubicBezTo>
                      <a:pt x="1" y="8"/>
                      <a:pt x="1" y="5"/>
                      <a:pt x="1" y="3"/>
                    </a:cubicBezTo>
                    <a:cubicBezTo>
                      <a:pt x="1" y="2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246" name="Freeform 135"/>
              <p:cNvSpPr/>
              <p:nvPr/>
            </p:nvSpPr>
            <p:spPr bwMode="auto">
              <a:xfrm>
                <a:off x="6035675" y="2892425"/>
                <a:ext cx="9525" cy="15875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8" y="12"/>
                  </a:cxn>
                  <a:cxn ang="0">
                    <a:pos x="0" y="2"/>
                  </a:cxn>
                  <a:cxn ang="0">
                    <a:pos x="0" y="0"/>
                  </a:cxn>
                  <a:cxn ang="0">
                    <a:pos x="3" y="0"/>
                  </a:cxn>
                  <a:cxn ang="0">
                    <a:pos x="3" y="2"/>
                  </a:cxn>
                  <a:cxn ang="0">
                    <a:pos x="1" y="0"/>
                  </a:cxn>
                </a:cxnLst>
                <a:rect l="0" t="0" r="r" b="b"/>
                <a:pathLst>
                  <a:path w="8" h="12">
                    <a:moveTo>
                      <a:pt x="1" y="0"/>
                    </a:moveTo>
                    <a:cubicBezTo>
                      <a:pt x="5" y="4"/>
                      <a:pt x="8" y="7"/>
                      <a:pt x="8" y="12"/>
                    </a:cubicBezTo>
                    <a:cubicBezTo>
                      <a:pt x="5" y="12"/>
                      <a:pt x="0" y="5"/>
                      <a:pt x="0" y="2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1"/>
                      <a:pt x="3" y="2"/>
                      <a:pt x="3" y="2"/>
                    </a:cubicBez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247" name="Freeform 136"/>
              <p:cNvSpPr/>
              <p:nvPr/>
            </p:nvSpPr>
            <p:spPr bwMode="auto">
              <a:xfrm>
                <a:off x="6013450" y="2855913"/>
                <a:ext cx="15875" cy="15875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8" y="1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2" y="0"/>
                  </a:cxn>
                </a:cxnLst>
                <a:rect l="0" t="0" r="r" b="b"/>
                <a:pathLst>
                  <a:path w="12" h="11">
                    <a:moveTo>
                      <a:pt x="2" y="0"/>
                    </a:moveTo>
                    <a:cubicBezTo>
                      <a:pt x="5" y="2"/>
                      <a:pt x="12" y="11"/>
                      <a:pt x="8" y="11"/>
                    </a:cubicBezTo>
                    <a:cubicBezTo>
                      <a:pt x="6" y="11"/>
                      <a:pt x="1" y="4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248" name="Freeform 137"/>
              <p:cNvSpPr/>
              <p:nvPr/>
            </p:nvSpPr>
            <p:spPr bwMode="auto">
              <a:xfrm>
                <a:off x="6548438" y="2284413"/>
                <a:ext cx="41275" cy="49213"/>
              </a:xfrm>
              <a:custGeom>
                <a:avLst/>
                <a:gdLst/>
                <a:ahLst/>
                <a:cxnLst>
                  <a:cxn ang="0">
                    <a:pos x="12" y="22"/>
                  </a:cxn>
                  <a:cxn ang="0">
                    <a:pos x="14" y="16"/>
                  </a:cxn>
                  <a:cxn ang="0">
                    <a:pos x="10" y="10"/>
                  </a:cxn>
                  <a:cxn ang="0">
                    <a:pos x="10" y="14"/>
                  </a:cxn>
                  <a:cxn ang="0">
                    <a:pos x="5" y="16"/>
                  </a:cxn>
                  <a:cxn ang="0">
                    <a:pos x="0" y="11"/>
                  </a:cxn>
                  <a:cxn ang="0">
                    <a:pos x="14" y="0"/>
                  </a:cxn>
                  <a:cxn ang="0">
                    <a:pos x="26" y="3"/>
                  </a:cxn>
                  <a:cxn ang="0">
                    <a:pos x="26" y="8"/>
                  </a:cxn>
                  <a:cxn ang="0">
                    <a:pos x="30" y="11"/>
                  </a:cxn>
                  <a:cxn ang="0">
                    <a:pos x="30" y="16"/>
                  </a:cxn>
                  <a:cxn ang="0">
                    <a:pos x="26" y="16"/>
                  </a:cxn>
                  <a:cxn ang="0">
                    <a:pos x="15" y="37"/>
                  </a:cxn>
                  <a:cxn ang="0">
                    <a:pos x="14" y="33"/>
                  </a:cxn>
                  <a:cxn ang="0">
                    <a:pos x="14" y="36"/>
                  </a:cxn>
                  <a:cxn ang="0">
                    <a:pos x="7" y="29"/>
                  </a:cxn>
                  <a:cxn ang="0">
                    <a:pos x="12" y="22"/>
                  </a:cxn>
                </a:cxnLst>
                <a:rect l="0" t="0" r="r" b="b"/>
                <a:pathLst>
                  <a:path w="30" h="37">
                    <a:moveTo>
                      <a:pt x="12" y="22"/>
                    </a:moveTo>
                    <a:cubicBezTo>
                      <a:pt x="14" y="16"/>
                      <a:pt x="14" y="16"/>
                      <a:pt x="14" y="16"/>
                    </a:cubicBezTo>
                    <a:cubicBezTo>
                      <a:pt x="11" y="15"/>
                      <a:pt x="11" y="12"/>
                      <a:pt x="10" y="10"/>
                    </a:cubicBezTo>
                    <a:cubicBezTo>
                      <a:pt x="10" y="11"/>
                      <a:pt x="9" y="13"/>
                      <a:pt x="10" y="14"/>
                    </a:cubicBezTo>
                    <a:cubicBezTo>
                      <a:pt x="8" y="14"/>
                      <a:pt x="6" y="16"/>
                      <a:pt x="5" y="16"/>
                    </a:cubicBezTo>
                    <a:cubicBezTo>
                      <a:pt x="3" y="16"/>
                      <a:pt x="0" y="13"/>
                      <a:pt x="0" y="11"/>
                    </a:cubicBezTo>
                    <a:cubicBezTo>
                      <a:pt x="0" y="8"/>
                      <a:pt x="13" y="0"/>
                      <a:pt x="14" y="0"/>
                    </a:cubicBezTo>
                    <a:cubicBezTo>
                      <a:pt x="18" y="0"/>
                      <a:pt x="20" y="3"/>
                      <a:pt x="26" y="3"/>
                    </a:cubicBezTo>
                    <a:cubicBezTo>
                      <a:pt x="26" y="5"/>
                      <a:pt x="25" y="8"/>
                      <a:pt x="26" y="8"/>
                    </a:cubicBezTo>
                    <a:cubicBezTo>
                      <a:pt x="30" y="11"/>
                      <a:pt x="30" y="11"/>
                      <a:pt x="30" y="11"/>
                    </a:cubicBezTo>
                    <a:cubicBezTo>
                      <a:pt x="30" y="13"/>
                      <a:pt x="29" y="14"/>
                      <a:pt x="30" y="16"/>
                    </a:cubicBezTo>
                    <a:cubicBezTo>
                      <a:pt x="29" y="16"/>
                      <a:pt x="27" y="16"/>
                      <a:pt x="26" y="16"/>
                    </a:cubicBezTo>
                    <a:cubicBezTo>
                      <a:pt x="25" y="24"/>
                      <a:pt x="21" y="37"/>
                      <a:pt x="15" y="37"/>
                    </a:cubicBezTo>
                    <a:cubicBezTo>
                      <a:pt x="14" y="37"/>
                      <a:pt x="14" y="35"/>
                      <a:pt x="14" y="33"/>
                    </a:cubicBezTo>
                    <a:cubicBezTo>
                      <a:pt x="14" y="36"/>
                      <a:pt x="14" y="36"/>
                      <a:pt x="14" y="36"/>
                    </a:cubicBezTo>
                    <a:cubicBezTo>
                      <a:pt x="10" y="36"/>
                      <a:pt x="7" y="31"/>
                      <a:pt x="7" y="29"/>
                    </a:cubicBezTo>
                    <a:cubicBezTo>
                      <a:pt x="7" y="28"/>
                      <a:pt x="12" y="22"/>
                      <a:pt x="12" y="2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249" name="Freeform 138"/>
              <p:cNvSpPr/>
              <p:nvPr/>
            </p:nvSpPr>
            <p:spPr bwMode="auto">
              <a:xfrm>
                <a:off x="6596063" y="2271713"/>
                <a:ext cx="42863" cy="30163"/>
              </a:xfrm>
              <a:custGeom>
                <a:avLst/>
                <a:gdLst/>
                <a:ahLst/>
                <a:cxnLst>
                  <a:cxn ang="0">
                    <a:pos x="23" y="15"/>
                  </a:cxn>
                  <a:cxn ang="0">
                    <a:pos x="17" y="12"/>
                  </a:cxn>
                  <a:cxn ang="0">
                    <a:pos x="6" y="23"/>
                  </a:cxn>
                  <a:cxn ang="0">
                    <a:pos x="3" y="17"/>
                  </a:cxn>
                  <a:cxn ang="0">
                    <a:pos x="0" y="12"/>
                  </a:cxn>
                  <a:cxn ang="0">
                    <a:pos x="8" y="5"/>
                  </a:cxn>
                  <a:cxn ang="0">
                    <a:pos x="23" y="0"/>
                  </a:cxn>
                  <a:cxn ang="0">
                    <a:pos x="23" y="15"/>
                  </a:cxn>
                </a:cxnLst>
                <a:rect l="0" t="0" r="r" b="b"/>
                <a:pathLst>
                  <a:path w="33" h="23">
                    <a:moveTo>
                      <a:pt x="23" y="15"/>
                    </a:moveTo>
                    <a:cubicBezTo>
                      <a:pt x="20" y="15"/>
                      <a:pt x="18" y="13"/>
                      <a:pt x="17" y="12"/>
                    </a:cubicBezTo>
                    <a:cubicBezTo>
                      <a:pt x="13" y="16"/>
                      <a:pt x="12" y="23"/>
                      <a:pt x="6" y="23"/>
                    </a:cubicBezTo>
                    <a:cubicBezTo>
                      <a:pt x="4" y="23"/>
                      <a:pt x="3" y="19"/>
                      <a:pt x="3" y="17"/>
                    </a:cubicBezTo>
                    <a:cubicBezTo>
                      <a:pt x="1" y="15"/>
                      <a:pt x="0" y="14"/>
                      <a:pt x="0" y="12"/>
                    </a:cubicBezTo>
                    <a:cubicBezTo>
                      <a:pt x="0" y="12"/>
                      <a:pt x="8" y="6"/>
                      <a:pt x="8" y="5"/>
                    </a:cubicBezTo>
                    <a:cubicBezTo>
                      <a:pt x="16" y="7"/>
                      <a:pt x="17" y="0"/>
                      <a:pt x="23" y="0"/>
                    </a:cubicBezTo>
                    <a:cubicBezTo>
                      <a:pt x="33" y="0"/>
                      <a:pt x="28" y="15"/>
                      <a:pt x="23" y="15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250" name="Freeform 139"/>
              <p:cNvSpPr/>
              <p:nvPr/>
            </p:nvSpPr>
            <p:spPr bwMode="auto">
              <a:xfrm>
                <a:off x="6572250" y="2136775"/>
                <a:ext cx="185738" cy="153988"/>
              </a:xfrm>
              <a:custGeom>
                <a:avLst/>
                <a:gdLst/>
                <a:ahLst/>
                <a:cxnLst>
                  <a:cxn ang="0">
                    <a:pos x="55" y="110"/>
                  </a:cxn>
                  <a:cxn ang="0">
                    <a:pos x="55" y="107"/>
                  </a:cxn>
                  <a:cxn ang="0">
                    <a:pos x="56" y="99"/>
                  </a:cxn>
                  <a:cxn ang="0">
                    <a:pos x="43" y="95"/>
                  </a:cxn>
                  <a:cxn ang="0">
                    <a:pos x="39" y="99"/>
                  </a:cxn>
                  <a:cxn ang="0">
                    <a:pos x="29" y="100"/>
                  </a:cxn>
                  <a:cxn ang="0">
                    <a:pos x="6" y="106"/>
                  </a:cxn>
                  <a:cxn ang="0">
                    <a:pos x="0" y="104"/>
                  </a:cxn>
                  <a:cxn ang="0">
                    <a:pos x="5" y="101"/>
                  </a:cxn>
                  <a:cxn ang="0">
                    <a:pos x="30" y="84"/>
                  </a:cxn>
                  <a:cxn ang="0">
                    <a:pos x="57" y="84"/>
                  </a:cxn>
                  <a:cxn ang="0">
                    <a:pos x="72" y="70"/>
                  </a:cxn>
                  <a:cxn ang="0">
                    <a:pos x="79" y="59"/>
                  </a:cxn>
                  <a:cxn ang="0">
                    <a:pos x="77" y="64"/>
                  </a:cxn>
                  <a:cxn ang="0">
                    <a:pos x="79" y="66"/>
                  </a:cxn>
                  <a:cxn ang="0">
                    <a:pos x="92" y="60"/>
                  </a:cxn>
                  <a:cxn ang="0">
                    <a:pos x="116" y="25"/>
                  </a:cxn>
                  <a:cxn ang="0">
                    <a:pos x="114" y="19"/>
                  </a:cxn>
                  <a:cxn ang="0">
                    <a:pos x="125" y="3"/>
                  </a:cxn>
                  <a:cxn ang="0">
                    <a:pos x="130" y="4"/>
                  </a:cxn>
                  <a:cxn ang="0">
                    <a:pos x="129" y="4"/>
                  </a:cxn>
                  <a:cxn ang="0">
                    <a:pos x="128" y="0"/>
                  </a:cxn>
                  <a:cxn ang="0">
                    <a:pos x="133" y="2"/>
                  </a:cxn>
                  <a:cxn ang="0">
                    <a:pos x="134" y="11"/>
                  </a:cxn>
                  <a:cxn ang="0">
                    <a:pos x="140" y="26"/>
                  </a:cxn>
                  <a:cxn ang="0">
                    <a:pos x="134" y="40"/>
                  </a:cxn>
                  <a:cxn ang="0">
                    <a:pos x="134" y="43"/>
                  </a:cxn>
                  <a:cxn ang="0">
                    <a:pos x="130" y="44"/>
                  </a:cxn>
                  <a:cxn ang="0">
                    <a:pos x="127" y="63"/>
                  </a:cxn>
                  <a:cxn ang="0">
                    <a:pos x="122" y="76"/>
                  </a:cxn>
                  <a:cxn ang="0">
                    <a:pos x="125" y="84"/>
                  </a:cxn>
                  <a:cxn ang="0">
                    <a:pos x="114" y="93"/>
                  </a:cxn>
                  <a:cxn ang="0">
                    <a:pos x="114" y="86"/>
                  </a:cxn>
                  <a:cxn ang="0">
                    <a:pos x="102" y="96"/>
                  </a:cxn>
                  <a:cxn ang="0">
                    <a:pos x="100" y="94"/>
                  </a:cxn>
                  <a:cxn ang="0">
                    <a:pos x="96" y="94"/>
                  </a:cxn>
                  <a:cxn ang="0">
                    <a:pos x="87" y="100"/>
                  </a:cxn>
                  <a:cxn ang="0">
                    <a:pos x="74" y="92"/>
                  </a:cxn>
                  <a:cxn ang="0">
                    <a:pos x="72" y="96"/>
                  </a:cxn>
                  <a:cxn ang="0">
                    <a:pos x="76" y="103"/>
                  </a:cxn>
                  <a:cxn ang="0">
                    <a:pos x="72" y="103"/>
                  </a:cxn>
                  <a:cxn ang="0">
                    <a:pos x="61" y="115"/>
                  </a:cxn>
                  <a:cxn ang="0">
                    <a:pos x="55" y="110"/>
                  </a:cxn>
                </a:cxnLst>
                <a:rect l="0" t="0" r="r" b="b"/>
                <a:pathLst>
                  <a:path w="140" h="115">
                    <a:moveTo>
                      <a:pt x="55" y="110"/>
                    </a:moveTo>
                    <a:cubicBezTo>
                      <a:pt x="53" y="110"/>
                      <a:pt x="55" y="108"/>
                      <a:pt x="55" y="107"/>
                    </a:cubicBezTo>
                    <a:cubicBezTo>
                      <a:pt x="55" y="104"/>
                      <a:pt x="56" y="101"/>
                      <a:pt x="56" y="99"/>
                    </a:cubicBezTo>
                    <a:cubicBezTo>
                      <a:pt x="51" y="98"/>
                      <a:pt x="48" y="95"/>
                      <a:pt x="43" y="95"/>
                    </a:cubicBezTo>
                    <a:cubicBezTo>
                      <a:pt x="40" y="95"/>
                      <a:pt x="40" y="98"/>
                      <a:pt x="39" y="99"/>
                    </a:cubicBezTo>
                    <a:cubicBezTo>
                      <a:pt x="35" y="100"/>
                      <a:pt x="32" y="98"/>
                      <a:pt x="29" y="100"/>
                    </a:cubicBezTo>
                    <a:cubicBezTo>
                      <a:pt x="23" y="103"/>
                      <a:pt x="15" y="106"/>
                      <a:pt x="6" y="106"/>
                    </a:cubicBezTo>
                    <a:cubicBezTo>
                      <a:pt x="3" y="106"/>
                      <a:pt x="0" y="106"/>
                      <a:pt x="0" y="104"/>
                    </a:cubicBezTo>
                    <a:cubicBezTo>
                      <a:pt x="0" y="103"/>
                      <a:pt x="4" y="102"/>
                      <a:pt x="5" y="101"/>
                    </a:cubicBezTo>
                    <a:cubicBezTo>
                      <a:pt x="15" y="95"/>
                      <a:pt x="19" y="84"/>
                      <a:pt x="30" y="84"/>
                    </a:cubicBezTo>
                    <a:cubicBezTo>
                      <a:pt x="43" y="84"/>
                      <a:pt x="47" y="84"/>
                      <a:pt x="57" y="84"/>
                    </a:cubicBezTo>
                    <a:cubicBezTo>
                      <a:pt x="65" y="84"/>
                      <a:pt x="68" y="70"/>
                      <a:pt x="72" y="70"/>
                    </a:cubicBezTo>
                    <a:cubicBezTo>
                      <a:pt x="72" y="70"/>
                      <a:pt x="78" y="60"/>
                      <a:pt x="79" y="59"/>
                    </a:cubicBezTo>
                    <a:cubicBezTo>
                      <a:pt x="78" y="61"/>
                      <a:pt x="77" y="62"/>
                      <a:pt x="77" y="64"/>
                    </a:cubicBezTo>
                    <a:cubicBezTo>
                      <a:pt x="77" y="65"/>
                      <a:pt x="78" y="66"/>
                      <a:pt x="79" y="66"/>
                    </a:cubicBezTo>
                    <a:cubicBezTo>
                      <a:pt x="86" y="66"/>
                      <a:pt x="87" y="62"/>
                      <a:pt x="92" y="60"/>
                    </a:cubicBezTo>
                    <a:cubicBezTo>
                      <a:pt x="101" y="57"/>
                      <a:pt x="116" y="39"/>
                      <a:pt x="116" y="25"/>
                    </a:cubicBezTo>
                    <a:cubicBezTo>
                      <a:pt x="116" y="22"/>
                      <a:pt x="114" y="22"/>
                      <a:pt x="114" y="19"/>
                    </a:cubicBezTo>
                    <a:cubicBezTo>
                      <a:pt x="114" y="14"/>
                      <a:pt x="119" y="3"/>
                      <a:pt x="125" y="3"/>
                    </a:cubicBezTo>
                    <a:cubicBezTo>
                      <a:pt x="125" y="3"/>
                      <a:pt x="125" y="9"/>
                      <a:pt x="130" y="4"/>
                    </a:cubicBezTo>
                    <a:cubicBezTo>
                      <a:pt x="130" y="4"/>
                      <a:pt x="129" y="4"/>
                      <a:pt x="129" y="4"/>
                    </a:cubicBezTo>
                    <a:cubicBezTo>
                      <a:pt x="128" y="4"/>
                      <a:pt x="127" y="0"/>
                      <a:pt x="128" y="0"/>
                    </a:cubicBezTo>
                    <a:cubicBezTo>
                      <a:pt x="131" y="0"/>
                      <a:pt x="133" y="1"/>
                      <a:pt x="133" y="2"/>
                    </a:cubicBezTo>
                    <a:cubicBezTo>
                      <a:pt x="135" y="5"/>
                      <a:pt x="134" y="8"/>
                      <a:pt x="134" y="11"/>
                    </a:cubicBezTo>
                    <a:cubicBezTo>
                      <a:pt x="134" y="17"/>
                      <a:pt x="140" y="20"/>
                      <a:pt x="140" y="26"/>
                    </a:cubicBezTo>
                    <a:cubicBezTo>
                      <a:pt x="140" y="33"/>
                      <a:pt x="134" y="34"/>
                      <a:pt x="134" y="40"/>
                    </a:cubicBezTo>
                    <a:cubicBezTo>
                      <a:pt x="134" y="41"/>
                      <a:pt x="134" y="42"/>
                      <a:pt x="134" y="43"/>
                    </a:cubicBezTo>
                    <a:cubicBezTo>
                      <a:pt x="133" y="44"/>
                      <a:pt x="132" y="43"/>
                      <a:pt x="130" y="44"/>
                    </a:cubicBezTo>
                    <a:cubicBezTo>
                      <a:pt x="126" y="45"/>
                      <a:pt x="127" y="59"/>
                      <a:pt x="127" y="63"/>
                    </a:cubicBezTo>
                    <a:cubicBezTo>
                      <a:pt x="127" y="67"/>
                      <a:pt x="122" y="70"/>
                      <a:pt x="122" y="76"/>
                    </a:cubicBezTo>
                    <a:cubicBezTo>
                      <a:pt x="122" y="80"/>
                      <a:pt x="124" y="81"/>
                      <a:pt x="125" y="84"/>
                    </a:cubicBezTo>
                    <a:cubicBezTo>
                      <a:pt x="119" y="87"/>
                      <a:pt x="119" y="91"/>
                      <a:pt x="114" y="93"/>
                    </a:cubicBezTo>
                    <a:cubicBezTo>
                      <a:pt x="112" y="89"/>
                      <a:pt x="114" y="89"/>
                      <a:pt x="114" y="86"/>
                    </a:cubicBezTo>
                    <a:cubicBezTo>
                      <a:pt x="108" y="90"/>
                      <a:pt x="104" y="90"/>
                      <a:pt x="102" y="96"/>
                    </a:cubicBezTo>
                    <a:cubicBezTo>
                      <a:pt x="102" y="96"/>
                      <a:pt x="100" y="95"/>
                      <a:pt x="100" y="94"/>
                    </a:cubicBezTo>
                    <a:cubicBezTo>
                      <a:pt x="96" y="94"/>
                      <a:pt x="96" y="94"/>
                      <a:pt x="96" y="94"/>
                    </a:cubicBezTo>
                    <a:cubicBezTo>
                      <a:pt x="93" y="97"/>
                      <a:pt x="91" y="100"/>
                      <a:pt x="87" y="100"/>
                    </a:cubicBezTo>
                    <a:cubicBezTo>
                      <a:pt x="78" y="100"/>
                      <a:pt x="78" y="92"/>
                      <a:pt x="74" y="92"/>
                    </a:cubicBezTo>
                    <a:cubicBezTo>
                      <a:pt x="73" y="92"/>
                      <a:pt x="72" y="94"/>
                      <a:pt x="72" y="96"/>
                    </a:cubicBezTo>
                    <a:cubicBezTo>
                      <a:pt x="72" y="97"/>
                      <a:pt x="76" y="103"/>
                      <a:pt x="76" y="103"/>
                    </a:cubicBezTo>
                    <a:cubicBezTo>
                      <a:pt x="75" y="103"/>
                      <a:pt x="73" y="103"/>
                      <a:pt x="72" y="103"/>
                    </a:cubicBezTo>
                    <a:cubicBezTo>
                      <a:pt x="68" y="103"/>
                      <a:pt x="63" y="110"/>
                      <a:pt x="61" y="115"/>
                    </a:cubicBezTo>
                    <a:cubicBezTo>
                      <a:pt x="57" y="114"/>
                      <a:pt x="58" y="110"/>
                      <a:pt x="55" y="11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251" name="Freeform 140"/>
              <p:cNvSpPr/>
              <p:nvPr/>
            </p:nvSpPr>
            <p:spPr bwMode="auto">
              <a:xfrm>
                <a:off x="6721475" y="2054225"/>
                <a:ext cx="96838" cy="80963"/>
              </a:xfrm>
              <a:custGeom>
                <a:avLst/>
                <a:gdLst/>
                <a:ahLst/>
                <a:cxnLst>
                  <a:cxn ang="0">
                    <a:pos x="11" y="33"/>
                  </a:cxn>
                  <a:cxn ang="0">
                    <a:pos x="15" y="33"/>
                  </a:cxn>
                  <a:cxn ang="0">
                    <a:pos x="26" y="10"/>
                  </a:cxn>
                  <a:cxn ang="0">
                    <a:pos x="23" y="6"/>
                  </a:cxn>
                  <a:cxn ang="0">
                    <a:pos x="26" y="0"/>
                  </a:cxn>
                  <a:cxn ang="0">
                    <a:pos x="60" y="22"/>
                  </a:cxn>
                  <a:cxn ang="0">
                    <a:pos x="70" y="21"/>
                  </a:cxn>
                  <a:cxn ang="0">
                    <a:pos x="67" y="26"/>
                  </a:cxn>
                  <a:cxn ang="0">
                    <a:pos x="72" y="32"/>
                  </a:cxn>
                  <a:cxn ang="0">
                    <a:pos x="59" y="36"/>
                  </a:cxn>
                  <a:cxn ang="0">
                    <a:pos x="43" y="51"/>
                  </a:cxn>
                  <a:cxn ang="0">
                    <a:pos x="24" y="41"/>
                  </a:cxn>
                  <a:cxn ang="0">
                    <a:pos x="21" y="45"/>
                  </a:cxn>
                  <a:cxn ang="0">
                    <a:pos x="8" y="48"/>
                  </a:cxn>
                  <a:cxn ang="0">
                    <a:pos x="16" y="54"/>
                  </a:cxn>
                  <a:cxn ang="0">
                    <a:pos x="5" y="61"/>
                  </a:cxn>
                  <a:cxn ang="0">
                    <a:pos x="3" y="61"/>
                  </a:cxn>
                  <a:cxn ang="0">
                    <a:pos x="3" y="51"/>
                  </a:cxn>
                  <a:cxn ang="0">
                    <a:pos x="0" y="46"/>
                  </a:cxn>
                  <a:cxn ang="0">
                    <a:pos x="8" y="35"/>
                  </a:cxn>
                  <a:cxn ang="0">
                    <a:pos x="8" y="32"/>
                  </a:cxn>
                  <a:cxn ang="0">
                    <a:pos x="12" y="34"/>
                  </a:cxn>
                  <a:cxn ang="0">
                    <a:pos x="11" y="33"/>
                  </a:cxn>
                </a:cxnLst>
                <a:rect l="0" t="0" r="r" b="b"/>
                <a:pathLst>
                  <a:path w="72" h="61">
                    <a:moveTo>
                      <a:pt x="11" y="33"/>
                    </a:moveTo>
                    <a:cubicBezTo>
                      <a:pt x="12" y="33"/>
                      <a:pt x="14" y="33"/>
                      <a:pt x="15" y="33"/>
                    </a:cubicBezTo>
                    <a:cubicBezTo>
                      <a:pt x="23" y="33"/>
                      <a:pt x="26" y="16"/>
                      <a:pt x="26" y="10"/>
                    </a:cubicBezTo>
                    <a:cubicBezTo>
                      <a:pt x="26" y="8"/>
                      <a:pt x="23" y="7"/>
                      <a:pt x="23" y="6"/>
                    </a:cubicBezTo>
                    <a:cubicBezTo>
                      <a:pt x="23" y="2"/>
                      <a:pt x="25" y="1"/>
                      <a:pt x="26" y="0"/>
                    </a:cubicBezTo>
                    <a:cubicBezTo>
                      <a:pt x="38" y="8"/>
                      <a:pt x="43" y="22"/>
                      <a:pt x="60" y="22"/>
                    </a:cubicBezTo>
                    <a:cubicBezTo>
                      <a:pt x="64" y="22"/>
                      <a:pt x="67" y="19"/>
                      <a:pt x="70" y="21"/>
                    </a:cubicBezTo>
                    <a:cubicBezTo>
                      <a:pt x="69" y="23"/>
                      <a:pt x="67" y="24"/>
                      <a:pt x="67" y="26"/>
                    </a:cubicBezTo>
                    <a:cubicBezTo>
                      <a:pt x="67" y="29"/>
                      <a:pt x="71" y="32"/>
                      <a:pt x="72" y="32"/>
                    </a:cubicBezTo>
                    <a:cubicBezTo>
                      <a:pt x="68" y="35"/>
                      <a:pt x="65" y="36"/>
                      <a:pt x="59" y="36"/>
                    </a:cubicBezTo>
                    <a:cubicBezTo>
                      <a:pt x="49" y="36"/>
                      <a:pt x="46" y="46"/>
                      <a:pt x="43" y="51"/>
                    </a:cubicBezTo>
                    <a:cubicBezTo>
                      <a:pt x="36" y="47"/>
                      <a:pt x="31" y="46"/>
                      <a:pt x="24" y="41"/>
                    </a:cubicBezTo>
                    <a:cubicBezTo>
                      <a:pt x="23" y="42"/>
                      <a:pt x="21" y="43"/>
                      <a:pt x="21" y="45"/>
                    </a:cubicBezTo>
                    <a:cubicBezTo>
                      <a:pt x="15" y="45"/>
                      <a:pt x="8" y="40"/>
                      <a:pt x="8" y="48"/>
                    </a:cubicBezTo>
                    <a:cubicBezTo>
                      <a:pt x="8" y="52"/>
                      <a:pt x="14" y="52"/>
                      <a:pt x="16" y="54"/>
                    </a:cubicBezTo>
                    <a:cubicBezTo>
                      <a:pt x="12" y="59"/>
                      <a:pt x="9" y="57"/>
                      <a:pt x="5" y="61"/>
                    </a:cubicBezTo>
                    <a:cubicBezTo>
                      <a:pt x="3" y="61"/>
                      <a:pt x="3" y="61"/>
                      <a:pt x="3" y="61"/>
                    </a:cubicBezTo>
                    <a:cubicBezTo>
                      <a:pt x="3" y="58"/>
                      <a:pt x="3" y="51"/>
                      <a:pt x="3" y="51"/>
                    </a:cubicBezTo>
                    <a:cubicBezTo>
                      <a:pt x="3" y="49"/>
                      <a:pt x="0" y="48"/>
                      <a:pt x="0" y="46"/>
                    </a:cubicBezTo>
                    <a:cubicBezTo>
                      <a:pt x="0" y="41"/>
                      <a:pt x="8" y="38"/>
                      <a:pt x="8" y="35"/>
                    </a:cubicBezTo>
                    <a:cubicBezTo>
                      <a:pt x="8" y="32"/>
                      <a:pt x="8" y="32"/>
                      <a:pt x="8" y="32"/>
                    </a:cubicBezTo>
                    <a:cubicBezTo>
                      <a:pt x="9" y="32"/>
                      <a:pt x="10" y="33"/>
                      <a:pt x="12" y="34"/>
                    </a:cubicBezTo>
                    <a:lnTo>
                      <a:pt x="11" y="33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252" name="Freeform 141"/>
              <p:cNvSpPr/>
              <p:nvPr/>
            </p:nvSpPr>
            <p:spPr bwMode="auto">
              <a:xfrm>
                <a:off x="6816725" y="2073275"/>
                <a:ext cx="15875" cy="14288"/>
              </a:xfrm>
              <a:custGeom>
                <a:avLst/>
                <a:gdLst/>
                <a:ahLst/>
                <a:cxnLst>
                  <a:cxn ang="0">
                    <a:pos x="10" y="0"/>
                  </a:cxn>
                  <a:cxn ang="0">
                    <a:pos x="12" y="2"/>
                  </a:cxn>
                  <a:cxn ang="0">
                    <a:pos x="1" y="11"/>
                  </a:cxn>
                  <a:cxn ang="0">
                    <a:pos x="1" y="7"/>
                  </a:cxn>
                  <a:cxn ang="0">
                    <a:pos x="11" y="0"/>
                  </a:cxn>
                  <a:cxn ang="0">
                    <a:pos x="10" y="0"/>
                  </a:cxn>
                </a:cxnLst>
                <a:rect l="0" t="0" r="r" b="b"/>
                <a:pathLst>
                  <a:path w="12" h="11">
                    <a:moveTo>
                      <a:pt x="10" y="0"/>
                    </a:moveTo>
                    <a:cubicBezTo>
                      <a:pt x="12" y="2"/>
                      <a:pt x="12" y="2"/>
                      <a:pt x="12" y="2"/>
                    </a:cubicBezTo>
                    <a:cubicBezTo>
                      <a:pt x="10" y="4"/>
                      <a:pt x="5" y="11"/>
                      <a:pt x="1" y="11"/>
                    </a:cubicBezTo>
                    <a:cubicBezTo>
                      <a:pt x="0" y="11"/>
                      <a:pt x="0" y="8"/>
                      <a:pt x="1" y="7"/>
                    </a:cubicBezTo>
                    <a:cubicBezTo>
                      <a:pt x="3" y="4"/>
                      <a:pt x="8" y="0"/>
                      <a:pt x="11" y="0"/>
                    </a:cubicBezTo>
                    <a:lnTo>
                      <a:pt x="1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253" name="Freeform 142"/>
              <p:cNvSpPr/>
              <p:nvPr/>
            </p:nvSpPr>
            <p:spPr bwMode="auto">
              <a:xfrm>
                <a:off x="6848475" y="2052638"/>
                <a:ext cx="22225" cy="15875"/>
              </a:xfrm>
              <a:custGeom>
                <a:avLst/>
                <a:gdLst/>
                <a:ahLst/>
                <a:cxnLst>
                  <a:cxn ang="0">
                    <a:pos x="17" y="3"/>
                  </a:cxn>
                  <a:cxn ang="0">
                    <a:pos x="1" y="12"/>
                  </a:cxn>
                  <a:cxn ang="0">
                    <a:pos x="1" y="10"/>
                  </a:cxn>
                  <a:cxn ang="0">
                    <a:pos x="10" y="0"/>
                  </a:cxn>
                  <a:cxn ang="0">
                    <a:pos x="17" y="0"/>
                  </a:cxn>
                  <a:cxn ang="0">
                    <a:pos x="17" y="3"/>
                  </a:cxn>
                </a:cxnLst>
                <a:rect l="0" t="0" r="r" b="b"/>
                <a:pathLst>
                  <a:path w="17" h="12">
                    <a:moveTo>
                      <a:pt x="17" y="3"/>
                    </a:moveTo>
                    <a:cubicBezTo>
                      <a:pt x="7" y="3"/>
                      <a:pt x="7" y="12"/>
                      <a:pt x="1" y="12"/>
                    </a:cubicBezTo>
                    <a:cubicBezTo>
                      <a:pt x="0" y="12"/>
                      <a:pt x="1" y="10"/>
                      <a:pt x="1" y="10"/>
                    </a:cubicBezTo>
                    <a:cubicBezTo>
                      <a:pt x="1" y="10"/>
                      <a:pt x="5" y="0"/>
                      <a:pt x="10" y="0"/>
                    </a:cubicBezTo>
                    <a:cubicBezTo>
                      <a:pt x="13" y="0"/>
                      <a:pt x="15" y="0"/>
                      <a:pt x="17" y="0"/>
                    </a:cubicBezTo>
                    <a:lnTo>
                      <a:pt x="17" y="3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254" name="Freeform 143"/>
              <p:cNvSpPr/>
              <p:nvPr/>
            </p:nvSpPr>
            <p:spPr bwMode="auto">
              <a:xfrm>
                <a:off x="6888163" y="2035175"/>
                <a:ext cx="12700" cy="11113"/>
              </a:xfrm>
              <a:custGeom>
                <a:avLst/>
                <a:gdLst/>
                <a:ahLst/>
                <a:cxnLst>
                  <a:cxn ang="0">
                    <a:pos x="1" y="6"/>
                  </a:cxn>
                  <a:cxn ang="0">
                    <a:pos x="2" y="3"/>
                  </a:cxn>
                  <a:cxn ang="0">
                    <a:pos x="9" y="0"/>
                  </a:cxn>
                  <a:cxn ang="0">
                    <a:pos x="1" y="9"/>
                  </a:cxn>
                  <a:cxn ang="0">
                    <a:pos x="1" y="6"/>
                  </a:cxn>
                </a:cxnLst>
                <a:rect l="0" t="0" r="r" b="b"/>
                <a:pathLst>
                  <a:path w="9" h="9">
                    <a:moveTo>
                      <a:pt x="1" y="6"/>
                    </a:moveTo>
                    <a:cubicBezTo>
                      <a:pt x="3" y="6"/>
                      <a:pt x="1" y="4"/>
                      <a:pt x="2" y="3"/>
                    </a:cubicBezTo>
                    <a:cubicBezTo>
                      <a:pt x="3" y="0"/>
                      <a:pt x="8" y="0"/>
                      <a:pt x="9" y="0"/>
                    </a:cubicBezTo>
                    <a:cubicBezTo>
                      <a:pt x="8" y="3"/>
                      <a:pt x="5" y="9"/>
                      <a:pt x="1" y="9"/>
                    </a:cubicBezTo>
                    <a:cubicBezTo>
                      <a:pt x="0" y="9"/>
                      <a:pt x="0" y="6"/>
                      <a:pt x="1" y="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255" name="Freeform 144"/>
              <p:cNvSpPr/>
              <p:nvPr/>
            </p:nvSpPr>
            <p:spPr bwMode="auto">
              <a:xfrm>
                <a:off x="6753225" y="1855788"/>
                <a:ext cx="47625" cy="184150"/>
              </a:xfrm>
              <a:custGeom>
                <a:avLst/>
                <a:gdLst/>
                <a:ahLst/>
                <a:cxnLst>
                  <a:cxn ang="0">
                    <a:pos x="26" y="84"/>
                  </a:cxn>
                  <a:cxn ang="0">
                    <a:pos x="13" y="109"/>
                  </a:cxn>
                  <a:cxn ang="0">
                    <a:pos x="26" y="132"/>
                  </a:cxn>
                  <a:cxn ang="0">
                    <a:pos x="25" y="132"/>
                  </a:cxn>
                  <a:cxn ang="0">
                    <a:pos x="20" y="128"/>
                  </a:cxn>
                  <a:cxn ang="0">
                    <a:pos x="16" y="128"/>
                  </a:cxn>
                  <a:cxn ang="0">
                    <a:pos x="5" y="138"/>
                  </a:cxn>
                  <a:cxn ang="0">
                    <a:pos x="5" y="125"/>
                  </a:cxn>
                  <a:cxn ang="0">
                    <a:pos x="7" y="105"/>
                  </a:cxn>
                  <a:cxn ang="0">
                    <a:pos x="4" y="93"/>
                  </a:cxn>
                  <a:cxn ang="0">
                    <a:pos x="7" y="79"/>
                  </a:cxn>
                  <a:cxn ang="0">
                    <a:pos x="7" y="53"/>
                  </a:cxn>
                  <a:cxn ang="0">
                    <a:pos x="0" y="37"/>
                  </a:cxn>
                  <a:cxn ang="0">
                    <a:pos x="9" y="15"/>
                  </a:cxn>
                  <a:cxn ang="0">
                    <a:pos x="11" y="9"/>
                  </a:cxn>
                  <a:cxn ang="0">
                    <a:pos x="11" y="0"/>
                  </a:cxn>
                  <a:cxn ang="0">
                    <a:pos x="14" y="0"/>
                  </a:cxn>
                  <a:cxn ang="0">
                    <a:pos x="19" y="20"/>
                  </a:cxn>
                  <a:cxn ang="0">
                    <a:pos x="21" y="37"/>
                  </a:cxn>
                  <a:cxn ang="0">
                    <a:pos x="21" y="47"/>
                  </a:cxn>
                  <a:cxn ang="0">
                    <a:pos x="24" y="59"/>
                  </a:cxn>
                  <a:cxn ang="0">
                    <a:pos x="36" y="90"/>
                  </a:cxn>
                  <a:cxn ang="0">
                    <a:pos x="26" y="84"/>
                  </a:cxn>
                </a:cxnLst>
                <a:rect l="0" t="0" r="r" b="b"/>
                <a:pathLst>
                  <a:path w="36" h="138">
                    <a:moveTo>
                      <a:pt x="26" y="84"/>
                    </a:moveTo>
                    <a:cubicBezTo>
                      <a:pt x="15" y="84"/>
                      <a:pt x="13" y="98"/>
                      <a:pt x="13" y="109"/>
                    </a:cubicBezTo>
                    <a:cubicBezTo>
                      <a:pt x="13" y="120"/>
                      <a:pt x="22" y="124"/>
                      <a:pt x="26" y="132"/>
                    </a:cubicBezTo>
                    <a:cubicBezTo>
                      <a:pt x="26" y="132"/>
                      <a:pt x="25" y="132"/>
                      <a:pt x="25" y="132"/>
                    </a:cubicBezTo>
                    <a:cubicBezTo>
                      <a:pt x="23" y="133"/>
                      <a:pt x="21" y="130"/>
                      <a:pt x="20" y="128"/>
                    </a:cubicBezTo>
                    <a:cubicBezTo>
                      <a:pt x="19" y="128"/>
                      <a:pt x="17" y="128"/>
                      <a:pt x="16" y="128"/>
                    </a:cubicBezTo>
                    <a:cubicBezTo>
                      <a:pt x="11" y="128"/>
                      <a:pt x="11" y="138"/>
                      <a:pt x="5" y="138"/>
                    </a:cubicBezTo>
                    <a:cubicBezTo>
                      <a:pt x="4" y="138"/>
                      <a:pt x="5" y="127"/>
                      <a:pt x="5" y="125"/>
                    </a:cubicBezTo>
                    <a:cubicBezTo>
                      <a:pt x="5" y="117"/>
                      <a:pt x="7" y="112"/>
                      <a:pt x="7" y="105"/>
                    </a:cubicBezTo>
                    <a:cubicBezTo>
                      <a:pt x="7" y="99"/>
                      <a:pt x="4" y="98"/>
                      <a:pt x="4" y="93"/>
                    </a:cubicBezTo>
                    <a:cubicBezTo>
                      <a:pt x="4" y="86"/>
                      <a:pt x="7" y="84"/>
                      <a:pt x="7" y="79"/>
                    </a:cubicBezTo>
                    <a:cubicBezTo>
                      <a:pt x="7" y="68"/>
                      <a:pt x="7" y="64"/>
                      <a:pt x="7" y="53"/>
                    </a:cubicBezTo>
                    <a:cubicBezTo>
                      <a:pt x="7" y="46"/>
                      <a:pt x="0" y="44"/>
                      <a:pt x="0" y="37"/>
                    </a:cubicBezTo>
                    <a:cubicBezTo>
                      <a:pt x="0" y="28"/>
                      <a:pt x="3" y="16"/>
                      <a:pt x="9" y="15"/>
                    </a:cubicBezTo>
                    <a:cubicBezTo>
                      <a:pt x="9" y="12"/>
                      <a:pt x="11" y="11"/>
                      <a:pt x="11" y="9"/>
                    </a:cubicBezTo>
                    <a:cubicBezTo>
                      <a:pt x="11" y="4"/>
                      <a:pt x="11" y="3"/>
                      <a:pt x="11" y="0"/>
                    </a:cubicBezTo>
                    <a:cubicBezTo>
                      <a:pt x="12" y="0"/>
                      <a:pt x="13" y="0"/>
                      <a:pt x="14" y="0"/>
                    </a:cubicBezTo>
                    <a:cubicBezTo>
                      <a:pt x="14" y="8"/>
                      <a:pt x="18" y="14"/>
                      <a:pt x="19" y="20"/>
                    </a:cubicBezTo>
                    <a:cubicBezTo>
                      <a:pt x="21" y="26"/>
                      <a:pt x="18" y="30"/>
                      <a:pt x="21" y="37"/>
                    </a:cubicBezTo>
                    <a:cubicBezTo>
                      <a:pt x="21" y="47"/>
                      <a:pt x="21" y="47"/>
                      <a:pt x="21" y="47"/>
                    </a:cubicBezTo>
                    <a:cubicBezTo>
                      <a:pt x="20" y="52"/>
                      <a:pt x="23" y="57"/>
                      <a:pt x="24" y="59"/>
                    </a:cubicBezTo>
                    <a:cubicBezTo>
                      <a:pt x="27" y="70"/>
                      <a:pt x="33" y="79"/>
                      <a:pt x="36" y="90"/>
                    </a:cubicBezTo>
                    <a:cubicBezTo>
                      <a:pt x="34" y="86"/>
                      <a:pt x="30" y="84"/>
                      <a:pt x="26" y="8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256" name="Freeform 145"/>
              <p:cNvSpPr/>
              <p:nvPr/>
            </p:nvSpPr>
            <p:spPr bwMode="auto">
              <a:xfrm>
                <a:off x="5241925" y="1219200"/>
                <a:ext cx="292100" cy="214313"/>
              </a:xfrm>
              <a:custGeom>
                <a:avLst/>
                <a:gdLst/>
                <a:ahLst/>
                <a:cxnLst>
                  <a:cxn ang="0">
                    <a:pos x="76" y="161"/>
                  </a:cxn>
                  <a:cxn ang="0">
                    <a:pos x="50" y="131"/>
                  </a:cxn>
                  <a:cxn ang="0">
                    <a:pos x="103" y="67"/>
                  </a:cxn>
                  <a:cxn ang="0">
                    <a:pos x="125" y="55"/>
                  </a:cxn>
                  <a:cxn ang="0">
                    <a:pos x="134" y="45"/>
                  </a:cxn>
                  <a:cxn ang="0">
                    <a:pos x="175" y="34"/>
                  </a:cxn>
                  <a:cxn ang="0">
                    <a:pos x="220" y="11"/>
                  </a:cxn>
                  <a:cxn ang="0">
                    <a:pos x="203" y="0"/>
                  </a:cxn>
                  <a:cxn ang="0">
                    <a:pos x="136" y="25"/>
                  </a:cxn>
                  <a:cxn ang="0">
                    <a:pos x="123" y="19"/>
                  </a:cxn>
                  <a:cxn ang="0">
                    <a:pos x="109" y="25"/>
                  </a:cxn>
                  <a:cxn ang="0">
                    <a:pos x="69" y="46"/>
                  </a:cxn>
                  <a:cxn ang="0">
                    <a:pos x="52" y="49"/>
                  </a:cxn>
                  <a:cxn ang="0">
                    <a:pos x="47" y="53"/>
                  </a:cxn>
                  <a:cxn ang="0">
                    <a:pos x="50" y="61"/>
                  </a:cxn>
                  <a:cxn ang="0">
                    <a:pos x="27" y="88"/>
                  </a:cxn>
                  <a:cxn ang="0">
                    <a:pos x="34" y="98"/>
                  </a:cxn>
                  <a:cxn ang="0">
                    <a:pos x="13" y="110"/>
                  </a:cxn>
                  <a:cxn ang="0">
                    <a:pos x="13" y="117"/>
                  </a:cxn>
                  <a:cxn ang="0">
                    <a:pos x="0" y="134"/>
                  </a:cxn>
                  <a:cxn ang="0">
                    <a:pos x="8" y="143"/>
                  </a:cxn>
                  <a:cxn ang="0">
                    <a:pos x="21" y="143"/>
                  </a:cxn>
                  <a:cxn ang="0">
                    <a:pos x="27" y="158"/>
                  </a:cxn>
                  <a:cxn ang="0">
                    <a:pos x="39" y="158"/>
                  </a:cxn>
                  <a:cxn ang="0">
                    <a:pos x="42" y="161"/>
                  </a:cxn>
                  <a:cxn ang="0">
                    <a:pos x="76" y="161"/>
                  </a:cxn>
                  <a:cxn ang="0">
                    <a:pos x="72" y="156"/>
                  </a:cxn>
                  <a:cxn ang="0">
                    <a:pos x="76" y="161"/>
                  </a:cxn>
                </a:cxnLst>
                <a:rect l="0" t="0" r="r" b="b"/>
                <a:pathLst>
                  <a:path w="220" h="161">
                    <a:moveTo>
                      <a:pt x="76" y="161"/>
                    </a:moveTo>
                    <a:cubicBezTo>
                      <a:pt x="66" y="151"/>
                      <a:pt x="50" y="147"/>
                      <a:pt x="50" y="131"/>
                    </a:cubicBezTo>
                    <a:cubicBezTo>
                      <a:pt x="50" y="102"/>
                      <a:pt x="81" y="73"/>
                      <a:pt x="103" y="67"/>
                    </a:cubicBezTo>
                    <a:cubicBezTo>
                      <a:pt x="111" y="64"/>
                      <a:pt x="113" y="55"/>
                      <a:pt x="125" y="55"/>
                    </a:cubicBezTo>
                    <a:cubicBezTo>
                      <a:pt x="130" y="55"/>
                      <a:pt x="132" y="46"/>
                      <a:pt x="134" y="45"/>
                    </a:cubicBezTo>
                    <a:cubicBezTo>
                      <a:pt x="149" y="38"/>
                      <a:pt x="160" y="41"/>
                      <a:pt x="175" y="34"/>
                    </a:cubicBezTo>
                    <a:cubicBezTo>
                      <a:pt x="186" y="28"/>
                      <a:pt x="220" y="26"/>
                      <a:pt x="220" y="11"/>
                    </a:cubicBezTo>
                    <a:cubicBezTo>
                      <a:pt x="220" y="6"/>
                      <a:pt x="208" y="0"/>
                      <a:pt x="203" y="0"/>
                    </a:cubicBezTo>
                    <a:cubicBezTo>
                      <a:pt x="181" y="0"/>
                      <a:pt x="160" y="25"/>
                      <a:pt x="136" y="25"/>
                    </a:cubicBezTo>
                    <a:cubicBezTo>
                      <a:pt x="131" y="25"/>
                      <a:pt x="128" y="19"/>
                      <a:pt x="123" y="19"/>
                    </a:cubicBezTo>
                    <a:cubicBezTo>
                      <a:pt x="115" y="19"/>
                      <a:pt x="115" y="25"/>
                      <a:pt x="109" y="25"/>
                    </a:cubicBezTo>
                    <a:cubicBezTo>
                      <a:pt x="93" y="25"/>
                      <a:pt x="80" y="46"/>
                      <a:pt x="69" y="46"/>
                    </a:cubicBezTo>
                    <a:cubicBezTo>
                      <a:pt x="63" y="46"/>
                      <a:pt x="58" y="49"/>
                      <a:pt x="52" y="49"/>
                    </a:cubicBezTo>
                    <a:cubicBezTo>
                      <a:pt x="49" y="49"/>
                      <a:pt x="47" y="52"/>
                      <a:pt x="47" y="53"/>
                    </a:cubicBezTo>
                    <a:cubicBezTo>
                      <a:pt x="47" y="56"/>
                      <a:pt x="50" y="58"/>
                      <a:pt x="50" y="61"/>
                    </a:cubicBezTo>
                    <a:cubicBezTo>
                      <a:pt x="50" y="74"/>
                      <a:pt x="27" y="80"/>
                      <a:pt x="27" y="88"/>
                    </a:cubicBezTo>
                    <a:cubicBezTo>
                      <a:pt x="27" y="91"/>
                      <a:pt x="34" y="92"/>
                      <a:pt x="34" y="98"/>
                    </a:cubicBezTo>
                    <a:cubicBezTo>
                      <a:pt x="27" y="99"/>
                      <a:pt x="13" y="102"/>
                      <a:pt x="13" y="110"/>
                    </a:cubicBezTo>
                    <a:cubicBezTo>
                      <a:pt x="13" y="115"/>
                      <a:pt x="13" y="117"/>
                      <a:pt x="13" y="117"/>
                    </a:cubicBezTo>
                    <a:cubicBezTo>
                      <a:pt x="13" y="124"/>
                      <a:pt x="0" y="124"/>
                      <a:pt x="0" y="134"/>
                    </a:cubicBezTo>
                    <a:cubicBezTo>
                      <a:pt x="0" y="139"/>
                      <a:pt x="8" y="143"/>
                      <a:pt x="8" y="143"/>
                    </a:cubicBezTo>
                    <a:cubicBezTo>
                      <a:pt x="8" y="143"/>
                      <a:pt x="20" y="143"/>
                      <a:pt x="21" y="143"/>
                    </a:cubicBezTo>
                    <a:cubicBezTo>
                      <a:pt x="28" y="145"/>
                      <a:pt x="24" y="152"/>
                      <a:pt x="27" y="158"/>
                    </a:cubicBezTo>
                    <a:cubicBezTo>
                      <a:pt x="28" y="161"/>
                      <a:pt x="35" y="158"/>
                      <a:pt x="39" y="158"/>
                    </a:cubicBezTo>
                    <a:cubicBezTo>
                      <a:pt x="40" y="158"/>
                      <a:pt x="41" y="161"/>
                      <a:pt x="42" y="161"/>
                    </a:cubicBezTo>
                    <a:cubicBezTo>
                      <a:pt x="76" y="161"/>
                      <a:pt x="76" y="161"/>
                      <a:pt x="76" y="161"/>
                    </a:cubicBezTo>
                    <a:cubicBezTo>
                      <a:pt x="75" y="159"/>
                      <a:pt x="73" y="157"/>
                      <a:pt x="72" y="156"/>
                    </a:cubicBezTo>
                    <a:lnTo>
                      <a:pt x="76" y="161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257" name="Freeform 146"/>
              <p:cNvSpPr/>
              <p:nvPr/>
            </p:nvSpPr>
            <p:spPr bwMode="auto">
              <a:xfrm>
                <a:off x="4713288" y="1196975"/>
                <a:ext cx="2847975" cy="1058863"/>
              </a:xfrm>
              <a:custGeom>
                <a:avLst/>
                <a:gdLst/>
                <a:ahLst/>
                <a:cxnLst>
                  <a:cxn ang="0">
                    <a:pos x="1515" y="585"/>
                  </a:cxn>
                  <a:cxn ang="0">
                    <a:pos x="1460" y="485"/>
                  </a:cxn>
                  <a:cxn ang="0">
                    <a:pos x="1665" y="408"/>
                  </a:cxn>
                  <a:cxn ang="0">
                    <a:pos x="1804" y="346"/>
                  </a:cxn>
                  <a:cxn ang="0">
                    <a:pos x="1709" y="465"/>
                  </a:cxn>
                  <a:cxn ang="0">
                    <a:pos x="1793" y="452"/>
                  </a:cxn>
                  <a:cxn ang="0">
                    <a:pos x="1989" y="313"/>
                  </a:cxn>
                  <a:cxn ang="0">
                    <a:pos x="2112" y="287"/>
                  </a:cxn>
                  <a:cxn ang="0">
                    <a:pos x="1892" y="194"/>
                  </a:cxn>
                  <a:cxn ang="0">
                    <a:pos x="1660" y="159"/>
                  </a:cxn>
                  <a:cxn ang="0">
                    <a:pos x="1435" y="157"/>
                  </a:cxn>
                  <a:cxn ang="0">
                    <a:pos x="1314" y="97"/>
                  </a:cxn>
                  <a:cxn ang="0">
                    <a:pos x="1102" y="104"/>
                  </a:cxn>
                  <a:cxn ang="0">
                    <a:pos x="1016" y="27"/>
                  </a:cxn>
                  <a:cxn ang="0">
                    <a:pos x="758" y="117"/>
                  </a:cxn>
                  <a:cxn ang="0">
                    <a:pos x="668" y="148"/>
                  </a:cxn>
                  <a:cxn ang="0">
                    <a:pos x="644" y="121"/>
                  </a:cxn>
                  <a:cxn ang="0">
                    <a:pos x="511" y="207"/>
                  </a:cxn>
                  <a:cxn ang="0">
                    <a:pos x="322" y="247"/>
                  </a:cxn>
                  <a:cxn ang="0">
                    <a:pos x="214" y="296"/>
                  </a:cxn>
                  <a:cxn ang="0">
                    <a:pos x="229" y="227"/>
                  </a:cxn>
                  <a:cxn ang="0">
                    <a:pos x="127" y="236"/>
                  </a:cxn>
                  <a:cxn ang="0">
                    <a:pos x="136" y="312"/>
                  </a:cxn>
                  <a:cxn ang="0">
                    <a:pos x="117" y="395"/>
                  </a:cxn>
                  <a:cxn ang="0">
                    <a:pos x="50" y="446"/>
                  </a:cxn>
                  <a:cxn ang="0">
                    <a:pos x="16" y="495"/>
                  </a:cxn>
                  <a:cxn ang="0">
                    <a:pos x="54" y="558"/>
                  </a:cxn>
                  <a:cxn ang="0">
                    <a:pos x="88" y="597"/>
                  </a:cxn>
                  <a:cxn ang="0">
                    <a:pos x="112" y="644"/>
                  </a:cxn>
                  <a:cxn ang="0">
                    <a:pos x="208" y="647"/>
                  </a:cxn>
                  <a:cxn ang="0">
                    <a:pos x="225" y="626"/>
                  </a:cxn>
                  <a:cxn ang="0">
                    <a:pos x="284" y="701"/>
                  </a:cxn>
                  <a:cxn ang="0">
                    <a:pos x="350" y="732"/>
                  </a:cxn>
                  <a:cxn ang="0">
                    <a:pos x="366" y="742"/>
                  </a:cxn>
                  <a:cxn ang="0">
                    <a:pos x="349" y="634"/>
                  </a:cxn>
                  <a:cxn ang="0">
                    <a:pos x="412" y="645"/>
                  </a:cxn>
                  <a:cxn ang="0">
                    <a:pos x="427" y="700"/>
                  </a:cxn>
                  <a:cxn ang="0">
                    <a:pos x="428" y="746"/>
                  </a:cxn>
                  <a:cxn ang="0">
                    <a:pos x="447" y="755"/>
                  </a:cxn>
                  <a:cxn ang="0">
                    <a:pos x="522" y="777"/>
                  </a:cxn>
                  <a:cxn ang="0">
                    <a:pos x="559" y="781"/>
                  </a:cxn>
                  <a:cxn ang="0">
                    <a:pos x="608" y="770"/>
                  </a:cxn>
                  <a:cxn ang="0">
                    <a:pos x="654" y="772"/>
                  </a:cxn>
                  <a:cxn ang="0">
                    <a:pos x="677" y="748"/>
                  </a:cxn>
                  <a:cxn ang="0">
                    <a:pos x="829" y="593"/>
                  </a:cxn>
                  <a:cxn ang="0">
                    <a:pos x="994" y="534"/>
                  </a:cxn>
                  <a:cxn ang="0">
                    <a:pos x="1224" y="569"/>
                  </a:cxn>
                  <a:cxn ang="0">
                    <a:pos x="1411" y="607"/>
                  </a:cxn>
                  <a:cxn ang="0">
                    <a:pos x="1400" y="655"/>
                  </a:cxn>
                </a:cxnLst>
                <a:rect l="0" t="0" r="r" b="b"/>
                <a:pathLst>
                  <a:path w="2139" h="795">
                    <a:moveTo>
                      <a:pt x="1398" y="684"/>
                    </a:moveTo>
                    <a:cubicBezTo>
                      <a:pt x="1398" y="684"/>
                      <a:pt x="1415" y="688"/>
                      <a:pt x="1429" y="688"/>
                    </a:cubicBezTo>
                    <a:cubicBezTo>
                      <a:pt x="1454" y="688"/>
                      <a:pt x="1478" y="635"/>
                      <a:pt x="1495" y="618"/>
                    </a:cubicBezTo>
                    <a:cubicBezTo>
                      <a:pt x="1502" y="610"/>
                      <a:pt x="1512" y="596"/>
                      <a:pt x="1515" y="585"/>
                    </a:cubicBezTo>
                    <a:cubicBezTo>
                      <a:pt x="1518" y="572"/>
                      <a:pt x="1513" y="564"/>
                      <a:pt x="1520" y="551"/>
                    </a:cubicBezTo>
                    <a:cubicBezTo>
                      <a:pt x="1522" y="547"/>
                      <a:pt x="1527" y="537"/>
                      <a:pt x="1527" y="527"/>
                    </a:cubicBezTo>
                    <a:cubicBezTo>
                      <a:pt x="1527" y="515"/>
                      <a:pt x="1508" y="492"/>
                      <a:pt x="1499" y="499"/>
                    </a:cubicBezTo>
                    <a:cubicBezTo>
                      <a:pt x="1473" y="518"/>
                      <a:pt x="1460" y="488"/>
                      <a:pt x="1460" y="485"/>
                    </a:cubicBezTo>
                    <a:cubicBezTo>
                      <a:pt x="1460" y="473"/>
                      <a:pt x="1483" y="459"/>
                      <a:pt x="1493" y="450"/>
                    </a:cubicBezTo>
                    <a:cubicBezTo>
                      <a:pt x="1506" y="436"/>
                      <a:pt x="1524" y="413"/>
                      <a:pt x="1543" y="408"/>
                    </a:cubicBezTo>
                    <a:cubicBezTo>
                      <a:pt x="1560" y="404"/>
                      <a:pt x="1613" y="399"/>
                      <a:pt x="1627" y="399"/>
                    </a:cubicBezTo>
                    <a:cubicBezTo>
                      <a:pt x="1645" y="399"/>
                      <a:pt x="1654" y="408"/>
                      <a:pt x="1665" y="408"/>
                    </a:cubicBezTo>
                    <a:cubicBezTo>
                      <a:pt x="1671" y="408"/>
                      <a:pt x="1675" y="408"/>
                      <a:pt x="1689" y="408"/>
                    </a:cubicBezTo>
                    <a:cubicBezTo>
                      <a:pt x="1696" y="379"/>
                      <a:pt x="1709" y="362"/>
                      <a:pt x="1740" y="362"/>
                    </a:cubicBezTo>
                    <a:cubicBezTo>
                      <a:pt x="1748" y="362"/>
                      <a:pt x="1751" y="360"/>
                      <a:pt x="1766" y="362"/>
                    </a:cubicBezTo>
                    <a:cubicBezTo>
                      <a:pt x="1759" y="368"/>
                      <a:pt x="1756" y="406"/>
                      <a:pt x="1804" y="346"/>
                    </a:cubicBezTo>
                    <a:cubicBezTo>
                      <a:pt x="1809" y="346"/>
                      <a:pt x="1832" y="355"/>
                      <a:pt x="1797" y="377"/>
                    </a:cubicBezTo>
                    <a:cubicBezTo>
                      <a:pt x="1785" y="385"/>
                      <a:pt x="1774" y="381"/>
                      <a:pt x="1766" y="393"/>
                    </a:cubicBezTo>
                    <a:cubicBezTo>
                      <a:pt x="1757" y="406"/>
                      <a:pt x="1749" y="423"/>
                      <a:pt x="1735" y="430"/>
                    </a:cubicBezTo>
                    <a:cubicBezTo>
                      <a:pt x="1724" y="436"/>
                      <a:pt x="1709" y="447"/>
                      <a:pt x="1709" y="465"/>
                    </a:cubicBezTo>
                    <a:cubicBezTo>
                      <a:pt x="1709" y="482"/>
                      <a:pt x="1714" y="535"/>
                      <a:pt x="1726" y="545"/>
                    </a:cubicBezTo>
                    <a:cubicBezTo>
                      <a:pt x="1735" y="532"/>
                      <a:pt x="1741" y="507"/>
                      <a:pt x="1760" y="503"/>
                    </a:cubicBezTo>
                    <a:cubicBezTo>
                      <a:pt x="1757" y="491"/>
                      <a:pt x="1777" y="488"/>
                      <a:pt x="1777" y="479"/>
                    </a:cubicBezTo>
                    <a:cubicBezTo>
                      <a:pt x="1777" y="464"/>
                      <a:pt x="1793" y="460"/>
                      <a:pt x="1793" y="452"/>
                    </a:cubicBezTo>
                    <a:cubicBezTo>
                      <a:pt x="1793" y="447"/>
                      <a:pt x="1788" y="442"/>
                      <a:pt x="1793" y="432"/>
                    </a:cubicBezTo>
                    <a:cubicBezTo>
                      <a:pt x="1828" y="356"/>
                      <a:pt x="1861" y="397"/>
                      <a:pt x="1874" y="397"/>
                    </a:cubicBezTo>
                    <a:cubicBezTo>
                      <a:pt x="1914" y="397"/>
                      <a:pt x="1941" y="347"/>
                      <a:pt x="1976" y="346"/>
                    </a:cubicBezTo>
                    <a:cubicBezTo>
                      <a:pt x="2041" y="345"/>
                      <a:pt x="1989" y="320"/>
                      <a:pt x="1989" y="313"/>
                    </a:cubicBezTo>
                    <a:cubicBezTo>
                      <a:pt x="1989" y="294"/>
                      <a:pt x="2015" y="297"/>
                      <a:pt x="2020" y="287"/>
                    </a:cubicBezTo>
                    <a:cubicBezTo>
                      <a:pt x="2022" y="282"/>
                      <a:pt x="2018" y="271"/>
                      <a:pt x="2026" y="271"/>
                    </a:cubicBezTo>
                    <a:cubicBezTo>
                      <a:pt x="2054" y="271"/>
                      <a:pt x="2077" y="309"/>
                      <a:pt x="2097" y="309"/>
                    </a:cubicBezTo>
                    <a:cubicBezTo>
                      <a:pt x="2106" y="309"/>
                      <a:pt x="2108" y="293"/>
                      <a:pt x="2112" y="287"/>
                    </a:cubicBezTo>
                    <a:cubicBezTo>
                      <a:pt x="2120" y="278"/>
                      <a:pt x="2127" y="279"/>
                      <a:pt x="2139" y="275"/>
                    </a:cubicBezTo>
                    <a:cubicBezTo>
                      <a:pt x="2123" y="254"/>
                      <a:pt x="2071" y="242"/>
                      <a:pt x="2046" y="227"/>
                    </a:cubicBezTo>
                    <a:cubicBezTo>
                      <a:pt x="2011" y="207"/>
                      <a:pt x="1965" y="185"/>
                      <a:pt x="1914" y="185"/>
                    </a:cubicBezTo>
                    <a:cubicBezTo>
                      <a:pt x="1900" y="185"/>
                      <a:pt x="1890" y="188"/>
                      <a:pt x="1892" y="194"/>
                    </a:cubicBezTo>
                    <a:cubicBezTo>
                      <a:pt x="1906" y="237"/>
                      <a:pt x="1872" y="194"/>
                      <a:pt x="1863" y="194"/>
                    </a:cubicBezTo>
                    <a:cubicBezTo>
                      <a:pt x="1762" y="192"/>
                      <a:pt x="1762" y="192"/>
                      <a:pt x="1762" y="192"/>
                    </a:cubicBezTo>
                    <a:cubicBezTo>
                      <a:pt x="1756" y="169"/>
                      <a:pt x="1741" y="161"/>
                      <a:pt x="1711" y="161"/>
                    </a:cubicBezTo>
                    <a:cubicBezTo>
                      <a:pt x="1695" y="161"/>
                      <a:pt x="1670" y="167"/>
                      <a:pt x="1660" y="159"/>
                    </a:cubicBezTo>
                    <a:cubicBezTo>
                      <a:pt x="1652" y="151"/>
                      <a:pt x="1651" y="141"/>
                      <a:pt x="1638" y="137"/>
                    </a:cubicBezTo>
                    <a:cubicBezTo>
                      <a:pt x="1611" y="128"/>
                      <a:pt x="1582" y="121"/>
                      <a:pt x="1548" y="121"/>
                    </a:cubicBezTo>
                    <a:cubicBezTo>
                      <a:pt x="1513" y="121"/>
                      <a:pt x="1509" y="140"/>
                      <a:pt x="1506" y="157"/>
                    </a:cubicBezTo>
                    <a:cubicBezTo>
                      <a:pt x="1473" y="157"/>
                      <a:pt x="1457" y="157"/>
                      <a:pt x="1435" y="157"/>
                    </a:cubicBezTo>
                    <a:cubicBezTo>
                      <a:pt x="1423" y="157"/>
                      <a:pt x="1421" y="147"/>
                      <a:pt x="1407" y="146"/>
                    </a:cubicBezTo>
                    <a:cubicBezTo>
                      <a:pt x="1405" y="152"/>
                      <a:pt x="1403" y="166"/>
                      <a:pt x="1396" y="166"/>
                    </a:cubicBezTo>
                    <a:cubicBezTo>
                      <a:pt x="1377" y="166"/>
                      <a:pt x="1369" y="143"/>
                      <a:pt x="1369" y="130"/>
                    </a:cubicBezTo>
                    <a:cubicBezTo>
                      <a:pt x="1369" y="127"/>
                      <a:pt x="1405" y="105"/>
                      <a:pt x="1314" y="97"/>
                    </a:cubicBezTo>
                    <a:cubicBezTo>
                      <a:pt x="1303" y="96"/>
                      <a:pt x="1296" y="101"/>
                      <a:pt x="1296" y="115"/>
                    </a:cubicBezTo>
                    <a:cubicBezTo>
                      <a:pt x="1248" y="115"/>
                      <a:pt x="1248" y="115"/>
                      <a:pt x="1248" y="115"/>
                    </a:cubicBezTo>
                    <a:cubicBezTo>
                      <a:pt x="1233" y="111"/>
                      <a:pt x="1157" y="102"/>
                      <a:pt x="1147" y="86"/>
                    </a:cubicBezTo>
                    <a:cubicBezTo>
                      <a:pt x="1089" y="133"/>
                      <a:pt x="1102" y="104"/>
                      <a:pt x="1102" y="104"/>
                    </a:cubicBezTo>
                    <a:cubicBezTo>
                      <a:pt x="1116" y="87"/>
                      <a:pt x="1249" y="51"/>
                      <a:pt x="1140" y="24"/>
                    </a:cubicBezTo>
                    <a:cubicBezTo>
                      <a:pt x="1094" y="24"/>
                      <a:pt x="1094" y="24"/>
                      <a:pt x="1094" y="24"/>
                    </a:cubicBezTo>
                    <a:cubicBezTo>
                      <a:pt x="1089" y="12"/>
                      <a:pt x="1079" y="0"/>
                      <a:pt x="1060" y="0"/>
                    </a:cubicBezTo>
                    <a:cubicBezTo>
                      <a:pt x="1038" y="0"/>
                      <a:pt x="1028" y="17"/>
                      <a:pt x="1016" y="27"/>
                    </a:cubicBezTo>
                    <a:cubicBezTo>
                      <a:pt x="1008" y="33"/>
                      <a:pt x="951" y="56"/>
                      <a:pt x="956" y="35"/>
                    </a:cubicBezTo>
                    <a:cubicBezTo>
                      <a:pt x="941" y="40"/>
                      <a:pt x="879" y="44"/>
                      <a:pt x="847" y="73"/>
                    </a:cubicBezTo>
                    <a:cubicBezTo>
                      <a:pt x="840" y="79"/>
                      <a:pt x="838" y="97"/>
                      <a:pt x="828" y="97"/>
                    </a:cubicBezTo>
                    <a:cubicBezTo>
                      <a:pt x="813" y="97"/>
                      <a:pt x="758" y="92"/>
                      <a:pt x="758" y="117"/>
                    </a:cubicBezTo>
                    <a:cubicBezTo>
                      <a:pt x="758" y="122"/>
                      <a:pt x="763" y="128"/>
                      <a:pt x="765" y="135"/>
                    </a:cubicBezTo>
                    <a:cubicBezTo>
                      <a:pt x="755" y="141"/>
                      <a:pt x="752" y="135"/>
                      <a:pt x="721" y="135"/>
                    </a:cubicBezTo>
                    <a:cubicBezTo>
                      <a:pt x="695" y="170"/>
                      <a:pt x="697" y="129"/>
                      <a:pt x="691" y="121"/>
                    </a:cubicBezTo>
                    <a:cubicBezTo>
                      <a:pt x="689" y="136"/>
                      <a:pt x="679" y="142"/>
                      <a:pt x="668" y="148"/>
                    </a:cubicBezTo>
                    <a:cubicBezTo>
                      <a:pt x="671" y="160"/>
                      <a:pt x="690" y="173"/>
                      <a:pt x="677" y="188"/>
                    </a:cubicBezTo>
                    <a:cubicBezTo>
                      <a:pt x="667" y="198"/>
                      <a:pt x="695" y="230"/>
                      <a:pt x="680" y="230"/>
                    </a:cubicBezTo>
                    <a:cubicBezTo>
                      <a:pt x="662" y="230"/>
                      <a:pt x="657" y="164"/>
                      <a:pt x="657" y="150"/>
                    </a:cubicBezTo>
                    <a:cubicBezTo>
                      <a:pt x="657" y="135"/>
                      <a:pt x="681" y="129"/>
                      <a:pt x="644" y="121"/>
                    </a:cubicBezTo>
                    <a:cubicBezTo>
                      <a:pt x="625" y="118"/>
                      <a:pt x="589" y="149"/>
                      <a:pt x="589" y="166"/>
                    </a:cubicBezTo>
                    <a:cubicBezTo>
                      <a:pt x="589" y="186"/>
                      <a:pt x="598" y="199"/>
                      <a:pt x="608" y="210"/>
                    </a:cubicBezTo>
                    <a:cubicBezTo>
                      <a:pt x="633" y="248"/>
                      <a:pt x="574" y="205"/>
                      <a:pt x="552" y="200"/>
                    </a:cubicBezTo>
                    <a:cubicBezTo>
                      <a:pt x="492" y="184"/>
                      <a:pt x="512" y="204"/>
                      <a:pt x="511" y="207"/>
                    </a:cubicBezTo>
                    <a:cubicBezTo>
                      <a:pt x="509" y="241"/>
                      <a:pt x="495" y="214"/>
                      <a:pt x="487" y="214"/>
                    </a:cubicBezTo>
                    <a:cubicBezTo>
                      <a:pt x="473" y="214"/>
                      <a:pt x="445" y="233"/>
                      <a:pt x="425" y="223"/>
                    </a:cubicBezTo>
                    <a:cubicBezTo>
                      <a:pt x="415" y="197"/>
                      <a:pt x="349" y="256"/>
                      <a:pt x="333" y="256"/>
                    </a:cubicBezTo>
                    <a:cubicBezTo>
                      <a:pt x="327" y="256"/>
                      <a:pt x="320" y="252"/>
                      <a:pt x="322" y="247"/>
                    </a:cubicBezTo>
                    <a:cubicBezTo>
                      <a:pt x="329" y="229"/>
                      <a:pt x="319" y="191"/>
                      <a:pt x="300" y="249"/>
                    </a:cubicBezTo>
                    <a:cubicBezTo>
                      <a:pt x="298" y="253"/>
                      <a:pt x="306" y="255"/>
                      <a:pt x="306" y="263"/>
                    </a:cubicBezTo>
                    <a:cubicBezTo>
                      <a:pt x="306" y="278"/>
                      <a:pt x="283" y="267"/>
                      <a:pt x="271" y="271"/>
                    </a:cubicBezTo>
                    <a:cubicBezTo>
                      <a:pt x="259" y="275"/>
                      <a:pt x="265" y="318"/>
                      <a:pt x="214" y="296"/>
                    </a:cubicBezTo>
                    <a:cubicBezTo>
                      <a:pt x="214" y="313"/>
                      <a:pt x="214" y="313"/>
                      <a:pt x="214" y="313"/>
                    </a:cubicBezTo>
                    <a:cubicBezTo>
                      <a:pt x="189" y="311"/>
                      <a:pt x="192" y="284"/>
                      <a:pt x="183" y="271"/>
                    </a:cubicBezTo>
                    <a:cubicBezTo>
                      <a:pt x="202" y="271"/>
                      <a:pt x="212" y="271"/>
                      <a:pt x="230" y="276"/>
                    </a:cubicBezTo>
                    <a:cubicBezTo>
                      <a:pt x="255" y="282"/>
                      <a:pt x="304" y="251"/>
                      <a:pt x="229" y="227"/>
                    </a:cubicBezTo>
                    <a:cubicBezTo>
                      <a:pt x="208" y="220"/>
                      <a:pt x="160" y="196"/>
                      <a:pt x="145" y="196"/>
                    </a:cubicBezTo>
                    <a:cubicBezTo>
                      <a:pt x="144" y="196"/>
                      <a:pt x="144" y="195"/>
                      <a:pt x="133" y="196"/>
                    </a:cubicBezTo>
                    <a:cubicBezTo>
                      <a:pt x="127" y="200"/>
                      <a:pt x="111" y="208"/>
                      <a:pt x="111" y="219"/>
                    </a:cubicBezTo>
                    <a:cubicBezTo>
                      <a:pt x="111" y="227"/>
                      <a:pt x="127" y="226"/>
                      <a:pt x="127" y="236"/>
                    </a:cubicBezTo>
                    <a:cubicBezTo>
                      <a:pt x="127" y="244"/>
                      <a:pt x="119" y="247"/>
                      <a:pt x="119" y="255"/>
                    </a:cubicBezTo>
                    <a:cubicBezTo>
                      <a:pt x="119" y="263"/>
                      <a:pt x="128" y="268"/>
                      <a:pt x="128" y="277"/>
                    </a:cubicBezTo>
                    <a:cubicBezTo>
                      <a:pt x="128" y="282"/>
                      <a:pt x="123" y="285"/>
                      <a:pt x="123" y="290"/>
                    </a:cubicBezTo>
                    <a:cubicBezTo>
                      <a:pt x="123" y="300"/>
                      <a:pt x="136" y="302"/>
                      <a:pt x="136" y="312"/>
                    </a:cubicBezTo>
                    <a:cubicBezTo>
                      <a:pt x="136" y="315"/>
                      <a:pt x="132" y="317"/>
                      <a:pt x="131" y="318"/>
                    </a:cubicBezTo>
                    <a:cubicBezTo>
                      <a:pt x="135" y="325"/>
                      <a:pt x="145" y="327"/>
                      <a:pt x="145" y="336"/>
                    </a:cubicBezTo>
                    <a:cubicBezTo>
                      <a:pt x="145" y="351"/>
                      <a:pt x="115" y="367"/>
                      <a:pt x="106" y="379"/>
                    </a:cubicBezTo>
                    <a:cubicBezTo>
                      <a:pt x="109" y="384"/>
                      <a:pt x="114" y="387"/>
                      <a:pt x="117" y="395"/>
                    </a:cubicBezTo>
                    <a:cubicBezTo>
                      <a:pt x="111" y="398"/>
                      <a:pt x="98" y="405"/>
                      <a:pt x="92" y="405"/>
                    </a:cubicBezTo>
                    <a:cubicBezTo>
                      <a:pt x="85" y="405"/>
                      <a:pt x="80" y="402"/>
                      <a:pt x="70" y="402"/>
                    </a:cubicBezTo>
                    <a:cubicBezTo>
                      <a:pt x="61" y="402"/>
                      <a:pt x="38" y="410"/>
                      <a:pt x="45" y="417"/>
                    </a:cubicBezTo>
                    <a:cubicBezTo>
                      <a:pt x="67" y="438"/>
                      <a:pt x="56" y="446"/>
                      <a:pt x="50" y="446"/>
                    </a:cubicBezTo>
                    <a:cubicBezTo>
                      <a:pt x="42" y="446"/>
                      <a:pt x="40" y="435"/>
                      <a:pt x="33" y="435"/>
                    </a:cubicBezTo>
                    <a:cubicBezTo>
                      <a:pt x="25" y="435"/>
                      <a:pt x="15" y="455"/>
                      <a:pt x="15" y="465"/>
                    </a:cubicBezTo>
                    <a:cubicBezTo>
                      <a:pt x="15" y="483"/>
                      <a:pt x="1" y="480"/>
                      <a:pt x="0" y="496"/>
                    </a:cubicBezTo>
                    <a:cubicBezTo>
                      <a:pt x="6" y="495"/>
                      <a:pt x="11" y="495"/>
                      <a:pt x="16" y="495"/>
                    </a:cubicBezTo>
                    <a:cubicBezTo>
                      <a:pt x="24" y="495"/>
                      <a:pt x="30" y="494"/>
                      <a:pt x="39" y="494"/>
                    </a:cubicBezTo>
                    <a:cubicBezTo>
                      <a:pt x="48" y="494"/>
                      <a:pt x="52" y="510"/>
                      <a:pt x="52" y="520"/>
                    </a:cubicBezTo>
                    <a:cubicBezTo>
                      <a:pt x="52" y="526"/>
                      <a:pt x="46" y="529"/>
                      <a:pt x="46" y="535"/>
                    </a:cubicBezTo>
                    <a:cubicBezTo>
                      <a:pt x="46" y="544"/>
                      <a:pt x="54" y="550"/>
                      <a:pt x="54" y="558"/>
                    </a:cubicBezTo>
                    <a:cubicBezTo>
                      <a:pt x="54" y="563"/>
                      <a:pt x="46" y="565"/>
                      <a:pt x="44" y="568"/>
                    </a:cubicBezTo>
                    <a:cubicBezTo>
                      <a:pt x="39" y="576"/>
                      <a:pt x="37" y="583"/>
                      <a:pt x="37" y="593"/>
                    </a:cubicBezTo>
                    <a:cubicBezTo>
                      <a:pt x="37" y="606"/>
                      <a:pt x="46" y="603"/>
                      <a:pt x="56" y="603"/>
                    </a:cubicBezTo>
                    <a:cubicBezTo>
                      <a:pt x="70" y="603"/>
                      <a:pt x="77" y="597"/>
                      <a:pt x="88" y="597"/>
                    </a:cubicBezTo>
                    <a:cubicBezTo>
                      <a:pt x="99" y="597"/>
                      <a:pt x="97" y="620"/>
                      <a:pt x="108" y="620"/>
                    </a:cubicBezTo>
                    <a:cubicBezTo>
                      <a:pt x="108" y="638"/>
                      <a:pt x="108" y="638"/>
                      <a:pt x="108" y="638"/>
                    </a:cubicBezTo>
                    <a:cubicBezTo>
                      <a:pt x="108" y="640"/>
                      <a:pt x="109" y="641"/>
                      <a:pt x="110" y="641"/>
                    </a:cubicBezTo>
                    <a:cubicBezTo>
                      <a:pt x="112" y="644"/>
                      <a:pt x="112" y="644"/>
                      <a:pt x="112" y="644"/>
                    </a:cubicBezTo>
                    <a:cubicBezTo>
                      <a:pt x="114" y="644"/>
                      <a:pt x="120" y="642"/>
                      <a:pt x="123" y="641"/>
                    </a:cubicBezTo>
                    <a:cubicBezTo>
                      <a:pt x="132" y="639"/>
                      <a:pt x="133" y="627"/>
                      <a:pt x="143" y="627"/>
                    </a:cubicBezTo>
                    <a:cubicBezTo>
                      <a:pt x="151" y="627"/>
                      <a:pt x="171" y="660"/>
                      <a:pt x="177" y="660"/>
                    </a:cubicBezTo>
                    <a:cubicBezTo>
                      <a:pt x="184" y="660"/>
                      <a:pt x="205" y="651"/>
                      <a:pt x="208" y="647"/>
                    </a:cubicBezTo>
                    <a:cubicBezTo>
                      <a:pt x="207" y="647"/>
                      <a:pt x="196" y="645"/>
                      <a:pt x="196" y="645"/>
                    </a:cubicBezTo>
                    <a:cubicBezTo>
                      <a:pt x="194" y="645"/>
                      <a:pt x="189" y="644"/>
                      <a:pt x="189" y="638"/>
                    </a:cubicBezTo>
                    <a:cubicBezTo>
                      <a:pt x="189" y="635"/>
                      <a:pt x="221" y="623"/>
                      <a:pt x="233" y="619"/>
                    </a:cubicBezTo>
                    <a:cubicBezTo>
                      <a:pt x="233" y="619"/>
                      <a:pt x="227" y="625"/>
                      <a:pt x="225" y="626"/>
                    </a:cubicBezTo>
                    <a:cubicBezTo>
                      <a:pt x="226" y="629"/>
                      <a:pt x="237" y="641"/>
                      <a:pt x="211" y="647"/>
                    </a:cubicBezTo>
                    <a:cubicBezTo>
                      <a:pt x="223" y="673"/>
                      <a:pt x="273" y="669"/>
                      <a:pt x="273" y="704"/>
                    </a:cubicBezTo>
                    <a:cubicBezTo>
                      <a:pt x="275" y="703"/>
                      <a:pt x="275" y="703"/>
                      <a:pt x="275" y="703"/>
                    </a:cubicBezTo>
                    <a:cubicBezTo>
                      <a:pt x="278" y="702"/>
                      <a:pt x="280" y="701"/>
                      <a:pt x="284" y="701"/>
                    </a:cubicBezTo>
                    <a:cubicBezTo>
                      <a:pt x="298" y="701"/>
                      <a:pt x="297" y="710"/>
                      <a:pt x="302" y="719"/>
                    </a:cubicBezTo>
                    <a:cubicBezTo>
                      <a:pt x="303" y="721"/>
                      <a:pt x="312" y="726"/>
                      <a:pt x="312" y="726"/>
                    </a:cubicBezTo>
                    <a:cubicBezTo>
                      <a:pt x="320" y="729"/>
                      <a:pt x="322" y="742"/>
                      <a:pt x="335" y="742"/>
                    </a:cubicBezTo>
                    <a:cubicBezTo>
                      <a:pt x="344" y="742"/>
                      <a:pt x="344" y="734"/>
                      <a:pt x="350" y="732"/>
                    </a:cubicBezTo>
                    <a:cubicBezTo>
                      <a:pt x="354" y="731"/>
                      <a:pt x="353" y="731"/>
                      <a:pt x="357" y="731"/>
                    </a:cubicBezTo>
                    <a:cubicBezTo>
                      <a:pt x="358" y="733"/>
                      <a:pt x="358" y="737"/>
                      <a:pt x="360" y="739"/>
                    </a:cubicBezTo>
                    <a:cubicBezTo>
                      <a:pt x="359" y="739"/>
                      <a:pt x="360" y="740"/>
                      <a:pt x="360" y="741"/>
                    </a:cubicBezTo>
                    <a:cubicBezTo>
                      <a:pt x="366" y="742"/>
                      <a:pt x="366" y="742"/>
                      <a:pt x="366" y="742"/>
                    </a:cubicBezTo>
                    <a:cubicBezTo>
                      <a:pt x="371" y="735"/>
                      <a:pt x="371" y="724"/>
                      <a:pt x="378" y="721"/>
                    </a:cubicBezTo>
                    <a:cubicBezTo>
                      <a:pt x="366" y="714"/>
                      <a:pt x="348" y="688"/>
                      <a:pt x="348" y="673"/>
                    </a:cubicBezTo>
                    <a:cubicBezTo>
                      <a:pt x="348" y="668"/>
                      <a:pt x="338" y="662"/>
                      <a:pt x="338" y="655"/>
                    </a:cubicBezTo>
                    <a:cubicBezTo>
                      <a:pt x="338" y="653"/>
                      <a:pt x="347" y="637"/>
                      <a:pt x="349" y="634"/>
                    </a:cubicBezTo>
                    <a:cubicBezTo>
                      <a:pt x="351" y="635"/>
                      <a:pt x="365" y="628"/>
                      <a:pt x="366" y="627"/>
                    </a:cubicBezTo>
                    <a:cubicBezTo>
                      <a:pt x="377" y="623"/>
                      <a:pt x="384" y="620"/>
                      <a:pt x="399" y="620"/>
                    </a:cubicBezTo>
                    <a:cubicBezTo>
                      <a:pt x="423" y="620"/>
                      <a:pt x="427" y="631"/>
                      <a:pt x="436" y="645"/>
                    </a:cubicBezTo>
                    <a:cubicBezTo>
                      <a:pt x="429" y="650"/>
                      <a:pt x="420" y="645"/>
                      <a:pt x="412" y="645"/>
                    </a:cubicBezTo>
                    <a:cubicBezTo>
                      <a:pt x="400" y="645"/>
                      <a:pt x="383" y="656"/>
                      <a:pt x="381" y="656"/>
                    </a:cubicBezTo>
                    <a:cubicBezTo>
                      <a:pt x="382" y="665"/>
                      <a:pt x="389" y="664"/>
                      <a:pt x="391" y="669"/>
                    </a:cubicBezTo>
                    <a:cubicBezTo>
                      <a:pt x="400" y="684"/>
                      <a:pt x="412" y="690"/>
                      <a:pt x="412" y="707"/>
                    </a:cubicBezTo>
                    <a:cubicBezTo>
                      <a:pt x="415" y="705"/>
                      <a:pt x="424" y="701"/>
                      <a:pt x="427" y="700"/>
                    </a:cubicBezTo>
                    <a:cubicBezTo>
                      <a:pt x="427" y="707"/>
                      <a:pt x="434" y="710"/>
                      <a:pt x="434" y="717"/>
                    </a:cubicBezTo>
                    <a:cubicBezTo>
                      <a:pt x="421" y="717"/>
                      <a:pt x="421" y="717"/>
                      <a:pt x="421" y="717"/>
                    </a:cubicBezTo>
                    <a:cubicBezTo>
                      <a:pt x="417" y="717"/>
                      <a:pt x="413" y="721"/>
                      <a:pt x="412" y="728"/>
                    </a:cubicBezTo>
                    <a:cubicBezTo>
                      <a:pt x="421" y="729"/>
                      <a:pt x="428" y="738"/>
                      <a:pt x="428" y="746"/>
                    </a:cubicBezTo>
                    <a:cubicBezTo>
                      <a:pt x="428" y="751"/>
                      <a:pt x="424" y="753"/>
                      <a:pt x="424" y="757"/>
                    </a:cubicBezTo>
                    <a:cubicBezTo>
                      <a:pt x="424" y="761"/>
                      <a:pt x="428" y="765"/>
                      <a:pt x="429" y="766"/>
                    </a:cubicBezTo>
                    <a:cubicBezTo>
                      <a:pt x="429" y="762"/>
                      <a:pt x="434" y="762"/>
                      <a:pt x="438" y="761"/>
                    </a:cubicBezTo>
                    <a:cubicBezTo>
                      <a:pt x="443" y="759"/>
                      <a:pt x="442" y="757"/>
                      <a:pt x="447" y="755"/>
                    </a:cubicBezTo>
                    <a:cubicBezTo>
                      <a:pt x="455" y="752"/>
                      <a:pt x="460" y="754"/>
                      <a:pt x="466" y="749"/>
                    </a:cubicBezTo>
                    <a:cubicBezTo>
                      <a:pt x="476" y="755"/>
                      <a:pt x="482" y="755"/>
                      <a:pt x="491" y="758"/>
                    </a:cubicBezTo>
                    <a:cubicBezTo>
                      <a:pt x="502" y="762"/>
                      <a:pt x="505" y="772"/>
                      <a:pt x="518" y="772"/>
                    </a:cubicBezTo>
                    <a:cubicBezTo>
                      <a:pt x="518" y="774"/>
                      <a:pt x="521" y="775"/>
                      <a:pt x="522" y="777"/>
                    </a:cubicBezTo>
                    <a:cubicBezTo>
                      <a:pt x="523" y="781"/>
                      <a:pt x="522" y="787"/>
                      <a:pt x="524" y="793"/>
                    </a:cubicBezTo>
                    <a:cubicBezTo>
                      <a:pt x="529" y="787"/>
                      <a:pt x="533" y="795"/>
                      <a:pt x="537" y="795"/>
                    </a:cubicBezTo>
                    <a:cubicBezTo>
                      <a:pt x="542" y="795"/>
                      <a:pt x="544" y="791"/>
                      <a:pt x="547" y="788"/>
                    </a:cubicBezTo>
                    <a:cubicBezTo>
                      <a:pt x="551" y="784"/>
                      <a:pt x="556" y="784"/>
                      <a:pt x="559" y="781"/>
                    </a:cubicBezTo>
                    <a:cubicBezTo>
                      <a:pt x="567" y="773"/>
                      <a:pt x="568" y="762"/>
                      <a:pt x="579" y="762"/>
                    </a:cubicBezTo>
                    <a:cubicBezTo>
                      <a:pt x="583" y="762"/>
                      <a:pt x="582" y="764"/>
                      <a:pt x="586" y="764"/>
                    </a:cubicBezTo>
                    <a:cubicBezTo>
                      <a:pt x="587" y="769"/>
                      <a:pt x="597" y="765"/>
                      <a:pt x="600" y="765"/>
                    </a:cubicBezTo>
                    <a:cubicBezTo>
                      <a:pt x="604" y="765"/>
                      <a:pt x="605" y="770"/>
                      <a:pt x="608" y="770"/>
                    </a:cubicBezTo>
                    <a:cubicBezTo>
                      <a:pt x="617" y="770"/>
                      <a:pt x="624" y="765"/>
                      <a:pt x="627" y="759"/>
                    </a:cubicBezTo>
                    <a:cubicBezTo>
                      <a:pt x="628" y="760"/>
                      <a:pt x="629" y="759"/>
                      <a:pt x="630" y="759"/>
                    </a:cubicBezTo>
                    <a:cubicBezTo>
                      <a:pt x="634" y="759"/>
                      <a:pt x="636" y="749"/>
                      <a:pt x="645" y="749"/>
                    </a:cubicBezTo>
                    <a:cubicBezTo>
                      <a:pt x="654" y="749"/>
                      <a:pt x="644" y="772"/>
                      <a:pt x="654" y="772"/>
                    </a:cubicBezTo>
                    <a:cubicBezTo>
                      <a:pt x="664" y="772"/>
                      <a:pt x="668" y="764"/>
                      <a:pt x="677" y="764"/>
                    </a:cubicBezTo>
                    <a:cubicBezTo>
                      <a:pt x="682" y="764"/>
                      <a:pt x="686" y="764"/>
                      <a:pt x="692" y="765"/>
                    </a:cubicBezTo>
                    <a:cubicBezTo>
                      <a:pt x="692" y="763"/>
                      <a:pt x="692" y="763"/>
                      <a:pt x="692" y="763"/>
                    </a:cubicBezTo>
                    <a:cubicBezTo>
                      <a:pt x="690" y="753"/>
                      <a:pt x="688" y="750"/>
                      <a:pt x="677" y="748"/>
                    </a:cubicBezTo>
                    <a:cubicBezTo>
                      <a:pt x="678" y="739"/>
                      <a:pt x="687" y="719"/>
                      <a:pt x="694" y="719"/>
                    </a:cubicBezTo>
                    <a:cubicBezTo>
                      <a:pt x="735" y="719"/>
                      <a:pt x="763" y="698"/>
                      <a:pt x="763" y="649"/>
                    </a:cubicBezTo>
                    <a:cubicBezTo>
                      <a:pt x="785" y="645"/>
                      <a:pt x="787" y="618"/>
                      <a:pt x="800" y="620"/>
                    </a:cubicBezTo>
                    <a:cubicBezTo>
                      <a:pt x="836" y="624"/>
                      <a:pt x="822" y="600"/>
                      <a:pt x="829" y="593"/>
                    </a:cubicBezTo>
                    <a:cubicBezTo>
                      <a:pt x="847" y="578"/>
                      <a:pt x="873" y="578"/>
                      <a:pt x="895" y="565"/>
                    </a:cubicBezTo>
                    <a:cubicBezTo>
                      <a:pt x="898" y="563"/>
                      <a:pt x="906" y="554"/>
                      <a:pt x="913" y="554"/>
                    </a:cubicBezTo>
                    <a:cubicBezTo>
                      <a:pt x="924" y="554"/>
                      <a:pt x="943" y="567"/>
                      <a:pt x="961" y="567"/>
                    </a:cubicBezTo>
                    <a:cubicBezTo>
                      <a:pt x="986" y="567"/>
                      <a:pt x="981" y="534"/>
                      <a:pt x="994" y="534"/>
                    </a:cubicBezTo>
                    <a:cubicBezTo>
                      <a:pt x="1002" y="534"/>
                      <a:pt x="1029" y="538"/>
                      <a:pt x="1032" y="545"/>
                    </a:cubicBezTo>
                    <a:cubicBezTo>
                      <a:pt x="1042" y="573"/>
                      <a:pt x="1060" y="558"/>
                      <a:pt x="1072" y="558"/>
                    </a:cubicBezTo>
                    <a:cubicBezTo>
                      <a:pt x="1099" y="558"/>
                      <a:pt x="1107" y="580"/>
                      <a:pt x="1135" y="580"/>
                    </a:cubicBezTo>
                    <a:cubicBezTo>
                      <a:pt x="1160" y="580"/>
                      <a:pt x="1192" y="557"/>
                      <a:pt x="1224" y="569"/>
                    </a:cubicBezTo>
                    <a:cubicBezTo>
                      <a:pt x="1266" y="586"/>
                      <a:pt x="1245" y="512"/>
                      <a:pt x="1301" y="512"/>
                    </a:cubicBezTo>
                    <a:cubicBezTo>
                      <a:pt x="1340" y="512"/>
                      <a:pt x="1339" y="543"/>
                      <a:pt x="1354" y="567"/>
                    </a:cubicBezTo>
                    <a:cubicBezTo>
                      <a:pt x="1360" y="576"/>
                      <a:pt x="1379" y="577"/>
                      <a:pt x="1387" y="585"/>
                    </a:cubicBezTo>
                    <a:cubicBezTo>
                      <a:pt x="1393" y="590"/>
                      <a:pt x="1398" y="607"/>
                      <a:pt x="1411" y="607"/>
                    </a:cubicBezTo>
                    <a:cubicBezTo>
                      <a:pt x="1426" y="607"/>
                      <a:pt x="1428" y="593"/>
                      <a:pt x="1446" y="593"/>
                    </a:cubicBezTo>
                    <a:cubicBezTo>
                      <a:pt x="1446" y="604"/>
                      <a:pt x="1446" y="604"/>
                      <a:pt x="1446" y="604"/>
                    </a:cubicBezTo>
                    <a:cubicBezTo>
                      <a:pt x="1437" y="614"/>
                      <a:pt x="1433" y="638"/>
                      <a:pt x="1422" y="644"/>
                    </a:cubicBezTo>
                    <a:cubicBezTo>
                      <a:pt x="1412" y="650"/>
                      <a:pt x="1394" y="651"/>
                      <a:pt x="1400" y="655"/>
                    </a:cubicBezTo>
                    <a:cubicBezTo>
                      <a:pt x="1415" y="665"/>
                      <a:pt x="1398" y="684"/>
                      <a:pt x="1398" y="68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258" name="Freeform 147"/>
              <p:cNvSpPr/>
              <p:nvPr/>
            </p:nvSpPr>
            <p:spPr bwMode="auto">
              <a:xfrm>
                <a:off x="5614988" y="1879600"/>
                <a:ext cx="1023938" cy="646113"/>
              </a:xfrm>
              <a:custGeom>
                <a:avLst/>
                <a:gdLst/>
                <a:ahLst/>
                <a:cxnLst>
                  <a:cxn ang="0">
                    <a:pos x="585" y="307"/>
                  </a:cxn>
                  <a:cxn ang="0">
                    <a:pos x="573" y="287"/>
                  </a:cxn>
                  <a:cxn ang="0">
                    <a:pos x="614" y="256"/>
                  </a:cxn>
                  <a:cxn ang="0">
                    <a:pos x="588" y="246"/>
                  </a:cxn>
                  <a:cxn ang="0">
                    <a:pos x="570" y="255"/>
                  </a:cxn>
                  <a:cxn ang="0">
                    <a:pos x="552" y="236"/>
                  </a:cxn>
                  <a:cxn ang="0">
                    <a:pos x="590" y="209"/>
                  </a:cxn>
                  <a:cxn ang="0">
                    <a:pos x="606" y="212"/>
                  </a:cxn>
                  <a:cxn ang="0">
                    <a:pos x="634" y="216"/>
                  </a:cxn>
                  <a:cxn ang="0">
                    <a:pos x="648" y="231"/>
                  </a:cxn>
                  <a:cxn ang="0">
                    <a:pos x="648" y="248"/>
                  </a:cxn>
                  <a:cxn ang="0">
                    <a:pos x="666" y="254"/>
                  </a:cxn>
                  <a:cxn ang="0">
                    <a:pos x="659" y="264"/>
                  </a:cxn>
                  <a:cxn ang="0">
                    <a:pos x="665" y="275"/>
                  </a:cxn>
                  <a:cxn ang="0">
                    <a:pos x="664" y="290"/>
                  </a:cxn>
                  <a:cxn ang="0">
                    <a:pos x="668" y="295"/>
                  </a:cxn>
                  <a:cxn ang="0">
                    <a:pos x="690" y="286"/>
                  </a:cxn>
                  <a:cxn ang="0">
                    <a:pos x="683" y="232"/>
                  </a:cxn>
                  <a:cxn ang="0">
                    <a:pos x="688" y="210"/>
                  </a:cxn>
                  <a:cxn ang="0">
                    <a:pos x="721" y="172"/>
                  </a:cxn>
                  <a:cxn ang="0">
                    <a:pos x="745" y="132"/>
                  </a:cxn>
                  <a:cxn ang="0">
                    <a:pos x="769" y="81"/>
                  </a:cxn>
                  <a:cxn ang="0">
                    <a:pos x="710" y="73"/>
                  </a:cxn>
                  <a:cxn ang="0">
                    <a:pos x="624" y="0"/>
                  </a:cxn>
                  <a:cxn ang="0">
                    <a:pos x="458" y="68"/>
                  </a:cxn>
                  <a:cxn ang="0">
                    <a:pos x="355" y="33"/>
                  </a:cxn>
                  <a:cxn ang="0">
                    <a:pos x="284" y="55"/>
                  </a:cxn>
                  <a:cxn ang="0">
                    <a:pos x="218" y="53"/>
                  </a:cxn>
                  <a:cxn ang="0">
                    <a:pos x="123" y="108"/>
                  </a:cxn>
                  <a:cxn ang="0">
                    <a:pos x="17" y="207"/>
                  </a:cxn>
                  <a:cxn ang="0">
                    <a:pos x="15" y="251"/>
                  </a:cxn>
                  <a:cxn ang="0">
                    <a:pos x="25" y="261"/>
                  </a:cxn>
                  <a:cxn ang="0">
                    <a:pos x="50" y="280"/>
                  </a:cxn>
                  <a:cxn ang="0">
                    <a:pos x="83" y="284"/>
                  </a:cxn>
                  <a:cxn ang="0">
                    <a:pos x="73" y="317"/>
                  </a:cxn>
                  <a:cxn ang="0">
                    <a:pos x="63" y="326"/>
                  </a:cxn>
                  <a:cxn ang="0">
                    <a:pos x="73" y="343"/>
                  </a:cxn>
                  <a:cxn ang="0">
                    <a:pos x="110" y="357"/>
                  </a:cxn>
                  <a:cxn ang="0">
                    <a:pos x="132" y="373"/>
                  </a:cxn>
                  <a:cxn ang="0">
                    <a:pos x="160" y="384"/>
                  </a:cxn>
                  <a:cxn ang="0">
                    <a:pos x="186" y="382"/>
                  </a:cxn>
                  <a:cxn ang="0">
                    <a:pos x="210" y="381"/>
                  </a:cxn>
                  <a:cxn ang="0">
                    <a:pos x="255" y="372"/>
                  </a:cxn>
                  <a:cxn ang="0">
                    <a:pos x="275" y="366"/>
                  </a:cxn>
                  <a:cxn ang="0">
                    <a:pos x="282" y="362"/>
                  </a:cxn>
                  <a:cxn ang="0">
                    <a:pos x="316" y="400"/>
                  </a:cxn>
                  <a:cxn ang="0">
                    <a:pos x="306" y="439"/>
                  </a:cxn>
                  <a:cxn ang="0">
                    <a:pos x="324" y="450"/>
                  </a:cxn>
                  <a:cxn ang="0">
                    <a:pos x="346" y="467"/>
                  </a:cxn>
                  <a:cxn ang="0">
                    <a:pos x="351" y="472"/>
                  </a:cxn>
                  <a:cxn ang="0">
                    <a:pos x="353" y="457"/>
                  </a:cxn>
                  <a:cxn ang="0">
                    <a:pos x="379" y="454"/>
                  </a:cxn>
                  <a:cxn ang="0">
                    <a:pos x="416" y="453"/>
                  </a:cxn>
                  <a:cxn ang="0">
                    <a:pos x="431" y="470"/>
                  </a:cxn>
                  <a:cxn ang="0">
                    <a:pos x="454" y="486"/>
                  </a:cxn>
                  <a:cxn ang="0">
                    <a:pos x="476" y="470"/>
                  </a:cxn>
                  <a:cxn ang="0">
                    <a:pos x="503" y="455"/>
                  </a:cxn>
                  <a:cxn ang="0">
                    <a:pos x="552" y="439"/>
                  </a:cxn>
                  <a:cxn ang="0">
                    <a:pos x="576" y="406"/>
                  </a:cxn>
                  <a:cxn ang="0">
                    <a:pos x="604" y="355"/>
                  </a:cxn>
                  <a:cxn ang="0">
                    <a:pos x="586" y="307"/>
                  </a:cxn>
                </a:cxnLst>
                <a:rect l="0" t="0" r="r" b="b"/>
                <a:pathLst>
                  <a:path w="769" h="486">
                    <a:moveTo>
                      <a:pt x="586" y="307"/>
                    </a:moveTo>
                    <a:cubicBezTo>
                      <a:pt x="585" y="307"/>
                      <a:pt x="585" y="307"/>
                      <a:pt x="585" y="307"/>
                    </a:cubicBezTo>
                    <a:cubicBezTo>
                      <a:pt x="585" y="307"/>
                      <a:pt x="585" y="300"/>
                      <a:pt x="585" y="298"/>
                    </a:cubicBezTo>
                    <a:cubicBezTo>
                      <a:pt x="582" y="298"/>
                      <a:pt x="573" y="294"/>
                      <a:pt x="573" y="287"/>
                    </a:cubicBezTo>
                    <a:cubicBezTo>
                      <a:pt x="573" y="282"/>
                      <a:pt x="581" y="282"/>
                      <a:pt x="582" y="276"/>
                    </a:cubicBezTo>
                    <a:cubicBezTo>
                      <a:pt x="586" y="264"/>
                      <a:pt x="605" y="264"/>
                      <a:pt x="614" y="256"/>
                    </a:cubicBezTo>
                    <a:cubicBezTo>
                      <a:pt x="611" y="251"/>
                      <a:pt x="604" y="256"/>
                      <a:pt x="598" y="252"/>
                    </a:cubicBezTo>
                    <a:cubicBezTo>
                      <a:pt x="595" y="250"/>
                      <a:pt x="593" y="246"/>
                      <a:pt x="588" y="246"/>
                    </a:cubicBezTo>
                    <a:cubicBezTo>
                      <a:pt x="585" y="246"/>
                      <a:pt x="585" y="256"/>
                      <a:pt x="582" y="256"/>
                    </a:cubicBezTo>
                    <a:cubicBezTo>
                      <a:pt x="578" y="256"/>
                      <a:pt x="574" y="257"/>
                      <a:pt x="570" y="255"/>
                    </a:cubicBezTo>
                    <a:cubicBezTo>
                      <a:pt x="565" y="252"/>
                      <a:pt x="567" y="247"/>
                      <a:pt x="562" y="243"/>
                    </a:cubicBezTo>
                    <a:cubicBezTo>
                      <a:pt x="560" y="242"/>
                      <a:pt x="552" y="240"/>
                      <a:pt x="552" y="236"/>
                    </a:cubicBezTo>
                    <a:cubicBezTo>
                      <a:pt x="552" y="227"/>
                      <a:pt x="565" y="230"/>
                      <a:pt x="571" y="225"/>
                    </a:cubicBezTo>
                    <a:cubicBezTo>
                      <a:pt x="577" y="221"/>
                      <a:pt x="587" y="215"/>
                      <a:pt x="590" y="209"/>
                    </a:cubicBezTo>
                    <a:cubicBezTo>
                      <a:pt x="591" y="208"/>
                      <a:pt x="593" y="203"/>
                      <a:pt x="597" y="203"/>
                    </a:cubicBezTo>
                    <a:cubicBezTo>
                      <a:pt x="601" y="203"/>
                      <a:pt x="606" y="209"/>
                      <a:pt x="606" y="212"/>
                    </a:cubicBezTo>
                    <a:cubicBezTo>
                      <a:pt x="606" y="219"/>
                      <a:pt x="597" y="222"/>
                      <a:pt x="597" y="230"/>
                    </a:cubicBezTo>
                    <a:cubicBezTo>
                      <a:pt x="610" y="230"/>
                      <a:pt x="620" y="216"/>
                      <a:pt x="634" y="216"/>
                    </a:cubicBezTo>
                    <a:cubicBezTo>
                      <a:pt x="639" y="216"/>
                      <a:pt x="641" y="221"/>
                      <a:pt x="648" y="221"/>
                    </a:cubicBezTo>
                    <a:cubicBezTo>
                      <a:pt x="646" y="226"/>
                      <a:pt x="648" y="226"/>
                      <a:pt x="648" y="231"/>
                    </a:cubicBezTo>
                    <a:cubicBezTo>
                      <a:pt x="648" y="235"/>
                      <a:pt x="643" y="235"/>
                      <a:pt x="643" y="240"/>
                    </a:cubicBezTo>
                    <a:cubicBezTo>
                      <a:pt x="643" y="242"/>
                      <a:pt x="645" y="248"/>
                      <a:pt x="648" y="248"/>
                    </a:cubicBezTo>
                    <a:cubicBezTo>
                      <a:pt x="649" y="248"/>
                      <a:pt x="651" y="245"/>
                      <a:pt x="654" y="245"/>
                    </a:cubicBezTo>
                    <a:cubicBezTo>
                      <a:pt x="659" y="245"/>
                      <a:pt x="666" y="249"/>
                      <a:pt x="666" y="254"/>
                    </a:cubicBezTo>
                    <a:cubicBezTo>
                      <a:pt x="666" y="257"/>
                      <a:pt x="662" y="260"/>
                      <a:pt x="659" y="260"/>
                    </a:cubicBezTo>
                    <a:cubicBezTo>
                      <a:pt x="659" y="264"/>
                      <a:pt x="659" y="264"/>
                      <a:pt x="659" y="264"/>
                    </a:cubicBezTo>
                    <a:cubicBezTo>
                      <a:pt x="660" y="265"/>
                      <a:pt x="660" y="267"/>
                      <a:pt x="663" y="268"/>
                    </a:cubicBezTo>
                    <a:cubicBezTo>
                      <a:pt x="663" y="270"/>
                      <a:pt x="665" y="272"/>
                      <a:pt x="665" y="275"/>
                    </a:cubicBezTo>
                    <a:cubicBezTo>
                      <a:pt x="665" y="276"/>
                      <a:pt x="661" y="282"/>
                      <a:pt x="661" y="285"/>
                    </a:cubicBezTo>
                    <a:cubicBezTo>
                      <a:pt x="661" y="287"/>
                      <a:pt x="661" y="289"/>
                      <a:pt x="664" y="290"/>
                    </a:cubicBezTo>
                    <a:cubicBezTo>
                      <a:pt x="663" y="292"/>
                      <a:pt x="661" y="293"/>
                      <a:pt x="661" y="295"/>
                    </a:cubicBezTo>
                    <a:cubicBezTo>
                      <a:pt x="668" y="295"/>
                      <a:pt x="668" y="295"/>
                      <a:pt x="668" y="295"/>
                    </a:cubicBezTo>
                    <a:cubicBezTo>
                      <a:pt x="670" y="293"/>
                      <a:pt x="671" y="293"/>
                      <a:pt x="676" y="291"/>
                    </a:cubicBezTo>
                    <a:cubicBezTo>
                      <a:pt x="676" y="287"/>
                      <a:pt x="687" y="287"/>
                      <a:pt x="690" y="286"/>
                    </a:cubicBezTo>
                    <a:cubicBezTo>
                      <a:pt x="696" y="284"/>
                      <a:pt x="699" y="279"/>
                      <a:pt x="699" y="269"/>
                    </a:cubicBezTo>
                    <a:cubicBezTo>
                      <a:pt x="699" y="252"/>
                      <a:pt x="692" y="242"/>
                      <a:pt x="683" y="232"/>
                    </a:cubicBezTo>
                    <a:cubicBezTo>
                      <a:pt x="679" y="228"/>
                      <a:pt x="674" y="224"/>
                      <a:pt x="675" y="217"/>
                    </a:cubicBezTo>
                    <a:cubicBezTo>
                      <a:pt x="680" y="217"/>
                      <a:pt x="685" y="214"/>
                      <a:pt x="688" y="210"/>
                    </a:cubicBezTo>
                    <a:cubicBezTo>
                      <a:pt x="691" y="207"/>
                      <a:pt x="699" y="203"/>
                      <a:pt x="701" y="199"/>
                    </a:cubicBezTo>
                    <a:cubicBezTo>
                      <a:pt x="707" y="187"/>
                      <a:pt x="710" y="180"/>
                      <a:pt x="721" y="172"/>
                    </a:cubicBezTo>
                    <a:cubicBezTo>
                      <a:pt x="721" y="172"/>
                      <a:pt x="738" y="153"/>
                      <a:pt x="723" y="143"/>
                    </a:cubicBezTo>
                    <a:cubicBezTo>
                      <a:pt x="717" y="139"/>
                      <a:pt x="735" y="138"/>
                      <a:pt x="745" y="132"/>
                    </a:cubicBezTo>
                    <a:cubicBezTo>
                      <a:pt x="756" y="126"/>
                      <a:pt x="760" y="102"/>
                      <a:pt x="769" y="92"/>
                    </a:cubicBezTo>
                    <a:cubicBezTo>
                      <a:pt x="769" y="81"/>
                      <a:pt x="769" y="81"/>
                      <a:pt x="769" y="81"/>
                    </a:cubicBezTo>
                    <a:cubicBezTo>
                      <a:pt x="751" y="81"/>
                      <a:pt x="749" y="95"/>
                      <a:pt x="734" y="95"/>
                    </a:cubicBezTo>
                    <a:cubicBezTo>
                      <a:pt x="721" y="95"/>
                      <a:pt x="716" y="78"/>
                      <a:pt x="710" y="73"/>
                    </a:cubicBezTo>
                    <a:cubicBezTo>
                      <a:pt x="702" y="65"/>
                      <a:pt x="683" y="64"/>
                      <a:pt x="677" y="55"/>
                    </a:cubicBezTo>
                    <a:cubicBezTo>
                      <a:pt x="662" y="31"/>
                      <a:pt x="663" y="0"/>
                      <a:pt x="624" y="0"/>
                    </a:cubicBezTo>
                    <a:cubicBezTo>
                      <a:pt x="568" y="0"/>
                      <a:pt x="589" y="74"/>
                      <a:pt x="547" y="57"/>
                    </a:cubicBezTo>
                    <a:cubicBezTo>
                      <a:pt x="515" y="45"/>
                      <a:pt x="483" y="68"/>
                      <a:pt x="458" y="68"/>
                    </a:cubicBezTo>
                    <a:cubicBezTo>
                      <a:pt x="430" y="68"/>
                      <a:pt x="422" y="46"/>
                      <a:pt x="395" y="46"/>
                    </a:cubicBezTo>
                    <a:cubicBezTo>
                      <a:pt x="383" y="46"/>
                      <a:pt x="365" y="61"/>
                      <a:pt x="355" y="33"/>
                    </a:cubicBezTo>
                    <a:cubicBezTo>
                      <a:pt x="352" y="26"/>
                      <a:pt x="325" y="22"/>
                      <a:pt x="317" y="22"/>
                    </a:cubicBezTo>
                    <a:cubicBezTo>
                      <a:pt x="304" y="22"/>
                      <a:pt x="309" y="55"/>
                      <a:pt x="284" y="55"/>
                    </a:cubicBezTo>
                    <a:cubicBezTo>
                      <a:pt x="266" y="55"/>
                      <a:pt x="247" y="42"/>
                      <a:pt x="236" y="42"/>
                    </a:cubicBezTo>
                    <a:cubicBezTo>
                      <a:pt x="229" y="42"/>
                      <a:pt x="221" y="51"/>
                      <a:pt x="218" y="53"/>
                    </a:cubicBezTo>
                    <a:cubicBezTo>
                      <a:pt x="196" y="66"/>
                      <a:pt x="170" y="66"/>
                      <a:pt x="152" y="81"/>
                    </a:cubicBezTo>
                    <a:cubicBezTo>
                      <a:pt x="145" y="88"/>
                      <a:pt x="159" y="112"/>
                      <a:pt x="123" y="108"/>
                    </a:cubicBezTo>
                    <a:cubicBezTo>
                      <a:pt x="110" y="106"/>
                      <a:pt x="108" y="133"/>
                      <a:pt x="86" y="137"/>
                    </a:cubicBezTo>
                    <a:cubicBezTo>
                      <a:pt x="86" y="186"/>
                      <a:pt x="58" y="207"/>
                      <a:pt x="17" y="207"/>
                    </a:cubicBezTo>
                    <a:cubicBezTo>
                      <a:pt x="10" y="207"/>
                      <a:pt x="1" y="227"/>
                      <a:pt x="0" y="236"/>
                    </a:cubicBezTo>
                    <a:cubicBezTo>
                      <a:pt x="11" y="238"/>
                      <a:pt x="13" y="241"/>
                      <a:pt x="15" y="251"/>
                    </a:cubicBezTo>
                    <a:cubicBezTo>
                      <a:pt x="15" y="253"/>
                      <a:pt x="15" y="253"/>
                      <a:pt x="15" y="253"/>
                    </a:cubicBezTo>
                    <a:cubicBezTo>
                      <a:pt x="15" y="261"/>
                      <a:pt x="19" y="259"/>
                      <a:pt x="25" y="261"/>
                    </a:cubicBezTo>
                    <a:cubicBezTo>
                      <a:pt x="30" y="262"/>
                      <a:pt x="28" y="268"/>
                      <a:pt x="31" y="271"/>
                    </a:cubicBezTo>
                    <a:cubicBezTo>
                      <a:pt x="37" y="277"/>
                      <a:pt x="42" y="277"/>
                      <a:pt x="50" y="280"/>
                    </a:cubicBezTo>
                    <a:cubicBezTo>
                      <a:pt x="58" y="279"/>
                      <a:pt x="61" y="272"/>
                      <a:pt x="69" y="272"/>
                    </a:cubicBezTo>
                    <a:cubicBezTo>
                      <a:pt x="73" y="272"/>
                      <a:pt x="83" y="280"/>
                      <a:pt x="83" y="284"/>
                    </a:cubicBezTo>
                    <a:cubicBezTo>
                      <a:pt x="83" y="296"/>
                      <a:pt x="66" y="294"/>
                      <a:pt x="66" y="306"/>
                    </a:cubicBezTo>
                    <a:cubicBezTo>
                      <a:pt x="66" y="311"/>
                      <a:pt x="73" y="312"/>
                      <a:pt x="73" y="317"/>
                    </a:cubicBezTo>
                    <a:cubicBezTo>
                      <a:pt x="73" y="323"/>
                      <a:pt x="68" y="322"/>
                      <a:pt x="63" y="322"/>
                    </a:cubicBezTo>
                    <a:cubicBezTo>
                      <a:pt x="63" y="326"/>
                      <a:pt x="63" y="326"/>
                      <a:pt x="63" y="326"/>
                    </a:cubicBezTo>
                    <a:cubicBezTo>
                      <a:pt x="64" y="331"/>
                      <a:pt x="64" y="335"/>
                      <a:pt x="65" y="340"/>
                    </a:cubicBezTo>
                    <a:cubicBezTo>
                      <a:pt x="66" y="343"/>
                      <a:pt x="71" y="342"/>
                      <a:pt x="73" y="343"/>
                    </a:cubicBezTo>
                    <a:cubicBezTo>
                      <a:pt x="80" y="345"/>
                      <a:pt x="83" y="351"/>
                      <a:pt x="91" y="353"/>
                    </a:cubicBezTo>
                    <a:cubicBezTo>
                      <a:pt x="100" y="355"/>
                      <a:pt x="105" y="352"/>
                      <a:pt x="110" y="357"/>
                    </a:cubicBezTo>
                    <a:cubicBezTo>
                      <a:pt x="116" y="363"/>
                      <a:pt x="120" y="361"/>
                      <a:pt x="127" y="364"/>
                    </a:cubicBezTo>
                    <a:cubicBezTo>
                      <a:pt x="130" y="366"/>
                      <a:pt x="130" y="369"/>
                      <a:pt x="132" y="373"/>
                    </a:cubicBezTo>
                    <a:cubicBezTo>
                      <a:pt x="133" y="376"/>
                      <a:pt x="137" y="372"/>
                      <a:pt x="139" y="373"/>
                    </a:cubicBezTo>
                    <a:cubicBezTo>
                      <a:pt x="146" y="378"/>
                      <a:pt x="150" y="384"/>
                      <a:pt x="160" y="384"/>
                    </a:cubicBezTo>
                    <a:cubicBezTo>
                      <a:pt x="166" y="384"/>
                      <a:pt x="172" y="384"/>
                      <a:pt x="178" y="384"/>
                    </a:cubicBezTo>
                    <a:cubicBezTo>
                      <a:pt x="182" y="384"/>
                      <a:pt x="184" y="382"/>
                      <a:pt x="186" y="382"/>
                    </a:cubicBezTo>
                    <a:cubicBezTo>
                      <a:pt x="189" y="382"/>
                      <a:pt x="190" y="389"/>
                      <a:pt x="191" y="392"/>
                    </a:cubicBezTo>
                    <a:cubicBezTo>
                      <a:pt x="197" y="389"/>
                      <a:pt x="199" y="381"/>
                      <a:pt x="210" y="381"/>
                    </a:cubicBezTo>
                    <a:cubicBezTo>
                      <a:pt x="219" y="381"/>
                      <a:pt x="224" y="386"/>
                      <a:pt x="231" y="386"/>
                    </a:cubicBezTo>
                    <a:cubicBezTo>
                      <a:pt x="238" y="386"/>
                      <a:pt x="252" y="374"/>
                      <a:pt x="255" y="372"/>
                    </a:cubicBezTo>
                    <a:cubicBezTo>
                      <a:pt x="258" y="370"/>
                      <a:pt x="259" y="369"/>
                      <a:pt x="260" y="367"/>
                    </a:cubicBezTo>
                    <a:cubicBezTo>
                      <a:pt x="264" y="363"/>
                      <a:pt x="270" y="368"/>
                      <a:pt x="275" y="366"/>
                    </a:cubicBezTo>
                    <a:cubicBezTo>
                      <a:pt x="279" y="362"/>
                      <a:pt x="279" y="362"/>
                      <a:pt x="279" y="362"/>
                    </a:cubicBezTo>
                    <a:cubicBezTo>
                      <a:pt x="282" y="362"/>
                      <a:pt x="282" y="362"/>
                      <a:pt x="282" y="362"/>
                    </a:cubicBezTo>
                    <a:cubicBezTo>
                      <a:pt x="285" y="377"/>
                      <a:pt x="294" y="376"/>
                      <a:pt x="305" y="381"/>
                    </a:cubicBezTo>
                    <a:cubicBezTo>
                      <a:pt x="309" y="388"/>
                      <a:pt x="316" y="391"/>
                      <a:pt x="316" y="400"/>
                    </a:cubicBezTo>
                    <a:cubicBezTo>
                      <a:pt x="316" y="417"/>
                      <a:pt x="304" y="418"/>
                      <a:pt x="304" y="434"/>
                    </a:cubicBezTo>
                    <a:cubicBezTo>
                      <a:pt x="304" y="436"/>
                      <a:pt x="305" y="439"/>
                      <a:pt x="306" y="439"/>
                    </a:cubicBezTo>
                    <a:cubicBezTo>
                      <a:pt x="309" y="439"/>
                      <a:pt x="312" y="436"/>
                      <a:pt x="315" y="436"/>
                    </a:cubicBezTo>
                    <a:cubicBezTo>
                      <a:pt x="319" y="436"/>
                      <a:pt x="320" y="449"/>
                      <a:pt x="324" y="450"/>
                    </a:cubicBezTo>
                    <a:cubicBezTo>
                      <a:pt x="324" y="459"/>
                      <a:pt x="330" y="468"/>
                      <a:pt x="338" y="468"/>
                    </a:cubicBezTo>
                    <a:cubicBezTo>
                      <a:pt x="342" y="468"/>
                      <a:pt x="343" y="467"/>
                      <a:pt x="346" y="467"/>
                    </a:cubicBezTo>
                    <a:cubicBezTo>
                      <a:pt x="348" y="467"/>
                      <a:pt x="348" y="467"/>
                      <a:pt x="348" y="467"/>
                    </a:cubicBezTo>
                    <a:cubicBezTo>
                      <a:pt x="348" y="471"/>
                      <a:pt x="350" y="472"/>
                      <a:pt x="351" y="472"/>
                    </a:cubicBezTo>
                    <a:cubicBezTo>
                      <a:pt x="352" y="472"/>
                      <a:pt x="353" y="470"/>
                      <a:pt x="353" y="468"/>
                    </a:cubicBezTo>
                    <a:cubicBezTo>
                      <a:pt x="353" y="464"/>
                      <a:pt x="353" y="461"/>
                      <a:pt x="353" y="457"/>
                    </a:cubicBezTo>
                    <a:cubicBezTo>
                      <a:pt x="353" y="457"/>
                      <a:pt x="363" y="454"/>
                      <a:pt x="365" y="454"/>
                    </a:cubicBezTo>
                    <a:cubicBezTo>
                      <a:pt x="379" y="454"/>
                      <a:pt x="379" y="454"/>
                      <a:pt x="379" y="454"/>
                    </a:cubicBezTo>
                    <a:cubicBezTo>
                      <a:pt x="385" y="457"/>
                      <a:pt x="390" y="448"/>
                      <a:pt x="397" y="448"/>
                    </a:cubicBezTo>
                    <a:cubicBezTo>
                      <a:pt x="404" y="448"/>
                      <a:pt x="408" y="453"/>
                      <a:pt x="416" y="453"/>
                    </a:cubicBezTo>
                    <a:cubicBezTo>
                      <a:pt x="416" y="464"/>
                      <a:pt x="424" y="468"/>
                      <a:pt x="431" y="470"/>
                    </a:cubicBezTo>
                    <a:cubicBezTo>
                      <a:pt x="431" y="470"/>
                      <a:pt x="431" y="470"/>
                      <a:pt x="431" y="470"/>
                    </a:cubicBezTo>
                    <a:cubicBezTo>
                      <a:pt x="439" y="474"/>
                      <a:pt x="444" y="471"/>
                      <a:pt x="452" y="475"/>
                    </a:cubicBezTo>
                    <a:cubicBezTo>
                      <a:pt x="452" y="477"/>
                      <a:pt x="451" y="486"/>
                      <a:pt x="454" y="486"/>
                    </a:cubicBezTo>
                    <a:cubicBezTo>
                      <a:pt x="459" y="486"/>
                      <a:pt x="457" y="480"/>
                      <a:pt x="460" y="477"/>
                    </a:cubicBezTo>
                    <a:cubicBezTo>
                      <a:pt x="463" y="474"/>
                      <a:pt x="472" y="472"/>
                      <a:pt x="476" y="470"/>
                    </a:cubicBezTo>
                    <a:cubicBezTo>
                      <a:pt x="484" y="466"/>
                      <a:pt x="492" y="468"/>
                      <a:pt x="498" y="463"/>
                    </a:cubicBezTo>
                    <a:cubicBezTo>
                      <a:pt x="498" y="463"/>
                      <a:pt x="502" y="455"/>
                      <a:pt x="503" y="455"/>
                    </a:cubicBezTo>
                    <a:cubicBezTo>
                      <a:pt x="507" y="455"/>
                      <a:pt x="510" y="458"/>
                      <a:pt x="514" y="458"/>
                    </a:cubicBezTo>
                    <a:cubicBezTo>
                      <a:pt x="534" y="458"/>
                      <a:pt x="539" y="446"/>
                      <a:pt x="552" y="439"/>
                    </a:cubicBezTo>
                    <a:cubicBezTo>
                      <a:pt x="555" y="437"/>
                      <a:pt x="557" y="435"/>
                      <a:pt x="558" y="431"/>
                    </a:cubicBezTo>
                    <a:cubicBezTo>
                      <a:pt x="569" y="431"/>
                      <a:pt x="572" y="414"/>
                      <a:pt x="576" y="406"/>
                    </a:cubicBezTo>
                    <a:cubicBezTo>
                      <a:pt x="578" y="401"/>
                      <a:pt x="590" y="383"/>
                      <a:pt x="597" y="382"/>
                    </a:cubicBezTo>
                    <a:cubicBezTo>
                      <a:pt x="597" y="372"/>
                      <a:pt x="604" y="368"/>
                      <a:pt x="604" y="355"/>
                    </a:cubicBezTo>
                    <a:cubicBezTo>
                      <a:pt x="604" y="336"/>
                      <a:pt x="599" y="329"/>
                      <a:pt x="591" y="317"/>
                    </a:cubicBezTo>
                    <a:cubicBezTo>
                      <a:pt x="590" y="315"/>
                      <a:pt x="590" y="309"/>
                      <a:pt x="586" y="307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259" name="Freeform 148"/>
              <p:cNvSpPr/>
              <p:nvPr/>
            </p:nvSpPr>
            <p:spPr bwMode="auto">
              <a:xfrm>
                <a:off x="7369175" y="1395413"/>
                <a:ext cx="58738" cy="25400"/>
              </a:xfrm>
              <a:custGeom>
                <a:avLst/>
                <a:gdLst/>
                <a:ahLst/>
                <a:cxnLst>
                  <a:cxn ang="0">
                    <a:pos x="4" y="19"/>
                  </a:cxn>
                  <a:cxn ang="0">
                    <a:pos x="0" y="14"/>
                  </a:cxn>
                  <a:cxn ang="0">
                    <a:pos x="20" y="0"/>
                  </a:cxn>
                  <a:cxn ang="0">
                    <a:pos x="44" y="11"/>
                  </a:cxn>
                  <a:cxn ang="0">
                    <a:pos x="4" y="19"/>
                  </a:cxn>
                </a:cxnLst>
                <a:rect l="0" t="0" r="r" b="b"/>
                <a:pathLst>
                  <a:path w="44" h="19">
                    <a:moveTo>
                      <a:pt x="4" y="19"/>
                    </a:moveTo>
                    <a:cubicBezTo>
                      <a:pt x="1" y="19"/>
                      <a:pt x="0" y="17"/>
                      <a:pt x="0" y="14"/>
                    </a:cubicBezTo>
                    <a:cubicBezTo>
                      <a:pt x="0" y="8"/>
                      <a:pt x="13" y="0"/>
                      <a:pt x="20" y="0"/>
                    </a:cubicBezTo>
                    <a:cubicBezTo>
                      <a:pt x="27" y="0"/>
                      <a:pt x="44" y="4"/>
                      <a:pt x="44" y="11"/>
                    </a:cubicBezTo>
                    <a:cubicBezTo>
                      <a:pt x="44" y="17"/>
                      <a:pt x="9" y="19"/>
                      <a:pt x="4" y="19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260" name="Freeform 149"/>
              <p:cNvSpPr/>
              <p:nvPr/>
            </p:nvSpPr>
            <p:spPr bwMode="auto">
              <a:xfrm>
                <a:off x="7191375" y="1443038"/>
                <a:ext cx="23813" cy="14288"/>
              </a:xfrm>
              <a:custGeom>
                <a:avLst/>
                <a:gdLst/>
                <a:ahLst/>
                <a:cxnLst>
                  <a:cxn ang="0">
                    <a:pos x="13" y="10"/>
                  </a:cxn>
                  <a:cxn ang="0">
                    <a:pos x="18" y="6"/>
                  </a:cxn>
                  <a:cxn ang="0">
                    <a:pos x="15" y="0"/>
                  </a:cxn>
                  <a:cxn ang="0">
                    <a:pos x="0" y="0"/>
                  </a:cxn>
                  <a:cxn ang="0">
                    <a:pos x="13" y="10"/>
                  </a:cxn>
                </a:cxnLst>
                <a:rect l="0" t="0" r="r" b="b"/>
                <a:pathLst>
                  <a:path w="18" h="10">
                    <a:moveTo>
                      <a:pt x="13" y="10"/>
                    </a:moveTo>
                    <a:cubicBezTo>
                      <a:pt x="15" y="10"/>
                      <a:pt x="18" y="8"/>
                      <a:pt x="18" y="6"/>
                    </a:cubicBezTo>
                    <a:cubicBezTo>
                      <a:pt x="18" y="3"/>
                      <a:pt x="15" y="2"/>
                      <a:pt x="15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3" y="6"/>
                      <a:pt x="7" y="10"/>
                      <a:pt x="13" y="1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261" name="Freeform 150"/>
              <p:cNvSpPr/>
              <p:nvPr/>
            </p:nvSpPr>
            <p:spPr bwMode="auto">
              <a:xfrm>
                <a:off x="6645275" y="1257300"/>
                <a:ext cx="11113" cy="12700"/>
              </a:xfrm>
              <a:custGeom>
                <a:avLst/>
                <a:gdLst/>
                <a:ahLst/>
                <a:cxnLst>
                  <a:cxn ang="0">
                    <a:pos x="8" y="5"/>
                  </a:cxn>
                  <a:cxn ang="0">
                    <a:pos x="3" y="0"/>
                  </a:cxn>
                  <a:cxn ang="0">
                    <a:pos x="0" y="7"/>
                  </a:cxn>
                  <a:cxn ang="0">
                    <a:pos x="3" y="10"/>
                  </a:cxn>
                  <a:cxn ang="0">
                    <a:pos x="8" y="4"/>
                  </a:cxn>
                  <a:cxn ang="0">
                    <a:pos x="6" y="4"/>
                  </a:cxn>
                  <a:cxn ang="0">
                    <a:pos x="8" y="5"/>
                  </a:cxn>
                </a:cxnLst>
                <a:rect l="0" t="0" r="r" b="b"/>
                <a:pathLst>
                  <a:path w="8" h="10">
                    <a:moveTo>
                      <a:pt x="8" y="5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2" y="2"/>
                      <a:pt x="0" y="4"/>
                      <a:pt x="0" y="7"/>
                    </a:cubicBezTo>
                    <a:cubicBezTo>
                      <a:pt x="0" y="9"/>
                      <a:pt x="1" y="10"/>
                      <a:pt x="3" y="10"/>
                    </a:cubicBezTo>
                    <a:cubicBezTo>
                      <a:pt x="7" y="10"/>
                      <a:pt x="7" y="6"/>
                      <a:pt x="8" y="4"/>
                    </a:cubicBezTo>
                    <a:cubicBezTo>
                      <a:pt x="6" y="4"/>
                      <a:pt x="6" y="4"/>
                      <a:pt x="6" y="4"/>
                    </a:cubicBezTo>
                    <a:lnTo>
                      <a:pt x="8" y="5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262" name="Freeform 151"/>
              <p:cNvSpPr/>
              <p:nvPr/>
            </p:nvSpPr>
            <p:spPr bwMode="auto">
              <a:xfrm>
                <a:off x="6249988" y="1300163"/>
                <a:ext cx="26988" cy="15875"/>
              </a:xfrm>
              <a:custGeom>
                <a:avLst/>
                <a:gdLst/>
                <a:ahLst/>
                <a:cxnLst>
                  <a:cxn ang="0">
                    <a:pos x="20" y="9"/>
                  </a:cxn>
                  <a:cxn ang="0">
                    <a:pos x="10" y="12"/>
                  </a:cxn>
                  <a:cxn ang="0">
                    <a:pos x="0" y="7"/>
                  </a:cxn>
                  <a:cxn ang="0">
                    <a:pos x="10" y="0"/>
                  </a:cxn>
                  <a:cxn ang="0">
                    <a:pos x="20" y="7"/>
                  </a:cxn>
                  <a:cxn ang="0">
                    <a:pos x="17" y="12"/>
                  </a:cxn>
                  <a:cxn ang="0">
                    <a:pos x="20" y="9"/>
                  </a:cxn>
                </a:cxnLst>
                <a:rect l="0" t="0" r="r" b="b"/>
                <a:pathLst>
                  <a:path w="20" h="12">
                    <a:moveTo>
                      <a:pt x="20" y="9"/>
                    </a:moveTo>
                    <a:cubicBezTo>
                      <a:pt x="17" y="11"/>
                      <a:pt x="14" y="12"/>
                      <a:pt x="10" y="12"/>
                    </a:cubicBezTo>
                    <a:cubicBezTo>
                      <a:pt x="5" y="12"/>
                      <a:pt x="0" y="11"/>
                      <a:pt x="0" y="7"/>
                    </a:cubicBezTo>
                    <a:cubicBezTo>
                      <a:pt x="0" y="3"/>
                      <a:pt x="6" y="0"/>
                      <a:pt x="10" y="0"/>
                    </a:cubicBezTo>
                    <a:cubicBezTo>
                      <a:pt x="16" y="0"/>
                      <a:pt x="20" y="2"/>
                      <a:pt x="20" y="7"/>
                    </a:cubicBezTo>
                    <a:cubicBezTo>
                      <a:pt x="20" y="10"/>
                      <a:pt x="18" y="11"/>
                      <a:pt x="17" y="12"/>
                    </a:cubicBezTo>
                    <a:lnTo>
                      <a:pt x="20" y="9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263" name="Freeform 152"/>
              <p:cNvSpPr/>
              <p:nvPr/>
            </p:nvSpPr>
            <p:spPr bwMode="auto">
              <a:xfrm>
                <a:off x="6043613" y="1128713"/>
                <a:ext cx="100013" cy="57150"/>
              </a:xfrm>
              <a:custGeom>
                <a:avLst/>
                <a:gdLst/>
                <a:ahLst/>
                <a:cxnLst>
                  <a:cxn ang="0">
                    <a:pos x="6" y="43"/>
                  </a:cxn>
                  <a:cxn ang="0">
                    <a:pos x="0" y="37"/>
                  </a:cxn>
                  <a:cxn ang="0">
                    <a:pos x="8" y="27"/>
                  </a:cxn>
                  <a:cxn ang="0">
                    <a:pos x="39" y="0"/>
                  </a:cxn>
                  <a:cxn ang="0">
                    <a:pos x="45" y="0"/>
                  </a:cxn>
                  <a:cxn ang="0">
                    <a:pos x="44" y="10"/>
                  </a:cxn>
                  <a:cxn ang="0">
                    <a:pos x="52" y="6"/>
                  </a:cxn>
                  <a:cxn ang="0">
                    <a:pos x="76" y="23"/>
                  </a:cxn>
                  <a:cxn ang="0">
                    <a:pos x="45" y="34"/>
                  </a:cxn>
                  <a:cxn ang="0">
                    <a:pos x="30" y="37"/>
                  </a:cxn>
                  <a:cxn ang="0">
                    <a:pos x="6" y="43"/>
                  </a:cxn>
                </a:cxnLst>
                <a:rect l="0" t="0" r="r" b="b"/>
                <a:pathLst>
                  <a:path w="76" h="43">
                    <a:moveTo>
                      <a:pt x="6" y="43"/>
                    </a:moveTo>
                    <a:cubicBezTo>
                      <a:pt x="1" y="43"/>
                      <a:pt x="0" y="41"/>
                      <a:pt x="0" y="37"/>
                    </a:cubicBezTo>
                    <a:cubicBezTo>
                      <a:pt x="0" y="30"/>
                      <a:pt x="5" y="30"/>
                      <a:pt x="8" y="27"/>
                    </a:cubicBezTo>
                    <a:cubicBezTo>
                      <a:pt x="18" y="17"/>
                      <a:pt x="22" y="0"/>
                      <a:pt x="39" y="0"/>
                    </a:cubicBezTo>
                    <a:cubicBezTo>
                      <a:pt x="43" y="0"/>
                      <a:pt x="43" y="0"/>
                      <a:pt x="45" y="0"/>
                    </a:cubicBezTo>
                    <a:cubicBezTo>
                      <a:pt x="45" y="7"/>
                      <a:pt x="47" y="7"/>
                      <a:pt x="44" y="10"/>
                    </a:cubicBezTo>
                    <a:cubicBezTo>
                      <a:pt x="47" y="9"/>
                      <a:pt x="49" y="6"/>
                      <a:pt x="52" y="6"/>
                    </a:cubicBezTo>
                    <a:cubicBezTo>
                      <a:pt x="58" y="6"/>
                      <a:pt x="76" y="17"/>
                      <a:pt x="76" y="23"/>
                    </a:cubicBezTo>
                    <a:cubicBezTo>
                      <a:pt x="76" y="34"/>
                      <a:pt x="53" y="36"/>
                      <a:pt x="45" y="34"/>
                    </a:cubicBezTo>
                    <a:cubicBezTo>
                      <a:pt x="43" y="34"/>
                      <a:pt x="30" y="37"/>
                      <a:pt x="30" y="37"/>
                    </a:cubicBezTo>
                    <a:lnTo>
                      <a:pt x="6" y="43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264" name="Freeform 153"/>
              <p:cNvSpPr/>
              <p:nvPr/>
            </p:nvSpPr>
            <p:spPr bwMode="auto">
              <a:xfrm>
                <a:off x="5900738" y="1101725"/>
                <a:ext cx="39688" cy="20638"/>
              </a:xfrm>
              <a:custGeom>
                <a:avLst/>
                <a:gdLst/>
                <a:ahLst/>
                <a:cxnLst>
                  <a:cxn ang="0">
                    <a:pos x="12" y="0"/>
                  </a:cxn>
                  <a:cxn ang="0">
                    <a:pos x="30" y="7"/>
                  </a:cxn>
                  <a:cxn ang="0">
                    <a:pos x="9" y="16"/>
                  </a:cxn>
                  <a:cxn ang="0">
                    <a:pos x="0" y="5"/>
                  </a:cxn>
                  <a:cxn ang="0">
                    <a:pos x="12" y="0"/>
                  </a:cxn>
                </a:cxnLst>
                <a:rect l="0" t="0" r="r" b="b"/>
                <a:pathLst>
                  <a:path w="30" h="16">
                    <a:moveTo>
                      <a:pt x="12" y="0"/>
                    </a:moveTo>
                    <a:cubicBezTo>
                      <a:pt x="14" y="0"/>
                      <a:pt x="26" y="6"/>
                      <a:pt x="30" y="7"/>
                    </a:cubicBezTo>
                    <a:cubicBezTo>
                      <a:pt x="29" y="15"/>
                      <a:pt x="14" y="16"/>
                      <a:pt x="9" y="16"/>
                    </a:cubicBezTo>
                    <a:cubicBezTo>
                      <a:pt x="6" y="16"/>
                      <a:pt x="0" y="9"/>
                      <a:pt x="0" y="5"/>
                    </a:cubicBezTo>
                    <a:cubicBezTo>
                      <a:pt x="0" y="0"/>
                      <a:pt x="9" y="0"/>
                      <a:pt x="12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265" name="Freeform 154"/>
              <p:cNvSpPr/>
              <p:nvPr/>
            </p:nvSpPr>
            <p:spPr bwMode="auto">
              <a:xfrm>
                <a:off x="5913438" y="1057275"/>
                <a:ext cx="139700" cy="98425"/>
              </a:xfrm>
              <a:custGeom>
                <a:avLst/>
                <a:gdLst/>
                <a:ahLst/>
                <a:cxnLst>
                  <a:cxn ang="0">
                    <a:pos x="99" y="68"/>
                  </a:cxn>
                  <a:cxn ang="0">
                    <a:pos x="90" y="74"/>
                  </a:cxn>
                  <a:cxn ang="0">
                    <a:pos x="41" y="66"/>
                  </a:cxn>
                  <a:cxn ang="0">
                    <a:pos x="17" y="50"/>
                  </a:cxn>
                  <a:cxn ang="0">
                    <a:pos x="50" y="36"/>
                  </a:cxn>
                  <a:cxn ang="0">
                    <a:pos x="32" y="36"/>
                  </a:cxn>
                  <a:cxn ang="0">
                    <a:pos x="0" y="26"/>
                  </a:cxn>
                  <a:cxn ang="0">
                    <a:pos x="46" y="0"/>
                  </a:cxn>
                  <a:cxn ang="0">
                    <a:pos x="72" y="17"/>
                  </a:cxn>
                  <a:cxn ang="0">
                    <a:pos x="67" y="18"/>
                  </a:cxn>
                  <a:cxn ang="0">
                    <a:pos x="67" y="27"/>
                  </a:cxn>
                  <a:cxn ang="0">
                    <a:pos x="59" y="35"/>
                  </a:cxn>
                  <a:cxn ang="0">
                    <a:pos x="68" y="35"/>
                  </a:cxn>
                  <a:cxn ang="0">
                    <a:pos x="81" y="39"/>
                  </a:cxn>
                  <a:cxn ang="0">
                    <a:pos x="90" y="39"/>
                  </a:cxn>
                  <a:cxn ang="0">
                    <a:pos x="105" y="48"/>
                  </a:cxn>
                  <a:cxn ang="0">
                    <a:pos x="101" y="57"/>
                  </a:cxn>
                  <a:cxn ang="0">
                    <a:pos x="92" y="62"/>
                  </a:cxn>
                  <a:cxn ang="0">
                    <a:pos x="99" y="68"/>
                  </a:cxn>
                </a:cxnLst>
                <a:rect l="0" t="0" r="r" b="b"/>
                <a:pathLst>
                  <a:path w="105" h="74">
                    <a:moveTo>
                      <a:pt x="99" y="68"/>
                    </a:moveTo>
                    <a:cubicBezTo>
                      <a:pt x="99" y="72"/>
                      <a:pt x="94" y="74"/>
                      <a:pt x="90" y="74"/>
                    </a:cubicBezTo>
                    <a:cubicBezTo>
                      <a:pt x="71" y="74"/>
                      <a:pt x="57" y="66"/>
                      <a:pt x="41" y="66"/>
                    </a:cubicBezTo>
                    <a:cubicBezTo>
                      <a:pt x="35" y="66"/>
                      <a:pt x="24" y="54"/>
                      <a:pt x="17" y="50"/>
                    </a:cubicBezTo>
                    <a:cubicBezTo>
                      <a:pt x="32" y="46"/>
                      <a:pt x="36" y="41"/>
                      <a:pt x="50" y="36"/>
                    </a:cubicBezTo>
                    <a:cubicBezTo>
                      <a:pt x="46" y="36"/>
                      <a:pt x="35" y="36"/>
                      <a:pt x="32" y="36"/>
                    </a:cubicBezTo>
                    <a:cubicBezTo>
                      <a:pt x="20" y="36"/>
                      <a:pt x="11" y="32"/>
                      <a:pt x="0" y="26"/>
                    </a:cubicBezTo>
                    <a:cubicBezTo>
                      <a:pt x="18" y="21"/>
                      <a:pt x="25" y="0"/>
                      <a:pt x="46" y="0"/>
                    </a:cubicBezTo>
                    <a:cubicBezTo>
                      <a:pt x="58" y="0"/>
                      <a:pt x="65" y="12"/>
                      <a:pt x="72" y="17"/>
                    </a:cubicBezTo>
                    <a:cubicBezTo>
                      <a:pt x="68" y="19"/>
                      <a:pt x="69" y="18"/>
                      <a:pt x="67" y="18"/>
                    </a:cubicBezTo>
                    <a:cubicBezTo>
                      <a:pt x="68" y="23"/>
                      <a:pt x="67" y="24"/>
                      <a:pt x="67" y="27"/>
                    </a:cubicBezTo>
                    <a:cubicBezTo>
                      <a:pt x="67" y="29"/>
                      <a:pt x="62" y="33"/>
                      <a:pt x="59" y="35"/>
                    </a:cubicBezTo>
                    <a:cubicBezTo>
                      <a:pt x="63" y="33"/>
                      <a:pt x="65" y="35"/>
                      <a:pt x="68" y="35"/>
                    </a:cubicBezTo>
                    <a:cubicBezTo>
                      <a:pt x="73" y="35"/>
                      <a:pt x="76" y="39"/>
                      <a:pt x="81" y="39"/>
                    </a:cubicBezTo>
                    <a:cubicBezTo>
                      <a:pt x="84" y="39"/>
                      <a:pt x="87" y="39"/>
                      <a:pt x="90" y="39"/>
                    </a:cubicBezTo>
                    <a:cubicBezTo>
                      <a:pt x="99" y="39"/>
                      <a:pt x="99" y="42"/>
                      <a:pt x="105" y="48"/>
                    </a:cubicBezTo>
                    <a:cubicBezTo>
                      <a:pt x="100" y="51"/>
                      <a:pt x="101" y="52"/>
                      <a:pt x="101" y="57"/>
                    </a:cubicBezTo>
                    <a:cubicBezTo>
                      <a:pt x="101" y="61"/>
                      <a:pt x="95" y="62"/>
                      <a:pt x="92" y="62"/>
                    </a:cubicBezTo>
                    <a:cubicBezTo>
                      <a:pt x="95" y="63"/>
                      <a:pt x="99" y="65"/>
                      <a:pt x="99" y="68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266" name="Freeform 155"/>
              <p:cNvSpPr/>
              <p:nvPr/>
            </p:nvSpPr>
            <p:spPr bwMode="auto">
              <a:xfrm>
                <a:off x="5973763" y="1212850"/>
                <a:ext cx="17463" cy="12700"/>
              </a:xfrm>
              <a:custGeom>
                <a:avLst/>
                <a:gdLst/>
                <a:ahLst/>
                <a:cxnLst>
                  <a:cxn ang="0">
                    <a:pos x="0" y="5"/>
                  </a:cxn>
                  <a:cxn ang="0">
                    <a:pos x="7" y="0"/>
                  </a:cxn>
                  <a:cxn ang="0">
                    <a:pos x="13" y="0"/>
                  </a:cxn>
                  <a:cxn ang="0">
                    <a:pos x="5" y="9"/>
                  </a:cxn>
                  <a:cxn ang="0">
                    <a:pos x="0" y="5"/>
                  </a:cxn>
                </a:cxnLst>
                <a:rect l="0" t="0" r="r" b="b"/>
                <a:pathLst>
                  <a:path w="13" h="9">
                    <a:moveTo>
                      <a:pt x="0" y="5"/>
                    </a:moveTo>
                    <a:cubicBezTo>
                      <a:pt x="3" y="3"/>
                      <a:pt x="5" y="1"/>
                      <a:pt x="7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2" y="6"/>
                      <a:pt x="10" y="9"/>
                      <a:pt x="5" y="9"/>
                    </a:cubicBezTo>
                    <a:cubicBezTo>
                      <a:pt x="2" y="9"/>
                      <a:pt x="1" y="7"/>
                      <a:pt x="0" y="5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267" name="Freeform 156"/>
              <p:cNvSpPr/>
              <p:nvPr/>
            </p:nvSpPr>
            <p:spPr bwMode="auto">
              <a:xfrm>
                <a:off x="5886450" y="1060450"/>
                <a:ext cx="23813" cy="7938"/>
              </a:xfrm>
              <a:custGeom>
                <a:avLst/>
                <a:gdLst/>
                <a:ahLst/>
                <a:cxnLst>
                  <a:cxn ang="0">
                    <a:pos x="18" y="4"/>
                  </a:cxn>
                  <a:cxn ang="0">
                    <a:pos x="0" y="0"/>
                  </a:cxn>
                  <a:cxn ang="0">
                    <a:pos x="16" y="0"/>
                  </a:cxn>
                  <a:cxn ang="0">
                    <a:pos x="18" y="4"/>
                  </a:cxn>
                </a:cxnLst>
                <a:rect l="0" t="0" r="r" b="b"/>
                <a:pathLst>
                  <a:path w="18" h="6">
                    <a:moveTo>
                      <a:pt x="18" y="4"/>
                    </a:moveTo>
                    <a:cubicBezTo>
                      <a:pt x="11" y="5"/>
                      <a:pt x="3" y="6"/>
                      <a:pt x="0" y="0"/>
                    </a:cubicBezTo>
                    <a:cubicBezTo>
                      <a:pt x="16" y="0"/>
                      <a:pt x="16" y="0"/>
                      <a:pt x="16" y="0"/>
                    </a:cubicBezTo>
                    <a:lnTo>
                      <a:pt x="18" y="4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268" name="Freeform 157"/>
              <p:cNvSpPr/>
              <p:nvPr/>
            </p:nvSpPr>
            <p:spPr bwMode="auto">
              <a:xfrm>
                <a:off x="6162675" y="1173163"/>
                <a:ext cx="20638" cy="9525"/>
              </a:xfrm>
              <a:custGeom>
                <a:avLst/>
                <a:gdLst/>
                <a:ahLst/>
                <a:cxnLst>
                  <a:cxn ang="0">
                    <a:pos x="15" y="1"/>
                  </a:cxn>
                  <a:cxn ang="0">
                    <a:pos x="9" y="7"/>
                  </a:cxn>
                  <a:cxn ang="0">
                    <a:pos x="0" y="2"/>
                  </a:cxn>
                  <a:cxn ang="0">
                    <a:pos x="15" y="1"/>
                  </a:cxn>
                </a:cxnLst>
                <a:rect l="0" t="0" r="r" b="b"/>
                <a:pathLst>
                  <a:path w="15" h="7">
                    <a:moveTo>
                      <a:pt x="15" y="1"/>
                    </a:moveTo>
                    <a:cubicBezTo>
                      <a:pt x="14" y="4"/>
                      <a:pt x="12" y="7"/>
                      <a:pt x="9" y="7"/>
                    </a:cubicBezTo>
                    <a:cubicBezTo>
                      <a:pt x="4" y="7"/>
                      <a:pt x="1" y="4"/>
                      <a:pt x="0" y="2"/>
                    </a:cubicBezTo>
                    <a:cubicBezTo>
                      <a:pt x="9" y="0"/>
                      <a:pt x="11" y="2"/>
                      <a:pt x="15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269" name="Freeform 158"/>
              <p:cNvSpPr/>
              <p:nvPr/>
            </p:nvSpPr>
            <p:spPr bwMode="auto">
              <a:xfrm>
                <a:off x="5119688" y="1074738"/>
                <a:ext cx="117475" cy="36513"/>
              </a:xfrm>
              <a:custGeom>
                <a:avLst/>
                <a:gdLst/>
                <a:ahLst/>
                <a:cxnLst>
                  <a:cxn ang="0">
                    <a:pos x="76" y="14"/>
                  </a:cxn>
                  <a:cxn ang="0">
                    <a:pos x="58" y="17"/>
                  </a:cxn>
                  <a:cxn ang="0">
                    <a:pos x="49" y="27"/>
                  </a:cxn>
                  <a:cxn ang="0">
                    <a:pos x="44" y="23"/>
                  </a:cxn>
                  <a:cxn ang="0">
                    <a:pos x="44" y="23"/>
                  </a:cxn>
                  <a:cxn ang="0">
                    <a:pos x="32" y="17"/>
                  </a:cxn>
                  <a:cxn ang="0">
                    <a:pos x="41" y="14"/>
                  </a:cxn>
                  <a:cxn ang="0">
                    <a:pos x="33" y="13"/>
                  </a:cxn>
                  <a:cxn ang="0">
                    <a:pos x="40" y="9"/>
                  </a:cxn>
                  <a:cxn ang="0">
                    <a:pos x="30" y="5"/>
                  </a:cxn>
                  <a:cxn ang="0">
                    <a:pos x="10" y="11"/>
                  </a:cxn>
                  <a:cxn ang="0">
                    <a:pos x="0" y="9"/>
                  </a:cxn>
                  <a:cxn ang="0">
                    <a:pos x="34" y="0"/>
                  </a:cxn>
                  <a:cxn ang="0">
                    <a:pos x="60" y="6"/>
                  </a:cxn>
                  <a:cxn ang="0">
                    <a:pos x="76" y="0"/>
                  </a:cxn>
                  <a:cxn ang="0">
                    <a:pos x="89" y="5"/>
                  </a:cxn>
                  <a:cxn ang="0">
                    <a:pos x="78" y="13"/>
                  </a:cxn>
                  <a:cxn ang="0">
                    <a:pos x="73" y="13"/>
                  </a:cxn>
                  <a:cxn ang="0">
                    <a:pos x="73" y="17"/>
                  </a:cxn>
                  <a:cxn ang="0">
                    <a:pos x="76" y="14"/>
                  </a:cxn>
                </a:cxnLst>
                <a:rect l="0" t="0" r="r" b="b"/>
                <a:pathLst>
                  <a:path w="89" h="27">
                    <a:moveTo>
                      <a:pt x="76" y="14"/>
                    </a:moveTo>
                    <a:cubicBezTo>
                      <a:pt x="69" y="19"/>
                      <a:pt x="65" y="13"/>
                      <a:pt x="58" y="17"/>
                    </a:cubicBezTo>
                    <a:cubicBezTo>
                      <a:pt x="54" y="19"/>
                      <a:pt x="53" y="27"/>
                      <a:pt x="49" y="27"/>
                    </a:cubicBezTo>
                    <a:cubicBezTo>
                      <a:pt x="47" y="26"/>
                      <a:pt x="45" y="24"/>
                      <a:pt x="44" y="23"/>
                    </a:cubicBezTo>
                    <a:cubicBezTo>
                      <a:pt x="44" y="23"/>
                      <a:pt x="44" y="23"/>
                      <a:pt x="44" y="23"/>
                    </a:cubicBezTo>
                    <a:cubicBezTo>
                      <a:pt x="38" y="23"/>
                      <a:pt x="33" y="21"/>
                      <a:pt x="32" y="17"/>
                    </a:cubicBezTo>
                    <a:cubicBezTo>
                      <a:pt x="36" y="15"/>
                      <a:pt x="38" y="15"/>
                      <a:pt x="41" y="14"/>
                    </a:cubicBezTo>
                    <a:cubicBezTo>
                      <a:pt x="37" y="14"/>
                      <a:pt x="35" y="13"/>
                      <a:pt x="33" y="13"/>
                    </a:cubicBezTo>
                    <a:cubicBezTo>
                      <a:pt x="36" y="11"/>
                      <a:pt x="38" y="11"/>
                      <a:pt x="40" y="9"/>
                    </a:cubicBezTo>
                    <a:cubicBezTo>
                      <a:pt x="36" y="8"/>
                      <a:pt x="34" y="5"/>
                      <a:pt x="30" y="5"/>
                    </a:cubicBezTo>
                    <a:cubicBezTo>
                      <a:pt x="25" y="5"/>
                      <a:pt x="17" y="11"/>
                      <a:pt x="10" y="11"/>
                    </a:cubicBezTo>
                    <a:cubicBezTo>
                      <a:pt x="7" y="11"/>
                      <a:pt x="4" y="9"/>
                      <a:pt x="0" y="9"/>
                    </a:cubicBezTo>
                    <a:cubicBezTo>
                      <a:pt x="4" y="2"/>
                      <a:pt x="25" y="0"/>
                      <a:pt x="34" y="0"/>
                    </a:cubicBezTo>
                    <a:cubicBezTo>
                      <a:pt x="45" y="0"/>
                      <a:pt x="52" y="6"/>
                      <a:pt x="60" y="6"/>
                    </a:cubicBezTo>
                    <a:cubicBezTo>
                      <a:pt x="67" y="6"/>
                      <a:pt x="70" y="0"/>
                      <a:pt x="76" y="0"/>
                    </a:cubicBezTo>
                    <a:cubicBezTo>
                      <a:pt x="82" y="0"/>
                      <a:pt x="87" y="4"/>
                      <a:pt x="89" y="5"/>
                    </a:cubicBezTo>
                    <a:cubicBezTo>
                      <a:pt x="89" y="13"/>
                      <a:pt x="83" y="9"/>
                      <a:pt x="78" y="13"/>
                    </a:cubicBezTo>
                    <a:cubicBezTo>
                      <a:pt x="76" y="13"/>
                      <a:pt x="75" y="13"/>
                      <a:pt x="73" y="13"/>
                    </a:cubicBezTo>
                    <a:cubicBezTo>
                      <a:pt x="73" y="17"/>
                      <a:pt x="73" y="17"/>
                      <a:pt x="73" y="17"/>
                    </a:cubicBezTo>
                    <a:lnTo>
                      <a:pt x="76" y="14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270" name="Freeform 159"/>
              <p:cNvSpPr/>
              <p:nvPr/>
            </p:nvSpPr>
            <p:spPr bwMode="auto">
              <a:xfrm>
                <a:off x="5427663" y="1052513"/>
                <a:ext cx="41275" cy="26988"/>
              </a:xfrm>
              <a:custGeom>
                <a:avLst/>
                <a:gdLst/>
                <a:ahLst/>
                <a:cxnLst>
                  <a:cxn ang="0">
                    <a:pos x="7" y="20"/>
                  </a:cxn>
                  <a:cxn ang="0">
                    <a:pos x="0" y="13"/>
                  </a:cxn>
                  <a:cxn ang="0">
                    <a:pos x="25" y="0"/>
                  </a:cxn>
                  <a:cxn ang="0">
                    <a:pos x="31" y="14"/>
                  </a:cxn>
                  <a:cxn ang="0">
                    <a:pos x="7" y="20"/>
                  </a:cxn>
                </a:cxnLst>
                <a:rect l="0" t="0" r="r" b="b"/>
                <a:pathLst>
                  <a:path w="31" h="20">
                    <a:moveTo>
                      <a:pt x="7" y="20"/>
                    </a:moveTo>
                    <a:cubicBezTo>
                      <a:pt x="2" y="20"/>
                      <a:pt x="0" y="17"/>
                      <a:pt x="0" y="13"/>
                    </a:cubicBezTo>
                    <a:cubicBezTo>
                      <a:pt x="0" y="7"/>
                      <a:pt x="18" y="0"/>
                      <a:pt x="25" y="0"/>
                    </a:cubicBezTo>
                    <a:cubicBezTo>
                      <a:pt x="31" y="14"/>
                      <a:pt x="31" y="14"/>
                      <a:pt x="31" y="14"/>
                    </a:cubicBezTo>
                    <a:cubicBezTo>
                      <a:pt x="28" y="16"/>
                      <a:pt x="11" y="20"/>
                      <a:pt x="7" y="2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271" name="Freeform 160"/>
              <p:cNvSpPr/>
              <p:nvPr/>
            </p:nvSpPr>
            <p:spPr bwMode="auto">
              <a:xfrm>
                <a:off x="5373688" y="1069975"/>
                <a:ext cx="44450" cy="25400"/>
              </a:xfrm>
              <a:custGeom>
                <a:avLst/>
                <a:gdLst/>
                <a:ahLst/>
                <a:cxnLst>
                  <a:cxn ang="0">
                    <a:pos x="33" y="4"/>
                  </a:cxn>
                  <a:cxn ang="0">
                    <a:pos x="33" y="10"/>
                  </a:cxn>
                  <a:cxn ang="0">
                    <a:pos x="22" y="12"/>
                  </a:cxn>
                  <a:cxn ang="0">
                    <a:pos x="24" y="18"/>
                  </a:cxn>
                  <a:cxn ang="0">
                    <a:pos x="0" y="18"/>
                  </a:cxn>
                  <a:cxn ang="0">
                    <a:pos x="9" y="6"/>
                  </a:cxn>
                  <a:cxn ang="0">
                    <a:pos x="9" y="0"/>
                  </a:cxn>
                  <a:cxn ang="0">
                    <a:pos x="23" y="0"/>
                  </a:cxn>
                  <a:cxn ang="0">
                    <a:pos x="19" y="4"/>
                  </a:cxn>
                  <a:cxn ang="0">
                    <a:pos x="33" y="4"/>
                  </a:cxn>
                </a:cxnLst>
                <a:rect l="0" t="0" r="r" b="b"/>
                <a:pathLst>
                  <a:path w="33" h="20">
                    <a:moveTo>
                      <a:pt x="33" y="4"/>
                    </a:moveTo>
                    <a:cubicBezTo>
                      <a:pt x="33" y="8"/>
                      <a:pt x="33" y="8"/>
                      <a:pt x="33" y="10"/>
                    </a:cubicBezTo>
                    <a:cubicBezTo>
                      <a:pt x="30" y="14"/>
                      <a:pt x="26" y="12"/>
                      <a:pt x="22" y="12"/>
                    </a:cubicBezTo>
                    <a:cubicBezTo>
                      <a:pt x="24" y="18"/>
                      <a:pt x="24" y="18"/>
                      <a:pt x="24" y="18"/>
                    </a:cubicBezTo>
                    <a:cubicBezTo>
                      <a:pt x="22" y="19"/>
                      <a:pt x="0" y="20"/>
                      <a:pt x="0" y="18"/>
                    </a:cubicBezTo>
                    <a:cubicBezTo>
                      <a:pt x="0" y="11"/>
                      <a:pt x="3" y="8"/>
                      <a:pt x="9" y="6"/>
                    </a:cubicBezTo>
                    <a:cubicBezTo>
                      <a:pt x="8" y="2"/>
                      <a:pt x="9" y="1"/>
                      <a:pt x="9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2" y="2"/>
                      <a:pt x="20" y="4"/>
                      <a:pt x="19" y="4"/>
                    </a:cubicBezTo>
                    <a:cubicBezTo>
                      <a:pt x="22" y="4"/>
                      <a:pt x="29" y="4"/>
                      <a:pt x="33" y="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272" name="Freeform 161"/>
              <p:cNvSpPr/>
              <p:nvPr/>
            </p:nvSpPr>
            <p:spPr bwMode="auto">
              <a:xfrm>
                <a:off x="5314950" y="1092200"/>
                <a:ext cx="44450" cy="15875"/>
              </a:xfrm>
              <a:custGeom>
                <a:avLst/>
                <a:gdLst/>
                <a:ahLst/>
                <a:cxnLst>
                  <a:cxn ang="0">
                    <a:pos x="20" y="12"/>
                  </a:cxn>
                  <a:cxn ang="0">
                    <a:pos x="11" y="7"/>
                  </a:cxn>
                  <a:cxn ang="0">
                    <a:pos x="4" y="12"/>
                  </a:cxn>
                  <a:cxn ang="0">
                    <a:pos x="0" y="9"/>
                  </a:cxn>
                  <a:cxn ang="0">
                    <a:pos x="22" y="0"/>
                  </a:cxn>
                  <a:cxn ang="0">
                    <a:pos x="34" y="5"/>
                  </a:cxn>
                  <a:cxn ang="0">
                    <a:pos x="20" y="12"/>
                  </a:cxn>
                </a:cxnLst>
                <a:rect l="0" t="0" r="r" b="b"/>
                <a:pathLst>
                  <a:path w="34" h="12">
                    <a:moveTo>
                      <a:pt x="20" y="12"/>
                    </a:moveTo>
                    <a:cubicBezTo>
                      <a:pt x="17" y="12"/>
                      <a:pt x="14" y="7"/>
                      <a:pt x="11" y="7"/>
                    </a:cubicBezTo>
                    <a:cubicBezTo>
                      <a:pt x="10" y="12"/>
                      <a:pt x="8" y="12"/>
                      <a:pt x="4" y="12"/>
                    </a:cubicBezTo>
                    <a:cubicBezTo>
                      <a:pt x="2" y="12"/>
                      <a:pt x="0" y="10"/>
                      <a:pt x="0" y="9"/>
                    </a:cubicBezTo>
                    <a:cubicBezTo>
                      <a:pt x="0" y="2"/>
                      <a:pt x="17" y="0"/>
                      <a:pt x="22" y="0"/>
                    </a:cubicBezTo>
                    <a:cubicBezTo>
                      <a:pt x="28" y="0"/>
                      <a:pt x="32" y="2"/>
                      <a:pt x="34" y="5"/>
                    </a:cubicBezTo>
                    <a:cubicBezTo>
                      <a:pt x="25" y="5"/>
                      <a:pt x="26" y="12"/>
                      <a:pt x="20" y="1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273" name="Freeform 162"/>
              <p:cNvSpPr/>
              <p:nvPr/>
            </p:nvSpPr>
            <p:spPr bwMode="auto">
              <a:xfrm>
                <a:off x="5287963" y="1038225"/>
                <a:ext cx="71438" cy="49213"/>
              </a:xfrm>
              <a:custGeom>
                <a:avLst/>
                <a:gdLst/>
                <a:ahLst/>
                <a:cxnLst>
                  <a:cxn ang="0">
                    <a:pos x="40" y="31"/>
                  </a:cxn>
                  <a:cxn ang="0">
                    <a:pos x="22" y="36"/>
                  </a:cxn>
                  <a:cxn ang="0">
                    <a:pos x="0" y="28"/>
                  </a:cxn>
                  <a:cxn ang="0">
                    <a:pos x="6" y="23"/>
                  </a:cxn>
                  <a:cxn ang="0">
                    <a:pos x="24" y="23"/>
                  </a:cxn>
                  <a:cxn ang="0">
                    <a:pos x="17" y="22"/>
                  </a:cxn>
                  <a:cxn ang="0">
                    <a:pos x="17" y="16"/>
                  </a:cxn>
                  <a:cxn ang="0">
                    <a:pos x="43" y="8"/>
                  </a:cxn>
                  <a:cxn ang="0">
                    <a:pos x="51" y="0"/>
                  </a:cxn>
                  <a:cxn ang="0">
                    <a:pos x="52" y="5"/>
                  </a:cxn>
                  <a:cxn ang="0">
                    <a:pos x="48" y="11"/>
                  </a:cxn>
                  <a:cxn ang="0">
                    <a:pos x="28" y="23"/>
                  </a:cxn>
                  <a:cxn ang="0">
                    <a:pos x="53" y="29"/>
                  </a:cxn>
                  <a:cxn ang="0">
                    <a:pos x="40" y="31"/>
                  </a:cxn>
                </a:cxnLst>
                <a:rect l="0" t="0" r="r" b="b"/>
                <a:pathLst>
                  <a:path w="53" h="36">
                    <a:moveTo>
                      <a:pt x="40" y="31"/>
                    </a:moveTo>
                    <a:cubicBezTo>
                      <a:pt x="34" y="31"/>
                      <a:pt x="27" y="36"/>
                      <a:pt x="22" y="36"/>
                    </a:cubicBezTo>
                    <a:cubicBezTo>
                      <a:pt x="19" y="36"/>
                      <a:pt x="1" y="28"/>
                      <a:pt x="0" y="28"/>
                    </a:cubicBezTo>
                    <a:cubicBezTo>
                      <a:pt x="3" y="26"/>
                      <a:pt x="4" y="25"/>
                      <a:pt x="6" y="23"/>
                    </a:cubicBezTo>
                    <a:cubicBezTo>
                      <a:pt x="24" y="23"/>
                      <a:pt x="24" y="23"/>
                      <a:pt x="24" y="23"/>
                    </a:cubicBezTo>
                    <a:cubicBezTo>
                      <a:pt x="19" y="21"/>
                      <a:pt x="21" y="20"/>
                      <a:pt x="17" y="22"/>
                    </a:cubicBezTo>
                    <a:cubicBezTo>
                      <a:pt x="17" y="16"/>
                      <a:pt x="17" y="16"/>
                      <a:pt x="17" y="16"/>
                    </a:cubicBezTo>
                    <a:cubicBezTo>
                      <a:pt x="30" y="16"/>
                      <a:pt x="30" y="8"/>
                      <a:pt x="43" y="8"/>
                    </a:cubicBezTo>
                    <a:cubicBezTo>
                      <a:pt x="44" y="4"/>
                      <a:pt x="47" y="0"/>
                      <a:pt x="51" y="0"/>
                    </a:cubicBezTo>
                    <a:cubicBezTo>
                      <a:pt x="52" y="0"/>
                      <a:pt x="52" y="4"/>
                      <a:pt x="52" y="5"/>
                    </a:cubicBezTo>
                    <a:cubicBezTo>
                      <a:pt x="50" y="7"/>
                      <a:pt x="48" y="9"/>
                      <a:pt x="48" y="11"/>
                    </a:cubicBezTo>
                    <a:cubicBezTo>
                      <a:pt x="41" y="16"/>
                      <a:pt x="32" y="18"/>
                      <a:pt x="28" y="23"/>
                    </a:cubicBezTo>
                    <a:cubicBezTo>
                      <a:pt x="40" y="24"/>
                      <a:pt x="43" y="25"/>
                      <a:pt x="53" y="29"/>
                    </a:cubicBezTo>
                    <a:cubicBezTo>
                      <a:pt x="49" y="32"/>
                      <a:pt x="45" y="31"/>
                      <a:pt x="40" y="3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274" name="Freeform 164"/>
              <p:cNvSpPr/>
              <p:nvPr/>
            </p:nvSpPr>
            <p:spPr bwMode="auto">
              <a:xfrm>
                <a:off x="6675438" y="1244600"/>
                <a:ext cx="128588" cy="49213"/>
              </a:xfrm>
              <a:custGeom>
                <a:avLst/>
                <a:gdLst/>
                <a:ahLst/>
                <a:cxnLst>
                  <a:cxn ang="0">
                    <a:pos x="77" y="29"/>
                  </a:cxn>
                  <a:cxn ang="0">
                    <a:pos x="66" y="34"/>
                  </a:cxn>
                  <a:cxn ang="0">
                    <a:pos x="58" y="29"/>
                  </a:cxn>
                  <a:cxn ang="0">
                    <a:pos x="50" y="32"/>
                  </a:cxn>
                  <a:cxn ang="0">
                    <a:pos x="40" y="36"/>
                  </a:cxn>
                  <a:cxn ang="0">
                    <a:pos x="32" y="31"/>
                  </a:cxn>
                  <a:cxn ang="0">
                    <a:pos x="22" y="38"/>
                  </a:cxn>
                  <a:cxn ang="0">
                    <a:pos x="0" y="18"/>
                  </a:cxn>
                  <a:cxn ang="0">
                    <a:pos x="20" y="0"/>
                  </a:cxn>
                  <a:cxn ang="0">
                    <a:pos x="47" y="15"/>
                  </a:cxn>
                  <a:cxn ang="0">
                    <a:pos x="54" y="3"/>
                  </a:cxn>
                  <a:cxn ang="0">
                    <a:pos x="97" y="15"/>
                  </a:cxn>
                  <a:cxn ang="0">
                    <a:pos x="89" y="29"/>
                  </a:cxn>
                  <a:cxn ang="0">
                    <a:pos x="77" y="29"/>
                  </a:cxn>
                </a:cxnLst>
                <a:rect l="0" t="0" r="r" b="b"/>
                <a:pathLst>
                  <a:path w="97" h="38">
                    <a:moveTo>
                      <a:pt x="77" y="29"/>
                    </a:moveTo>
                    <a:cubicBezTo>
                      <a:pt x="74" y="29"/>
                      <a:pt x="72" y="34"/>
                      <a:pt x="66" y="34"/>
                    </a:cubicBezTo>
                    <a:cubicBezTo>
                      <a:pt x="63" y="34"/>
                      <a:pt x="62" y="29"/>
                      <a:pt x="58" y="29"/>
                    </a:cubicBezTo>
                    <a:cubicBezTo>
                      <a:pt x="55" y="29"/>
                      <a:pt x="53" y="32"/>
                      <a:pt x="50" y="32"/>
                    </a:cubicBezTo>
                    <a:cubicBezTo>
                      <a:pt x="47" y="32"/>
                      <a:pt x="44" y="36"/>
                      <a:pt x="40" y="36"/>
                    </a:cubicBezTo>
                    <a:cubicBezTo>
                      <a:pt x="36" y="36"/>
                      <a:pt x="34" y="34"/>
                      <a:pt x="32" y="31"/>
                    </a:cubicBezTo>
                    <a:cubicBezTo>
                      <a:pt x="29" y="34"/>
                      <a:pt x="27" y="38"/>
                      <a:pt x="22" y="38"/>
                    </a:cubicBezTo>
                    <a:cubicBezTo>
                      <a:pt x="11" y="38"/>
                      <a:pt x="0" y="29"/>
                      <a:pt x="0" y="18"/>
                    </a:cubicBezTo>
                    <a:cubicBezTo>
                      <a:pt x="0" y="8"/>
                      <a:pt x="11" y="0"/>
                      <a:pt x="20" y="0"/>
                    </a:cubicBezTo>
                    <a:cubicBezTo>
                      <a:pt x="34" y="0"/>
                      <a:pt x="35" y="15"/>
                      <a:pt x="47" y="15"/>
                    </a:cubicBezTo>
                    <a:cubicBezTo>
                      <a:pt x="47" y="8"/>
                      <a:pt x="49" y="3"/>
                      <a:pt x="54" y="3"/>
                    </a:cubicBezTo>
                    <a:cubicBezTo>
                      <a:pt x="62" y="3"/>
                      <a:pt x="88" y="12"/>
                      <a:pt x="97" y="15"/>
                    </a:cubicBezTo>
                    <a:cubicBezTo>
                      <a:pt x="95" y="21"/>
                      <a:pt x="89" y="26"/>
                      <a:pt x="89" y="29"/>
                    </a:cubicBezTo>
                    <a:lnTo>
                      <a:pt x="77" y="29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275" name="Freeform 165"/>
              <p:cNvSpPr/>
              <p:nvPr/>
            </p:nvSpPr>
            <p:spPr bwMode="auto">
              <a:xfrm>
                <a:off x="4924425" y="2252663"/>
                <a:ext cx="34925" cy="17463"/>
              </a:xfrm>
              <a:custGeom>
                <a:avLst/>
                <a:gdLst/>
                <a:ahLst/>
                <a:cxnLst>
                  <a:cxn ang="0">
                    <a:pos x="5" y="13"/>
                  </a:cxn>
                  <a:cxn ang="0">
                    <a:pos x="2" y="11"/>
                  </a:cxn>
                  <a:cxn ang="0">
                    <a:pos x="0" y="9"/>
                  </a:cxn>
                  <a:cxn ang="0">
                    <a:pos x="26" y="0"/>
                  </a:cxn>
                  <a:cxn ang="0">
                    <a:pos x="20" y="4"/>
                  </a:cxn>
                  <a:cxn ang="0">
                    <a:pos x="19" y="8"/>
                  </a:cxn>
                  <a:cxn ang="0">
                    <a:pos x="5" y="13"/>
                  </a:cxn>
                </a:cxnLst>
                <a:rect l="0" t="0" r="r" b="b"/>
                <a:pathLst>
                  <a:path w="26" h="13">
                    <a:moveTo>
                      <a:pt x="5" y="13"/>
                    </a:moveTo>
                    <a:cubicBezTo>
                      <a:pt x="4" y="13"/>
                      <a:pt x="2" y="12"/>
                      <a:pt x="2" y="11"/>
                    </a:cubicBezTo>
                    <a:cubicBezTo>
                      <a:pt x="1" y="11"/>
                      <a:pt x="0" y="9"/>
                      <a:pt x="0" y="9"/>
                    </a:cubicBezTo>
                    <a:cubicBezTo>
                      <a:pt x="7" y="6"/>
                      <a:pt x="18" y="1"/>
                      <a:pt x="26" y="0"/>
                    </a:cubicBezTo>
                    <a:cubicBezTo>
                      <a:pt x="25" y="4"/>
                      <a:pt x="22" y="2"/>
                      <a:pt x="20" y="4"/>
                    </a:cubicBezTo>
                    <a:cubicBezTo>
                      <a:pt x="18" y="4"/>
                      <a:pt x="19" y="7"/>
                      <a:pt x="19" y="8"/>
                    </a:cubicBezTo>
                    <a:cubicBezTo>
                      <a:pt x="18" y="11"/>
                      <a:pt x="9" y="13"/>
                      <a:pt x="5" y="13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276" name="Freeform 166"/>
              <p:cNvSpPr/>
              <p:nvPr/>
            </p:nvSpPr>
            <p:spPr bwMode="auto">
              <a:xfrm>
                <a:off x="5183188" y="1463675"/>
                <a:ext cx="34925" cy="25400"/>
              </a:xfrm>
              <a:custGeom>
                <a:avLst/>
                <a:gdLst/>
                <a:ahLst/>
                <a:cxnLst>
                  <a:cxn ang="0">
                    <a:pos x="5" y="4"/>
                  </a:cxn>
                  <a:cxn ang="0">
                    <a:pos x="11" y="0"/>
                  </a:cxn>
                  <a:cxn ang="0">
                    <a:pos x="26" y="6"/>
                  </a:cxn>
                  <a:cxn ang="0">
                    <a:pos x="26" y="12"/>
                  </a:cxn>
                  <a:cxn ang="0">
                    <a:pos x="8" y="19"/>
                  </a:cxn>
                  <a:cxn ang="0">
                    <a:pos x="0" y="14"/>
                  </a:cxn>
                  <a:cxn ang="0">
                    <a:pos x="5" y="4"/>
                  </a:cxn>
                </a:cxnLst>
                <a:rect l="0" t="0" r="r" b="b"/>
                <a:pathLst>
                  <a:path w="26" h="19">
                    <a:moveTo>
                      <a:pt x="5" y="4"/>
                    </a:moveTo>
                    <a:cubicBezTo>
                      <a:pt x="8" y="4"/>
                      <a:pt x="8" y="0"/>
                      <a:pt x="11" y="0"/>
                    </a:cubicBezTo>
                    <a:cubicBezTo>
                      <a:pt x="17" y="0"/>
                      <a:pt x="20" y="5"/>
                      <a:pt x="26" y="6"/>
                    </a:cubicBezTo>
                    <a:cubicBezTo>
                      <a:pt x="26" y="12"/>
                      <a:pt x="26" y="12"/>
                      <a:pt x="26" y="12"/>
                    </a:cubicBezTo>
                    <a:cubicBezTo>
                      <a:pt x="20" y="15"/>
                      <a:pt x="15" y="19"/>
                      <a:pt x="8" y="19"/>
                    </a:cubicBezTo>
                    <a:cubicBezTo>
                      <a:pt x="2" y="19"/>
                      <a:pt x="0" y="19"/>
                      <a:pt x="0" y="14"/>
                    </a:cubicBezTo>
                    <a:cubicBezTo>
                      <a:pt x="0" y="12"/>
                      <a:pt x="4" y="4"/>
                      <a:pt x="5" y="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277" name="Freeform 167"/>
              <p:cNvSpPr/>
              <p:nvPr/>
            </p:nvSpPr>
            <p:spPr bwMode="auto">
              <a:xfrm>
                <a:off x="5359400" y="1433513"/>
                <a:ext cx="26988" cy="25400"/>
              </a:xfrm>
              <a:custGeom>
                <a:avLst/>
                <a:gdLst/>
                <a:ahLst/>
                <a:cxnLst>
                  <a:cxn ang="0">
                    <a:pos x="21" y="17"/>
                  </a:cxn>
                  <a:cxn ang="0">
                    <a:pos x="15" y="19"/>
                  </a:cxn>
                  <a:cxn ang="0">
                    <a:pos x="0" y="8"/>
                  </a:cxn>
                  <a:cxn ang="0">
                    <a:pos x="21" y="17"/>
                  </a:cxn>
                </a:cxnLst>
                <a:rect l="0" t="0" r="r" b="b"/>
                <a:pathLst>
                  <a:path w="21" h="20">
                    <a:moveTo>
                      <a:pt x="21" y="17"/>
                    </a:moveTo>
                    <a:cubicBezTo>
                      <a:pt x="21" y="20"/>
                      <a:pt x="15" y="19"/>
                      <a:pt x="15" y="19"/>
                    </a:cubicBezTo>
                    <a:cubicBezTo>
                      <a:pt x="10" y="19"/>
                      <a:pt x="0" y="14"/>
                      <a:pt x="0" y="8"/>
                    </a:cubicBezTo>
                    <a:cubicBezTo>
                      <a:pt x="0" y="0"/>
                      <a:pt x="21" y="8"/>
                      <a:pt x="21" y="17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278" name="Freeform 168"/>
              <p:cNvSpPr/>
              <p:nvPr/>
            </p:nvSpPr>
            <p:spPr bwMode="auto">
              <a:xfrm>
                <a:off x="5549900" y="1338263"/>
                <a:ext cx="25400" cy="17463"/>
              </a:xfrm>
              <a:custGeom>
                <a:avLst/>
                <a:gdLst/>
                <a:ahLst/>
                <a:cxnLst>
                  <a:cxn ang="0">
                    <a:pos x="2" y="13"/>
                  </a:cxn>
                  <a:cxn ang="0">
                    <a:pos x="19" y="8"/>
                  </a:cxn>
                  <a:cxn ang="0">
                    <a:pos x="8" y="0"/>
                  </a:cxn>
                  <a:cxn ang="0">
                    <a:pos x="2" y="9"/>
                  </a:cxn>
                  <a:cxn ang="0">
                    <a:pos x="2" y="13"/>
                  </a:cxn>
                </a:cxnLst>
                <a:rect l="0" t="0" r="r" b="b"/>
                <a:pathLst>
                  <a:path w="19" h="13">
                    <a:moveTo>
                      <a:pt x="2" y="13"/>
                    </a:moveTo>
                    <a:cubicBezTo>
                      <a:pt x="7" y="13"/>
                      <a:pt x="17" y="10"/>
                      <a:pt x="19" y="8"/>
                    </a:cubicBezTo>
                    <a:cubicBezTo>
                      <a:pt x="15" y="5"/>
                      <a:pt x="13" y="0"/>
                      <a:pt x="8" y="0"/>
                    </a:cubicBezTo>
                    <a:cubicBezTo>
                      <a:pt x="4" y="0"/>
                      <a:pt x="2" y="5"/>
                      <a:pt x="2" y="9"/>
                    </a:cubicBezTo>
                    <a:cubicBezTo>
                      <a:pt x="2" y="10"/>
                      <a:pt x="0" y="13"/>
                      <a:pt x="2" y="13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279" name="Freeform 169"/>
              <p:cNvSpPr/>
              <p:nvPr/>
            </p:nvSpPr>
            <p:spPr bwMode="auto">
              <a:xfrm>
                <a:off x="6727825" y="1320800"/>
                <a:ext cx="53975" cy="22225"/>
              </a:xfrm>
              <a:custGeom>
                <a:avLst/>
                <a:gdLst/>
                <a:ahLst/>
                <a:cxnLst>
                  <a:cxn ang="0">
                    <a:pos x="0" y="13"/>
                  </a:cxn>
                  <a:cxn ang="0">
                    <a:pos x="21" y="0"/>
                  </a:cxn>
                  <a:cxn ang="0">
                    <a:pos x="41" y="17"/>
                  </a:cxn>
                  <a:cxn ang="0">
                    <a:pos x="28" y="17"/>
                  </a:cxn>
                  <a:cxn ang="0">
                    <a:pos x="2" y="11"/>
                  </a:cxn>
                  <a:cxn ang="0">
                    <a:pos x="0" y="13"/>
                  </a:cxn>
                </a:cxnLst>
                <a:rect l="0" t="0" r="r" b="b"/>
                <a:pathLst>
                  <a:path w="41" h="17">
                    <a:moveTo>
                      <a:pt x="0" y="13"/>
                    </a:moveTo>
                    <a:cubicBezTo>
                      <a:pt x="5" y="6"/>
                      <a:pt x="11" y="0"/>
                      <a:pt x="21" y="0"/>
                    </a:cubicBezTo>
                    <a:cubicBezTo>
                      <a:pt x="32" y="0"/>
                      <a:pt x="41" y="7"/>
                      <a:pt x="41" y="17"/>
                    </a:cubicBezTo>
                    <a:cubicBezTo>
                      <a:pt x="28" y="17"/>
                      <a:pt x="28" y="17"/>
                      <a:pt x="28" y="17"/>
                    </a:cubicBezTo>
                    <a:cubicBezTo>
                      <a:pt x="20" y="13"/>
                      <a:pt x="10" y="14"/>
                      <a:pt x="2" y="11"/>
                    </a:cubicBezTo>
                    <a:lnTo>
                      <a:pt x="0" y="13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280" name="Freeform 170"/>
              <p:cNvSpPr/>
              <p:nvPr/>
            </p:nvSpPr>
            <p:spPr bwMode="auto">
              <a:xfrm>
                <a:off x="6832600" y="1266825"/>
                <a:ext cx="74613" cy="2698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52" y="9"/>
                  </a:cxn>
                  <a:cxn ang="0">
                    <a:pos x="56" y="13"/>
                  </a:cxn>
                  <a:cxn ang="0">
                    <a:pos x="37" y="20"/>
                  </a:cxn>
                  <a:cxn ang="0">
                    <a:pos x="4" y="3"/>
                  </a:cxn>
                  <a:cxn ang="0">
                    <a:pos x="0" y="0"/>
                  </a:cxn>
                </a:cxnLst>
                <a:rect l="0" t="0" r="r" b="b"/>
                <a:pathLst>
                  <a:path w="56" h="20">
                    <a:moveTo>
                      <a:pt x="0" y="0"/>
                    </a:moveTo>
                    <a:cubicBezTo>
                      <a:pt x="4" y="3"/>
                      <a:pt x="50" y="9"/>
                      <a:pt x="52" y="9"/>
                    </a:cubicBezTo>
                    <a:cubicBezTo>
                      <a:pt x="55" y="9"/>
                      <a:pt x="56" y="11"/>
                      <a:pt x="56" y="13"/>
                    </a:cubicBezTo>
                    <a:cubicBezTo>
                      <a:pt x="56" y="18"/>
                      <a:pt x="44" y="20"/>
                      <a:pt x="37" y="20"/>
                    </a:cubicBezTo>
                    <a:cubicBezTo>
                      <a:pt x="25" y="20"/>
                      <a:pt x="4" y="14"/>
                      <a:pt x="4" y="3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281" name="Freeform 171"/>
              <p:cNvSpPr/>
              <p:nvPr/>
            </p:nvSpPr>
            <p:spPr bwMode="auto">
              <a:xfrm>
                <a:off x="6726238" y="1303338"/>
                <a:ext cx="15875" cy="17463"/>
              </a:xfrm>
              <a:custGeom>
                <a:avLst/>
                <a:gdLst/>
                <a:ahLst/>
                <a:cxnLst>
                  <a:cxn ang="0">
                    <a:pos x="12" y="7"/>
                  </a:cxn>
                  <a:cxn ang="0">
                    <a:pos x="5" y="13"/>
                  </a:cxn>
                  <a:cxn ang="0">
                    <a:pos x="0" y="7"/>
                  </a:cxn>
                  <a:cxn ang="0">
                    <a:pos x="12" y="7"/>
                  </a:cxn>
                </a:cxnLst>
                <a:rect l="0" t="0" r="r" b="b"/>
                <a:pathLst>
                  <a:path w="12" h="13">
                    <a:moveTo>
                      <a:pt x="12" y="7"/>
                    </a:moveTo>
                    <a:cubicBezTo>
                      <a:pt x="12" y="11"/>
                      <a:pt x="8" y="13"/>
                      <a:pt x="5" y="13"/>
                    </a:cubicBezTo>
                    <a:cubicBezTo>
                      <a:pt x="0" y="13"/>
                      <a:pt x="0" y="11"/>
                      <a:pt x="0" y="7"/>
                    </a:cubicBezTo>
                    <a:cubicBezTo>
                      <a:pt x="0" y="0"/>
                      <a:pt x="12" y="1"/>
                      <a:pt x="12" y="7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</p:grpSp>
      </p:grpSp>
      <p:sp>
        <p:nvSpPr>
          <p:cNvPr id="283" name="Freeform 143"/>
          <p:cNvSpPr>
            <a:spLocks noEditPoints="1"/>
          </p:cNvSpPr>
          <p:nvPr/>
        </p:nvSpPr>
        <p:spPr bwMode="auto">
          <a:xfrm>
            <a:off x="8003879" y="1938109"/>
            <a:ext cx="369240" cy="340133"/>
          </a:xfrm>
          <a:custGeom>
            <a:avLst/>
            <a:gdLst>
              <a:gd name="T0" fmla="*/ 151 w 157"/>
              <a:gd name="T1" fmla="*/ 59 h 145"/>
              <a:gd name="T2" fmla="*/ 130 w 157"/>
              <a:gd name="T3" fmla="*/ 41 h 145"/>
              <a:gd name="T4" fmla="*/ 110 w 157"/>
              <a:gd name="T5" fmla="*/ 23 h 145"/>
              <a:gd name="T6" fmla="*/ 88 w 157"/>
              <a:gd name="T7" fmla="*/ 5 h 145"/>
              <a:gd name="T8" fmla="*/ 69 w 157"/>
              <a:gd name="T9" fmla="*/ 5 h 145"/>
              <a:gd name="T10" fmla="*/ 47 w 157"/>
              <a:gd name="T11" fmla="*/ 23 h 145"/>
              <a:gd name="T12" fmla="*/ 27 w 157"/>
              <a:gd name="T13" fmla="*/ 41 h 145"/>
              <a:gd name="T14" fmla="*/ 6 w 157"/>
              <a:gd name="T15" fmla="*/ 59 h 145"/>
              <a:gd name="T16" fmla="*/ 9 w 157"/>
              <a:gd name="T17" fmla="*/ 68 h 145"/>
              <a:gd name="T18" fmla="*/ 21 w 157"/>
              <a:gd name="T19" fmla="*/ 68 h 145"/>
              <a:gd name="T20" fmla="*/ 21 w 157"/>
              <a:gd name="T21" fmla="*/ 139 h 145"/>
              <a:gd name="T22" fmla="*/ 27 w 157"/>
              <a:gd name="T23" fmla="*/ 145 h 145"/>
              <a:gd name="T24" fmla="*/ 38 w 157"/>
              <a:gd name="T25" fmla="*/ 145 h 145"/>
              <a:gd name="T26" fmla="*/ 38 w 157"/>
              <a:gd name="T27" fmla="*/ 81 h 145"/>
              <a:gd name="T28" fmla="*/ 71 w 157"/>
              <a:gd name="T29" fmla="*/ 81 h 145"/>
              <a:gd name="T30" fmla="*/ 71 w 157"/>
              <a:gd name="T31" fmla="*/ 145 h 145"/>
              <a:gd name="T32" fmla="*/ 130 w 157"/>
              <a:gd name="T33" fmla="*/ 145 h 145"/>
              <a:gd name="T34" fmla="*/ 136 w 157"/>
              <a:gd name="T35" fmla="*/ 139 h 145"/>
              <a:gd name="T36" fmla="*/ 136 w 157"/>
              <a:gd name="T37" fmla="*/ 68 h 145"/>
              <a:gd name="T38" fmla="*/ 148 w 157"/>
              <a:gd name="T39" fmla="*/ 68 h 145"/>
              <a:gd name="T40" fmla="*/ 151 w 157"/>
              <a:gd name="T41" fmla="*/ 59 h 145"/>
              <a:gd name="T42" fmla="*/ 118 w 157"/>
              <a:gd name="T43" fmla="*/ 97 h 145"/>
              <a:gd name="T44" fmla="*/ 89 w 157"/>
              <a:gd name="T45" fmla="*/ 97 h 145"/>
              <a:gd name="T46" fmla="*/ 89 w 157"/>
              <a:gd name="T47" fmla="*/ 72 h 145"/>
              <a:gd name="T48" fmla="*/ 118 w 157"/>
              <a:gd name="T49" fmla="*/ 72 h 145"/>
              <a:gd name="T50" fmla="*/ 118 w 157"/>
              <a:gd name="T51" fmla="*/ 97 h 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57" h="145">
                <a:moveTo>
                  <a:pt x="151" y="59"/>
                </a:moveTo>
                <a:cubicBezTo>
                  <a:pt x="130" y="41"/>
                  <a:pt x="130" y="41"/>
                  <a:pt x="130" y="41"/>
                </a:cubicBezTo>
                <a:cubicBezTo>
                  <a:pt x="124" y="36"/>
                  <a:pt x="115" y="28"/>
                  <a:pt x="110" y="23"/>
                </a:cubicBezTo>
                <a:cubicBezTo>
                  <a:pt x="88" y="5"/>
                  <a:pt x="88" y="5"/>
                  <a:pt x="88" y="5"/>
                </a:cubicBezTo>
                <a:cubicBezTo>
                  <a:pt x="83" y="0"/>
                  <a:pt x="74" y="0"/>
                  <a:pt x="69" y="5"/>
                </a:cubicBezTo>
                <a:cubicBezTo>
                  <a:pt x="47" y="23"/>
                  <a:pt x="47" y="23"/>
                  <a:pt x="47" y="23"/>
                </a:cubicBezTo>
                <a:cubicBezTo>
                  <a:pt x="42" y="28"/>
                  <a:pt x="33" y="36"/>
                  <a:pt x="27" y="41"/>
                </a:cubicBezTo>
                <a:cubicBezTo>
                  <a:pt x="6" y="59"/>
                  <a:pt x="6" y="59"/>
                  <a:pt x="6" y="59"/>
                </a:cubicBezTo>
                <a:cubicBezTo>
                  <a:pt x="0" y="64"/>
                  <a:pt x="2" y="68"/>
                  <a:pt x="9" y="68"/>
                </a:cubicBezTo>
                <a:cubicBezTo>
                  <a:pt x="21" y="68"/>
                  <a:pt x="21" y="68"/>
                  <a:pt x="21" y="68"/>
                </a:cubicBezTo>
                <a:cubicBezTo>
                  <a:pt x="21" y="139"/>
                  <a:pt x="21" y="139"/>
                  <a:pt x="21" y="139"/>
                </a:cubicBezTo>
                <a:cubicBezTo>
                  <a:pt x="21" y="142"/>
                  <a:pt x="24" y="145"/>
                  <a:pt x="27" y="145"/>
                </a:cubicBezTo>
                <a:cubicBezTo>
                  <a:pt x="38" y="145"/>
                  <a:pt x="38" y="145"/>
                  <a:pt x="38" y="145"/>
                </a:cubicBezTo>
                <a:cubicBezTo>
                  <a:pt x="38" y="81"/>
                  <a:pt x="38" y="81"/>
                  <a:pt x="38" y="81"/>
                </a:cubicBezTo>
                <a:cubicBezTo>
                  <a:pt x="71" y="81"/>
                  <a:pt x="71" y="81"/>
                  <a:pt x="71" y="81"/>
                </a:cubicBezTo>
                <a:cubicBezTo>
                  <a:pt x="71" y="145"/>
                  <a:pt x="71" y="145"/>
                  <a:pt x="71" y="145"/>
                </a:cubicBezTo>
                <a:cubicBezTo>
                  <a:pt x="130" y="145"/>
                  <a:pt x="130" y="145"/>
                  <a:pt x="130" y="145"/>
                </a:cubicBezTo>
                <a:cubicBezTo>
                  <a:pt x="134" y="145"/>
                  <a:pt x="136" y="142"/>
                  <a:pt x="136" y="139"/>
                </a:cubicBezTo>
                <a:cubicBezTo>
                  <a:pt x="136" y="68"/>
                  <a:pt x="136" y="68"/>
                  <a:pt x="136" y="68"/>
                </a:cubicBezTo>
                <a:cubicBezTo>
                  <a:pt x="148" y="68"/>
                  <a:pt x="148" y="68"/>
                  <a:pt x="148" y="68"/>
                </a:cubicBezTo>
                <a:cubicBezTo>
                  <a:pt x="155" y="68"/>
                  <a:pt x="157" y="64"/>
                  <a:pt x="151" y="59"/>
                </a:cubicBezTo>
                <a:close/>
                <a:moveTo>
                  <a:pt x="118" y="97"/>
                </a:moveTo>
                <a:cubicBezTo>
                  <a:pt x="89" y="97"/>
                  <a:pt x="89" y="97"/>
                  <a:pt x="89" y="97"/>
                </a:cubicBezTo>
                <a:cubicBezTo>
                  <a:pt x="89" y="72"/>
                  <a:pt x="89" y="72"/>
                  <a:pt x="89" y="72"/>
                </a:cubicBezTo>
                <a:cubicBezTo>
                  <a:pt x="118" y="72"/>
                  <a:pt x="118" y="72"/>
                  <a:pt x="118" y="72"/>
                </a:cubicBezTo>
                <a:lnTo>
                  <a:pt x="118" y="9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908" tIns="60954" rIns="121908" bIns="60954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284" name="Freeform 92"/>
          <p:cNvSpPr>
            <a:spLocks noEditPoints="1"/>
          </p:cNvSpPr>
          <p:nvPr/>
        </p:nvSpPr>
        <p:spPr bwMode="auto">
          <a:xfrm>
            <a:off x="7527373" y="2506413"/>
            <a:ext cx="348188" cy="354712"/>
          </a:xfrm>
          <a:custGeom>
            <a:avLst/>
            <a:gdLst>
              <a:gd name="T0" fmla="*/ 143 w 148"/>
              <a:gd name="T1" fmla="*/ 130 h 151"/>
              <a:gd name="T2" fmla="*/ 100 w 148"/>
              <a:gd name="T3" fmla="*/ 86 h 151"/>
              <a:gd name="T4" fmla="*/ 110 w 148"/>
              <a:gd name="T5" fmla="*/ 55 h 151"/>
              <a:gd name="T6" fmla="*/ 55 w 148"/>
              <a:gd name="T7" fmla="*/ 0 h 151"/>
              <a:gd name="T8" fmla="*/ 0 w 148"/>
              <a:gd name="T9" fmla="*/ 55 h 151"/>
              <a:gd name="T10" fmla="*/ 55 w 148"/>
              <a:gd name="T11" fmla="*/ 109 h 151"/>
              <a:gd name="T12" fmla="*/ 81 w 148"/>
              <a:gd name="T13" fmla="*/ 103 h 151"/>
              <a:gd name="T14" fmla="*/ 126 w 148"/>
              <a:gd name="T15" fmla="*/ 147 h 151"/>
              <a:gd name="T16" fmla="*/ 143 w 148"/>
              <a:gd name="T17" fmla="*/ 147 h 151"/>
              <a:gd name="T18" fmla="*/ 143 w 148"/>
              <a:gd name="T19" fmla="*/ 130 h 151"/>
              <a:gd name="T20" fmla="*/ 19 w 148"/>
              <a:gd name="T21" fmla="*/ 55 h 151"/>
              <a:gd name="T22" fmla="*/ 55 w 148"/>
              <a:gd name="T23" fmla="*/ 18 h 151"/>
              <a:gd name="T24" fmla="*/ 92 w 148"/>
              <a:gd name="T25" fmla="*/ 55 h 151"/>
              <a:gd name="T26" fmla="*/ 55 w 148"/>
              <a:gd name="T27" fmla="*/ 91 h 151"/>
              <a:gd name="T28" fmla="*/ 19 w 148"/>
              <a:gd name="T29" fmla="*/ 55 h 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48" h="151">
                <a:moveTo>
                  <a:pt x="143" y="130"/>
                </a:moveTo>
                <a:cubicBezTo>
                  <a:pt x="100" y="86"/>
                  <a:pt x="100" y="86"/>
                  <a:pt x="100" y="86"/>
                </a:cubicBezTo>
                <a:cubicBezTo>
                  <a:pt x="106" y="77"/>
                  <a:pt x="110" y="67"/>
                  <a:pt x="110" y="55"/>
                </a:cubicBezTo>
                <a:cubicBezTo>
                  <a:pt x="110" y="24"/>
                  <a:pt x="85" y="0"/>
                  <a:pt x="55" y="0"/>
                </a:cubicBezTo>
                <a:cubicBezTo>
                  <a:pt x="25" y="0"/>
                  <a:pt x="0" y="24"/>
                  <a:pt x="0" y="55"/>
                </a:cubicBezTo>
                <a:cubicBezTo>
                  <a:pt x="0" y="85"/>
                  <a:pt x="25" y="109"/>
                  <a:pt x="55" y="109"/>
                </a:cubicBezTo>
                <a:cubicBezTo>
                  <a:pt x="65" y="109"/>
                  <a:pt x="74" y="107"/>
                  <a:pt x="81" y="103"/>
                </a:cubicBezTo>
                <a:cubicBezTo>
                  <a:pt x="126" y="147"/>
                  <a:pt x="126" y="147"/>
                  <a:pt x="126" y="147"/>
                </a:cubicBezTo>
                <a:cubicBezTo>
                  <a:pt x="130" y="151"/>
                  <a:pt x="138" y="151"/>
                  <a:pt x="143" y="147"/>
                </a:cubicBezTo>
                <a:cubicBezTo>
                  <a:pt x="148" y="142"/>
                  <a:pt x="148" y="134"/>
                  <a:pt x="143" y="130"/>
                </a:cubicBezTo>
                <a:close/>
                <a:moveTo>
                  <a:pt x="19" y="55"/>
                </a:moveTo>
                <a:cubicBezTo>
                  <a:pt x="19" y="34"/>
                  <a:pt x="35" y="18"/>
                  <a:pt x="55" y="18"/>
                </a:cubicBezTo>
                <a:cubicBezTo>
                  <a:pt x="75" y="18"/>
                  <a:pt x="92" y="34"/>
                  <a:pt x="92" y="55"/>
                </a:cubicBezTo>
                <a:cubicBezTo>
                  <a:pt x="92" y="75"/>
                  <a:pt x="75" y="91"/>
                  <a:pt x="55" y="91"/>
                </a:cubicBezTo>
                <a:cubicBezTo>
                  <a:pt x="35" y="91"/>
                  <a:pt x="19" y="75"/>
                  <a:pt x="19" y="5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908" tIns="60954" rIns="121908" bIns="60954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grpSp>
        <p:nvGrpSpPr>
          <p:cNvPr id="285" name="组合 284"/>
          <p:cNvGrpSpPr/>
          <p:nvPr/>
        </p:nvGrpSpPr>
        <p:grpSpPr>
          <a:xfrm>
            <a:off x="7068198" y="3072627"/>
            <a:ext cx="327135" cy="306121"/>
            <a:chOff x="6661150" y="233363"/>
            <a:chExt cx="320675" cy="300038"/>
          </a:xfrm>
          <a:solidFill>
            <a:schemeClr val="bg1"/>
          </a:solidFill>
        </p:grpSpPr>
        <p:sp>
          <p:nvSpPr>
            <p:cNvPr id="286" name="Freeform 153"/>
            <p:cNvSpPr/>
            <p:nvPr/>
          </p:nvSpPr>
          <p:spPr bwMode="auto">
            <a:xfrm>
              <a:off x="6677025" y="315913"/>
              <a:ext cx="79375" cy="187325"/>
            </a:xfrm>
            <a:custGeom>
              <a:avLst/>
              <a:gdLst>
                <a:gd name="T0" fmla="*/ 34 w 34"/>
                <a:gd name="T1" fmla="*/ 81 h 81"/>
                <a:gd name="T2" fmla="*/ 34 w 34"/>
                <a:gd name="T3" fmla="*/ 8 h 81"/>
                <a:gd name="T4" fmla="*/ 26 w 34"/>
                <a:gd name="T5" fmla="*/ 0 h 81"/>
                <a:gd name="T6" fmla="*/ 9 w 34"/>
                <a:gd name="T7" fmla="*/ 0 h 81"/>
                <a:gd name="T8" fmla="*/ 0 w 34"/>
                <a:gd name="T9" fmla="*/ 8 h 81"/>
                <a:gd name="T10" fmla="*/ 0 w 34"/>
                <a:gd name="T11" fmla="*/ 81 h 81"/>
                <a:gd name="T12" fmla="*/ 34 w 34"/>
                <a:gd name="T13" fmla="*/ 8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81">
                  <a:moveTo>
                    <a:pt x="34" y="81"/>
                  </a:moveTo>
                  <a:cubicBezTo>
                    <a:pt x="34" y="8"/>
                    <a:pt x="34" y="8"/>
                    <a:pt x="34" y="8"/>
                  </a:cubicBezTo>
                  <a:cubicBezTo>
                    <a:pt x="34" y="4"/>
                    <a:pt x="30" y="0"/>
                    <a:pt x="26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81"/>
                    <a:pt x="0" y="81"/>
                    <a:pt x="0" y="81"/>
                  </a:cubicBezTo>
                  <a:lnTo>
                    <a:pt x="34" y="8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287" name="Freeform 154"/>
            <p:cNvSpPr/>
            <p:nvPr/>
          </p:nvSpPr>
          <p:spPr bwMode="auto">
            <a:xfrm>
              <a:off x="6783388" y="233363"/>
              <a:ext cx="77788" cy="269875"/>
            </a:xfrm>
            <a:custGeom>
              <a:avLst/>
              <a:gdLst>
                <a:gd name="T0" fmla="*/ 34 w 34"/>
                <a:gd name="T1" fmla="*/ 117 h 117"/>
                <a:gd name="T2" fmla="*/ 34 w 34"/>
                <a:gd name="T3" fmla="*/ 8 h 117"/>
                <a:gd name="T4" fmla="*/ 25 w 34"/>
                <a:gd name="T5" fmla="*/ 0 h 117"/>
                <a:gd name="T6" fmla="*/ 8 w 34"/>
                <a:gd name="T7" fmla="*/ 0 h 117"/>
                <a:gd name="T8" fmla="*/ 0 w 34"/>
                <a:gd name="T9" fmla="*/ 8 h 117"/>
                <a:gd name="T10" fmla="*/ 0 w 34"/>
                <a:gd name="T11" fmla="*/ 117 h 117"/>
                <a:gd name="T12" fmla="*/ 34 w 34"/>
                <a:gd name="T13" fmla="*/ 117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117">
                  <a:moveTo>
                    <a:pt x="34" y="117"/>
                  </a:moveTo>
                  <a:cubicBezTo>
                    <a:pt x="34" y="8"/>
                    <a:pt x="34" y="8"/>
                    <a:pt x="34" y="8"/>
                  </a:cubicBezTo>
                  <a:cubicBezTo>
                    <a:pt x="34" y="4"/>
                    <a:pt x="30" y="0"/>
                    <a:pt x="25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3" y="0"/>
                    <a:pt x="0" y="4"/>
                    <a:pt x="0" y="8"/>
                  </a:cubicBezTo>
                  <a:cubicBezTo>
                    <a:pt x="0" y="117"/>
                    <a:pt x="0" y="117"/>
                    <a:pt x="0" y="117"/>
                  </a:cubicBezTo>
                  <a:lnTo>
                    <a:pt x="34" y="1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288" name="Freeform 155"/>
            <p:cNvSpPr/>
            <p:nvPr/>
          </p:nvSpPr>
          <p:spPr bwMode="auto">
            <a:xfrm>
              <a:off x="6886575" y="358776"/>
              <a:ext cx="79375" cy="144463"/>
            </a:xfrm>
            <a:custGeom>
              <a:avLst/>
              <a:gdLst>
                <a:gd name="T0" fmla="*/ 34 w 34"/>
                <a:gd name="T1" fmla="*/ 63 h 63"/>
                <a:gd name="T2" fmla="*/ 34 w 34"/>
                <a:gd name="T3" fmla="*/ 8 h 63"/>
                <a:gd name="T4" fmla="*/ 25 w 34"/>
                <a:gd name="T5" fmla="*/ 0 h 63"/>
                <a:gd name="T6" fmla="*/ 8 w 34"/>
                <a:gd name="T7" fmla="*/ 0 h 63"/>
                <a:gd name="T8" fmla="*/ 0 w 34"/>
                <a:gd name="T9" fmla="*/ 8 h 63"/>
                <a:gd name="T10" fmla="*/ 0 w 34"/>
                <a:gd name="T11" fmla="*/ 63 h 63"/>
                <a:gd name="T12" fmla="*/ 34 w 34"/>
                <a:gd name="T13" fmla="*/ 6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63">
                  <a:moveTo>
                    <a:pt x="34" y="63"/>
                  </a:moveTo>
                  <a:cubicBezTo>
                    <a:pt x="34" y="8"/>
                    <a:pt x="34" y="8"/>
                    <a:pt x="34" y="8"/>
                  </a:cubicBezTo>
                  <a:cubicBezTo>
                    <a:pt x="34" y="4"/>
                    <a:pt x="30" y="0"/>
                    <a:pt x="25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63"/>
                    <a:pt x="0" y="63"/>
                    <a:pt x="0" y="63"/>
                  </a:cubicBezTo>
                  <a:lnTo>
                    <a:pt x="34" y="6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289" name="Rectangle 156"/>
            <p:cNvSpPr>
              <a:spLocks noChangeArrowheads="1"/>
            </p:cNvSpPr>
            <p:nvPr/>
          </p:nvSpPr>
          <p:spPr bwMode="auto">
            <a:xfrm>
              <a:off x="6661150" y="512763"/>
              <a:ext cx="320675" cy="206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sp>
        <p:nvSpPr>
          <p:cNvPr id="290" name="Freeform 140"/>
          <p:cNvSpPr>
            <a:spLocks noEditPoints="1"/>
          </p:cNvSpPr>
          <p:nvPr/>
        </p:nvSpPr>
        <p:spPr bwMode="auto">
          <a:xfrm>
            <a:off x="6491624" y="3602358"/>
            <a:ext cx="363058" cy="363105"/>
          </a:xfrm>
          <a:custGeom>
            <a:avLst/>
            <a:gdLst>
              <a:gd name="T0" fmla="*/ 103 w 112"/>
              <a:gd name="T1" fmla="*/ 47 h 112"/>
              <a:gd name="T2" fmla="*/ 106 w 112"/>
              <a:gd name="T3" fmla="*/ 36 h 112"/>
              <a:gd name="T4" fmla="*/ 102 w 112"/>
              <a:gd name="T5" fmla="*/ 22 h 112"/>
              <a:gd name="T6" fmla="*/ 92 w 112"/>
              <a:gd name="T7" fmla="*/ 25 h 112"/>
              <a:gd name="T8" fmla="*/ 90 w 112"/>
              <a:gd name="T9" fmla="*/ 14 h 112"/>
              <a:gd name="T10" fmla="*/ 79 w 112"/>
              <a:gd name="T11" fmla="*/ 4 h 112"/>
              <a:gd name="T12" fmla="*/ 71 w 112"/>
              <a:gd name="T13" fmla="*/ 11 h 112"/>
              <a:gd name="T14" fmla="*/ 64 w 112"/>
              <a:gd name="T15" fmla="*/ 3 h 112"/>
              <a:gd name="T16" fmla="*/ 50 w 112"/>
              <a:gd name="T17" fmla="*/ 0 h 112"/>
              <a:gd name="T18" fmla="*/ 47 w 112"/>
              <a:gd name="T19" fmla="*/ 10 h 112"/>
              <a:gd name="T20" fmla="*/ 37 w 112"/>
              <a:gd name="T21" fmla="*/ 6 h 112"/>
              <a:gd name="T22" fmla="*/ 23 w 112"/>
              <a:gd name="T23" fmla="*/ 11 h 112"/>
              <a:gd name="T24" fmla="*/ 25 w 112"/>
              <a:gd name="T25" fmla="*/ 20 h 112"/>
              <a:gd name="T26" fmla="*/ 14 w 112"/>
              <a:gd name="T27" fmla="*/ 22 h 112"/>
              <a:gd name="T28" fmla="*/ 5 w 112"/>
              <a:gd name="T29" fmla="*/ 33 h 112"/>
              <a:gd name="T30" fmla="*/ 12 w 112"/>
              <a:gd name="T31" fmla="*/ 41 h 112"/>
              <a:gd name="T32" fmla="*/ 3 w 112"/>
              <a:gd name="T33" fmla="*/ 48 h 112"/>
              <a:gd name="T34" fmla="*/ 0 w 112"/>
              <a:gd name="T35" fmla="*/ 62 h 112"/>
              <a:gd name="T36" fmla="*/ 10 w 112"/>
              <a:gd name="T37" fmla="*/ 65 h 112"/>
              <a:gd name="T38" fmla="*/ 6 w 112"/>
              <a:gd name="T39" fmla="*/ 75 h 112"/>
              <a:gd name="T40" fmla="*/ 11 w 112"/>
              <a:gd name="T41" fmla="*/ 89 h 112"/>
              <a:gd name="T42" fmla="*/ 21 w 112"/>
              <a:gd name="T43" fmla="*/ 87 h 112"/>
              <a:gd name="T44" fmla="*/ 23 w 112"/>
              <a:gd name="T45" fmla="*/ 98 h 112"/>
              <a:gd name="T46" fmla="*/ 34 w 112"/>
              <a:gd name="T47" fmla="*/ 108 h 112"/>
              <a:gd name="T48" fmla="*/ 41 w 112"/>
              <a:gd name="T49" fmla="*/ 101 h 112"/>
              <a:gd name="T50" fmla="*/ 48 w 112"/>
              <a:gd name="T51" fmla="*/ 109 h 112"/>
              <a:gd name="T52" fmla="*/ 63 w 112"/>
              <a:gd name="T53" fmla="*/ 112 h 112"/>
              <a:gd name="T54" fmla="*/ 66 w 112"/>
              <a:gd name="T55" fmla="*/ 102 h 112"/>
              <a:gd name="T56" fmla="*/ 76 w 112"/>
              <a:gd name="T57" fmla="*/ 106 h 112"/>
              <a:gd name="T58" fmla="*/ 90 w 112"/>
              <a:gd name="T59" fmla="*/ 101 h 112"/>
              <a:gd name="T60" fmla="*/ 88 w 112"/>
              <a:gd name="T61" fmla="*/ 91 h 112"/>
              <a:gd name="T62" fmla="*/ 98 w 112"/>
              <a:gd name="T63" fmla="*/ 89 h 112"/>
              <a:gd name="T64" fmla="*/ 108 w 112"/>
              <a:gd name="T65" fmla="*/ 78 h 112"/>
              <a:gd name="T66" fmla="*/ 101 w 112"/>
              <a:gd name="T67" fmla="*/ 71 h 112"/>
              <a:gd name="T68" fmla="*/ 110 w 112"/>
              <a:gd name="T69" fmla="*/ 64 h 112"/>
              <a:gd name="T70" fmla="*/ 112 w 112"/>
              <a:gd name="T71" fmla="*/ 49 h 112"/>
              <a:gd name="T72" fmla="*/ 56 w 112"/>
              <a:gd name="T73" fmla="*/ 86 h 112"/>
              <a:gd name="T74" fmla="*/ 56 w 112"/>
              <a:gd name="T75" fmla="*/ 26 h 112"/>
              <a:gd name="T76" fmla="*/ 56 w 112"/>
              <a:gd name="T77" fmla="*/ 86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12" h="112">
                <a:moveTo>
                  <a:pt x="110" y="47"/>
                </a:moveTo>
                <a:cubicBezTo>
                  <a:pt x="103" y="47"/>
                  <a:pt x="103" y="47"/>
                  <a:pt x="103" y="47"/>
                </a:cubicBezTo>
                <a:cubicBezTo>
                  <a:pt x="102" y="44"/>
                  <a:pt x="101" y="42"/>
                  <a:pt x="101" y="39"/>
                </a:cubicBezTo>
                <a:cubicBezTo>
                  <a:pt x="106" y="36"/>
                  <a:pt x="106" y="36"/>
                  <a:pt x="106" y="36"/>
                </a:cubicBezTo>
                <a:cubicBezTo>
                  <a:pt x="108" y="35"/>
                  <a:pt x="108" y="34"/>
                  <a:pt x="107" y="32"/>
                </a:cubicBezTo>
                <a:cubicBezTo>
                  <a:pt x="102" y="22"/>
                  <a:pt x="102" y="22"/>
                  <a:pt x="102" y="22"/>
                </a:cubicBezTo>
                <a:cubicBezTo>
                  <a:pt x="101" y="21"/>
                  <a:pt x="99" y="20"/>
                  <a:pt x="98" y="21"/>
                </a:cubicBezTo>
                <a:cubicBezTo>
                  <a:pt x="92" y="25"/>
                  <a:pt x="92" y="25"/>
                  <a:pt x="92" y="25"/>
                </a:cubicBezTo>
                <a:cubicBezTo>
                  <a:pt x="90" y="23"/>
                  <a:pt x="88" y="21"/>
                  <a:pt x="87" y="20"/>
                </a:cubicBezTo>
                <a:cubicBezTo>
                  <a:pt x="90" y="14"/>
                  <a:pt x="90" y="14"/>
                  <a:pt x="90" y="14"/>
                </a:cubicBezTo>
                <a:cubicBezTo>
                  <a:pt x="91" y="12"/>
                  <a:pt x="90" y="11"/>
                  <a:pt x="89" y="10"/>
                </a:cubicBezTo>
                <a:cubicBezTo>
                  <a:pt x="79" y="4"/>
                  <a:pt x="79" y="4"/>
                  <a:pt x="79" y="4"/>
                </a:cubicBezTo>
                <a:cubicBezTo>
                  <a:pt x="77" y="3"/>
                  <a:pt x="76" y="4"/>
                  <a:pt x="75" y="5"/>
                </a:cubicBezTo>
                <a:cubicBezTo>
                  <a:pt x="71" y="11"/>
                  <a:pt x="71" y="11"/>
                  <a:pt x="71" y="11"/>
                </a:cubicBezTo>
                <a:cubicBezTo>
                  <a:pt x="69" y="10"/>
                  <a:pt x="67" y="10"/>
                  <a:pt x="64" y="9"/>
                </a:cubicBezTo>
                <a:cubicBezTo>
                  <a:pt x="64" y="3"/>
                  <a:pt x="64" y="3"/>
                  <a:pt x="64" y="3"/>
                </a:cubicBezTo>
                <a:cubicBezTo>
                  <a:pt x="64" y="1"/>
                  <a:pt x="63" y="0"/>
                  <a:pt x="61" y="0"/>
                </a:cubicBezTo>
                <a:cubicBezTo>
                  <a:pt x="50" y="0"/>
                  <a:pt x="50" y="0"/>
                  <a:pt x="50" y="0"/>
                </a:cubicBezTo>
                <a:cubicBezTo>
                  <a:pt x="48" y="0"/>
                  <a:pt x="47" y="1"/>
                  <a:pt x="47" y="3"/>
                </a:cubicBezTo>
                <a:cubicBezTo>
                  <a:pt x="47" y="10"/>
                  <a:pt x="47" y="10"/>
                  <a:pt x="47" y="10"/>
                </a:cubicBezTo>
                <a:cubicBezTo>
                  <a:pt x="45" y="10"/>
                  <a:pt x="42" y="11"/>
                  <a:pt x="40" y="12"/>
                </a:cubicBezTo>
                <a:cubicBezTo>
                  <a:pt x="37" y="6"/>
                  <a:pt x="37" y="6"/>
                  <a:pt x="37" y="6"/>
                </a:cubicBezTo>
                <a:cubicBezTo>
                  <a:pt x="36" y="4"/>
                  <a:pt x="34" y="4"/>
                  <a:pt x="33" y="5"/>
                </a:cubicBezTo>
                <a:cubicBezTo>
                  <a:pt x="23" y="11"/>
                  <a:pt x="23" y="11"/>
                  <a:pt x="23" y="11"/>
                </a:cubicBezTo>
                <a:cubicBezTo>
                  <a:pt x="21" y="11"/>
                  <a:pt x="21" y="13"/>
                  <a:pt x="22" y="14"/>
                </a:cubicBezTo>
                <a:cubicBezTo>
                  <a:pt x="25" y="20"/>
                  <a:pt x="25" y="20"/>
                  <a:pt x="25" y="20"/>
                </a:cubicBezTo>
                <a:cubicBezTo>
                  <a:pt x="23" y="22"/>
                  <a:pt x="22" y="24"/>
                  <a:pt x="20" y="26"/>
                </a:cubicBezTo>
                <a:cubicBezTo>
                  <a:pt x="14" y="22"/>
                  <a:pt x="14" y="22"/>
                  <a:pt x="14" y="22"/>
                </a:cubicBezTo>
                <a:cubicBezTo>
                  <a:pt x="13" y="22"/>
                  <a:pt x="11" y="22"/>
                  <a:pt x="10" y="23"/>
                </a:cubicBezTo>
                <a:cubicBezTo>
                  <a:pt x="5" y="33"/>
                  <a:pt x="5" y="33"/>
                  <a:pt x="5" y="33"/>
                </a:cubicBezTo>
                <a:cubicBezTo>
                  <a:pt x="4" y="35"/>
                  <a:pt x="4" y="36"/>
                  <a:pt x="6" y="37"/>
                </a:cubicBezTo>
                <a:cubicBezTo>
                  <a:pt x="12" y="41"/>
                  <a:pt x="12" y="41"/>
                  <a:pt x="12" y="41"/>
                </a:cubicBezTo>
                <a:cubicBezTo>
                  <a:pt x="11" y="43"/>
                  <a:pt x="10" y="45"/>
                  <a:pt x="10" y="48"/>
                </a:cubicBezTo>
                <a:cubicBezTo>
                  <a:pt x="3" y="48"/>
                  <a:pt x="3" y="48"/>
                  <a:pt x="3" y="48"/>
                </a:cubicBezTo>
                <a:cubicBezTo>
                  <a:pt x="2" y="48"/>
                  <a:pt x="0" y="49"/>
                  <a:pt x="0" y="51"/>
                </a:cubicBezTo>
                <a:cubicBezTo>
                  <a:pt x="0" y="62"/>
                  <a:pt x="0" y="62"/>
                  <a:pt x="0" y="62"/>
                </a:cubicBezTo>
                <a:cubicBezTo>
                  <a:pt x="0" y="64"/>
                  <a:pt x="2" y="65"/>
                  <a:pt x="3" y="65"/>
                </a:cubicBezTo>
                <a:cubicBezTo>
                  <a:pt x="10" y="65"/>
                  <a:pt x="10" y="65"/>
                  <a:pt x="10" y="65"/>
                </a:cubicBezTo>
                <a:cubicBezTo>
                  <a:pt x="11" y="68"/>
                  <a:pt x="11" y="70"/>
                  <a:pt x="12" y="72"/>
                </a:cubicBezTo>
                <a:cubicBezTo>
                  <a:pt x="6" y="75"/>
                  <a:pt x="6" y="75"/>
                  <a:pt x="6" y="75"/>
                </a:cubicBezTo>
                <a:cubicBezTo>
                  <a:pt x="5" y="76"/>
                  <a:pt x="5" y="78"/>
                  <a:pt x="5" y="79"/>
                </a:cubicBezTo>
                <a:cubicBezTo>
                  <a:pt x="11" y="89"/>
                  <a:pt x="11" y="89"/>
                  <a:pt x="11" y="89"/>
                </a:cubicBezTo>
                <a:cubicBezTo>
                  <a:pt x="12" y="91"/>
                  <a:pt x="14" y="91"/>
                  <a:pt x="15" y="90"/>
                </a:cubicBezTo>
                <a:cubicBezTo>
                  <a:pt x="21" y="87"/>
                  <a:pt x="21" y="87"/>
                  <a:pt x="21" y="87"/>
                </a:cubicBezTo>
                <a:cubicBezTo>
                  <a:pt x="23" y="89"/>
                  <a:pt x="24" y="91"/>
                  <a:pt x="26" y="92"/>
                </a:cubicBezTo>
                <a:cubicBezTo>
                  <a:pt x="23" y="98"/>
                  <a:pt x="23" y="98"/>
                  <a:pt x="23" y="98"/>
                </a:cubicBezTo>
                <a:cubicBezTo>
                  <a:pt x="22" y="99"/>
                  <a:pt x="23" y="101"/>
                  <a:pt x="24" y="102"/>
                </a:cubicBezTo>
                <a:cubicBezTo>
                  <a:pt x="34" y="108"/>
                  <a:pt x="34" y="108"/>
                  <a:pt x="34" y="108"/>
                </a:cubicBezTo>
                <a:cubicBezTo>
                  <a:pt x="35" y="108"/>
                  <a:pt x="37" y="108"/>
                  <a:pt x="38" y="106"/>
                </a:cubicBezTo>
                <a:cubicBezTo>
                  <a:pt x="41" y="101"/>
                  <a:pt x="41" y="101"/>
                  <a:pt x="41" y="101"/>
                </a:cubicBezTo>
                <a:cubicBezTo>
                  <a:pt x="44" y="101"/>
                  <a:pt x="46" y="102"/>
                  <a:pt x="48" y="102"/>
                </a:cubicBezTo>
                <a:cubicBezTo>
                  <a:pt x="48" y="109"/>
                  <a:pt x="48" y="109"/>
                  <a:pt x="48" y="109"/>
                </a:cubicBezTo>
                <a:cubicBezTo>
                  <a:pt x="48" y="111"/>
                  <a:pt x="50" y="112"/>
                  <a:pt x="51" y="112"/>
                </a:cubicBezTo>
                <a:cubicBezTo>
                  <a:pt x="63" y="112"/>
                  <a:pt x="63" y="112"/>
                  <a:pt x="63" y="112"/>
                </a:cubicBezTo>
                <a:cubicBezTo>
                  <a:pt x="64" y="112"/>
                  <a:pt x="66" y="111"/>
                  <a:pt x="66" y="109"/>
                </a:cubicBezTo>
                <a:cubicBezTo>
                  <a:pt x="66" y="102"/>
                  <a:pt x="66" y="102"/>
                  <a:pt x="66" y="102"/>
                </a:cubicBezTo>
                <a:cubicBezTo>
                  <a:pt x="68" y="102"/>
                  <a:pt x="70" y="101"/>
                  <a:pt x="73" y="100"/>
                </a:cubicBezTo>
                <a:cubicBezTo>
                  <a:pt x="76" y="106"/>
                  <a:pt x="76" y="106"/>
                  <a:pt x="76" y="106"/>
                </a:cubicBezTo>
                <a:cubicBezTo>
                  <a:pt x="77" y="107"/>
                  <a:pt x="79" y="108"/>
                  <a:pt x="80" y="107"/>
                </a:cubicBezTo>
                <a:cubicBezTo>
                  <a:pt x="90" y="101"/>
                  <a:pt x="90" y="101"/>
                  <a:pt x="90" y="101"/>
                </a:cubicBezTo>
                <a:cubicBezTo>
                  <a:pt x="91" y="100"/>
                  <a:pt x="92" y="99"/>
                  <a:pt x="91" y="97"/>
                </a:cubicBezTo>
                <a:cubicBezTo>
                  <a:pt x="88" y="91"/>
                  <a:pt x="88" y="91"/>
                  <a:pt x="88" y="91"/>
                </a:cubicBezTo>
                <a:cubicBezTo>
                  <a:pt x="89" y="90"/>
                  <a:pt x="91" y="88"/>
                  <a:pt x="93" y="86"/>
                </a:cubicBezTo>
                <a:cubicBezTo>
                  <a:pt x="98" y="89"/>
                  <a:pt x="98" y="89"/>
                  <a:pt x="98" y="89"/>
                </a:cubicBezTo>
                <a:cubicBezTo>
                  <a:pt x="100" y="90"/>
                  <a:pt x="102" y="90"/>
                  <a:pt x="102" y="88"/>
                </a:cubicBezTo>
                <a:cubicBezTo>
                  <a:pt x="108" y="78"/>
                  <a:pt x="108" y="78"/>
                  <a:pt x="108" y="78"/>
                </a:cubicBezTo>
                <a:cubicBezTo>
                  <a:pt x="109" y="77"/>
                  <a:pt x="108" y="75"/>
                  <a:pt x="107" y="74"/>
                </a:cubicBezTo>
                <a:cubicBezTo>
                  <a:pt x="101" y="71"/>
                  <a:pt x="101" y="71"/>
                  <a:pt x="101" y="71"/>
                </a:cubicBezTo>
                <a:cubicBezTo>
                  <a:pt x="102" y="69"/>
                  <a:pt x="102" y="66"/>
                  <a:pt x="103" y="64"/>
                </a:cubicBezTo>
                <a:cubicBezTo>
                  <a:pt x="110" y="64"/>
                  <a:pt x="110" y="64"/>
                  <a:pt x="110" y="64"/>
                </a:cubicBezTo>
                <a:cubicBezTo>
                  <a:pt x="111" y="64"/>
                  <a:pt x="112" y="63"/>
                  <a:pt x="112" y="61"/>
                </a:cubicBezTo>
                <a:cubicBezTo>
                  <a:pt x="112" y="49"/>
                  <a:pt x="112" y="49"/>
                  <a:pt x="112" y="49"/>
                </a:cubicBezTo>
                <a:cubicBezTo>
                  <a:pt x="112" y="48"/>
                  <a:pt x="111" y="47"/>
                  <a:pt x="110" y="47"/>
                </a:cubicBezTo>
                <a:close/>
                <a:moveTo>
                  <a:pt x="56" y="86"/>
                </a:moveTo>
                <a:cubicBezTo>
                  <a:pt x="40" y="86"/>
                  <a:pt x="26" y="72"/>
                  <a:pt x="26" y="56"/>
                </a:cubicBezTo>
                <a:cubicBezTo>
                  <a:pt x="26" y="39"/>
                  <a:pt x="40" y="26"/>
                  <a:pt x="56" y="26"/>
                </a:cubicBezTo>
                <a:cubicBezTo>
                  <a:pt x="73" y="26"/>
                  <a:pt x="86" y="39"/>
                  <a:pt x="86" y="56"/>
                </a:cubicBezTo>
                <a:cubicBezTo>
                  <a:pt x="86" y="72"/>
                  <a:pt x="73" y="86"/>
                  <a:pt x="56" y="8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908" tIns="60954" rIns="121908" bIns="60954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单击此处添加标题文本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26"/>
          <p:cNvGrpSpPr/>
          <p:nvPr/>
        </p:nvGrpSpPr>
        <p:grpSpPr>
          <a:xfrm>
            <a:off x="931263" y="1304732"/>
            <a:ext cx="2544174" cy="1990059"/>
            <a:chOff x="993017" y="1073968"/>
            <a:chExt cx="1908379" cy="1492544"/>
          </a:xfrm>
        </p:grpSpPr>
        <p:sp>
          <p:nvSpPr>
            <p:cNvPr id="24" name="Round Same Side Corner Rectangle 23"/>
            <p:cNvSpPr/>
            <p:nvPr/>
          </p:nvSpPr>
          <p:spPr>
            <a:xfrm>
              <a:off x="1206993" y="1073968"/>
              <a:ext cx="1480428" cy="979319"/>
            </a:xfrm>
            <a:prstGeom prst="round2SameRect">
              <a:avLst>
                <a:gd name="adj1" fmla="val 8400"/>
                <a:gd name="adj2" fmla="val 0"/>
              </a:avLst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700" dirty="0">
                <a:cs typeface="+mn-ea"/>
                <a:sym typeface="+mn-lt"/>
              </a:endParaRPr>
            </a:p>
          </p:txBody>
        </p:sp>
        <p:sp>
          <p:nvSpPr>
            <p:cNvPr id="45" name="Flowchart: Data 44"/>
            <p:cNvSpPr/>
            <p:nvPr/>
          </p:nvSpPr>
          <p:spPr>
            <a:xfrm rot="16200000" flipH="1" flipV="1">
              <a:off x="2474369" y="2135586"/>
              <a:ext cx="640080" cy="213975"/>
            </a:xfrm>
            <a:prstGeom prst="flowChartInputOutput">
              <a:avLst/>
            </a:prstGeom>
            <a:solidFill>
              <a:schemeClr val="tx2">
                <a:lumMod val="90000"/>
                <a:lumOff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500">
                <a:cs typeface="+mn-ea"/>
                <a:sym typeface="+mn-lt"/>
              </a:endParaRPr>
            </a:p>
          </p:txBody>
        </p:sp>
        <p:sp>
          <p:nvSpPr>
            <p:cNvPr id="51" name="Flowchart: Data 50"/>
            <p:cNvSpPr/>
            <p:nvPr/>
          </p:nvSpPr>
          <p:spPr>
            <a:xfrm rot="5400000" flipV="1">
              <a:off x="779965" y="2135585"/>
              <a:ext cx="640080" cy="213975"/>
            </a:xfrm>
            <a:prstGeom prst="flowChartInputOutput">
              <a:avLst/>
            </a:prstGeom>
            <a:solidFill>
              <a:schemeClr val="tx2">
                <a:lumMod val="90000"/>
                <a:lumOff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500">
                <a:cs typeface="+mn-ea"/>
                <a:sym typeface="+mn-lt"/>
              </a:endParaRPr>
            </a:p>
          </p:txBody>
        </p:sp>
        <p:sp>
          <p:nvSpPr>
            <p:cNvPr id="36" name="Rectangle 35"/>
            <p:cNvSpPr/>
            <p:nvPr/>
          </p:nvSpPr>
          <p:spPr>
            <a:xfrm>
              <a:off x="993018" y="2053288"/>
              <a:ext cx="1907435" cy="513224"/>
            </a:xfrm>
            <a:prstGeom prst="rect">
              <a:avLst/>
            </a:prstGeom>
            <a:solidFill>
              <a:schemeClr val="tx2">
                <a:lumMod val="7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900" dirty="0">
                  <a:solidFill>
                    <a:schemeClr val="bg1"/>
                  </a:solidFill>
                  <a:cs typeface="+mn-ea"/>
                  <a:sym typeface="+mn-lt"/>
                </a:rPr>
                <a:t>添加副标题</a:t>
              </a:r>
              <a:endParaRPr lang="en-US" sz="19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6" name="TextBox 25"/>
          <p:cNvSpPr txBox="1"/>
          <p:nvPr/>
        </p:nvSpPr>
        <p:spPr>
          <a:xfrm>
            <a:off x="873646" y="3844319"/>
            <a:ext cx="2659406" cy="1308038"/>
          </a:xfrm>
          <a:prstGeom prst="rect">
            <a:avLst/>
          </a:prstGeom>
          <a:noFill/>
        </p:spPr>
        <p:txBody>
          <a:bodyPr wrap="square" lIns="121908" tIns="60954" rIns="121908" bIns="60954" rtlCol="0">
            <a:spAutoFit/>
          </a:bodyPr>
          <a:lstStyle/>
          <a:p>
            <a:pPr algn="ctr"/>
            <a:r>
              <a:rPr lang="zh-CN" altLang="en-US" sz="19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添加标题</a:t>
            </a:r>
            <a:endParaRPr lang="en-US" altLang="zh-CN" sz="19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  <a:p>
            <a:pPr algn="ctr"/>
            <a:endParaRPr lang="en-US" sz="19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  <a:p>
            <a:pPr algn="ctr"/>
            <a:r>
              <a:rPr lang="zh-CN" altLang="en-US" sz="13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此处添加详细文本描述，建议与标题相关并符合整体语言风格，语言描述尽量简洁生动。</a:t>
            </a:r>
            <a:endParaRPr lang="en-US" sz="13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6" name="Group 27"/>
          <p:cNvGrpSpPr/>
          <p:nvPr/>
        </p:nvGrpSpPr>
        <p:grpSpPr>
          <a:xfrm>
            <a:off x="3507158" y="3916249"/>
            <a:ext cx="2544174" cy="1990059"/>
            <a:chOff x="993017" y="1073968"/>
            <a:chExt cx="1908379" cy="1492544"/>
          </a:xfrm>
        </p:grpSpPr>
        <p:sp>
          <p:nvSpPr>
            <p:cNvPr id="30" name="Round Same Side Corner Rectangle 29"/>
            <p:cNvSpPr/>
            <p:nvPr/>
          </p:nvSpPr>
          <p:spPr>
            <a:xfrm>
              <a:off x="1206993" y="1073968"/>
              <a:ext cx="1480428" cy="979319"/>
            </a:xfrm>
            <a:prstGeom prst="round2SameRect">
              <a:avLst>
                <a:gd name="adj1" fmla="val 8400"/>
                <a:gd name="adj2" fmla="val 0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7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1" name="Flowchart: Data 30"/>
            <p:cNvSpPr/>
            <p:nvPr/>
          </p:nvSpPr>
          <p:spPr>
            <a:xfrm rot="16200000" flipH="1" flipV="1">
              <a:off x="2474369" y="2135586"/>
              <a:ext cx="640080" cy="213975"/>
            </a:xfrm>
            <a:prstGeom prst="flowChartInputOutput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500">
                <a:cs typeface="+mn-ea"/>
                <a:sym typeface="+mn-lt"/>
              </a:endParaRPr>
            </a:p>
          </p:txBody>
        </p:sp>
        <p:sp>
          <p:nvSpPr>
            <p:cNvPr id="32" name="Flowchart: Data 31"/>
            <p:cNvSpPr/>
            <p:nvPr/>
          </p:nvSpPr>
          <p:spPr>
            <a:xfrm rot="5400000" flipV="1">
              <a:off x="779965" y="2135585"/>
              <a:ext cx="640080" cy="213975"/>
            </a:xfrm>
            <a:prstGeom prst="flowChartInputOutput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500">
                <a:cs typeface="+mn-ea"/>
                <a:sym typeface="+mn-lt"/>
              </a:endParaRPr>
            </a:p>
          </p:txBody>
        </p:sp>
        <p:sp>
          <p:nvSpPr>
            <p:cNvPr id="33" name="Rectangle 32"/>
            <p:cNvSpPr/>
            <p:nvPr/>
          </p:nvSpPr>
          <p:spPr>
            <a:xfrm>
              <a:off x="993018" y="2053288"/>
              <a:ext cx="1907435" cy="513224"/>
            </a:xfrm>
            <a:prstGeom prst="rect">
              <a:avLst/>
            </a:prstGeom>
            <a:solidFill>
              <a:schemeClr val="accent4">
                <a:lumMod val="7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900" dirty="0">
                  <a:solidFill>
                    <a:schemeClr val="bg1"/>
                  </a:solidFill>
                  <a:cs typeface="+mn-ea"/>
                  <a:sym typeface="+mn-lt"/>
                </a:rPr>
                <a:t>添加副标题</a:t>
              </a:r>
              <a:endParaRPr lang="en-US" sz="19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0" name="Group 26"/>
          <p:cNvGrpSpPr/>
          <p:nvPr/>
        </p:nvGrpSpPr>
        <p:grpSpPr>
          <a:xfrm>
            <a:off x="6140670" y="1304732"/>
            <a:ext cx="2544174" cy="1990059"/>
            <a:chOff x="993017" y="1073968"/>
            <a:chExt cx="1908379" cy="1492544"/>
          </a:xfrm>
        </p:grpSpPr>
        <p:sp>
          <p:nvSpPr>
            <p:cNvPr id="22" name="Round Same Side Corner Rectangle 21"/>
            <p:cNvSpPr/>
            <p:nvPr/>
          </p:nvSpPr>
          <p:spPr>
            <a:xfrm>
              <a:off x="1206993" y="1073968"/>
              <a:ext cx="1480428" cy="979319"/>
            </a:xfrm>
            <a:prstGeom prst="round2SameRect">
              <a:avLst>
                <a:gd name="adj1" fmla="val 8400"/>
                <a:gd name="adj2" fmla="val 0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700" dirty="0">
                <a:cs typeface="+mn-ea"/>
                <a:sym typeface="+mn-lt"/>
              </a:endParaRPr>
            </a:p>
          </p:txBody>
        </p:sp>
        <p:sp>
          <p:nvSpPr>
            <p:cNvPr id="23" name="Flowchart: Data 22"/>
            <p:cNvSpPr/>
            <p:nvPr/>
          </p:nvSpPr>
          <p:spPr>
            <a:xfrm rot="16200000" flipH="1" flipV="1">
              <a:off x="2474369" y="2135586"/>
              <a:ext cx="640080" cy="213975"/>
            </a:xfrm>
            <a:prstGeom prst="flowChartInputOutput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500">
                <a:cs typeface="+mn-ea"/>
                <a:sym typeface="+mn-lt"/>
              </a:endParaRPr>
            </a:p>
          </p:txBody>
        </p:sp>
        <p:sp>
          <p:nvSpPr>
            <p:cNvPr id="27" name="Flowchart: Data 26"/>
            <p:cNvSpPr/>
            <p:nvPr/>
          </p:nvSpPr>
          <p:spPr>
            <a:xfrm rot="5400000" flipV="1">
              <a:off x="779965" y="2135585"/>
              <a:ext cx="640080" cy="213975"/>
            </a:xfrm>
            <a:prstGeom prst="flowChartInputOutput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500">
                <a:cs typeface="+mn-ea"/>
                <a:sym typeface="+mn-lt"/>
              </a:endParaRPr>
            </a:p>
          </p:txBody>
        </p:sp>
        <p:sp>
          <p:nvSpPr>
            <p:cNvPr id="28" name="Rectangle 27"/>
            <p:cNvSpPr/>
            <p:nvPr/>
          </p:nvSpPr>
          <p:spPr>
            <a:xfrm>
              <a:off x="993018" y="2053288"/>
              <a:ext cx="1907435" cy="513224"/>
            </a:xfrm>
            <a:prstGeom prst="rect">
              <a:avLst/>
            </a:prstGeom>
            <a:solidFill>
              <a:schemeClr val="accent3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900" dirty="0">
                  <a:solidFill>
                    <a:schemeClr val="bg1"/>
                  </a:solidFill>
                  <a:cs typeface="+mn-ea"/>
                  <a:sym typeface="+mn-lt"/>
                </a:rPr>
                <a:t>添加副标题</a:t>
              </a:r>
              <a:endParaRPr lang="en-US" sz="19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7" name="Group 27"/>
          <p:cNvGrpSpPr/>
          <p:nvPr/>
        </p:nvGrpSpPr>
        <p:grpSpPr>
          <a:xfrm>
            <a:off x="8774182" y="3916249"/>
            <a:ext cx="2544174" cy="1990059"/>
            <a:chOff x="993017" y="1073968"/>
            <a:chExt cx="1908379" cy="1492544"/>
          </a:xfrm>
        </p:grpSpPr>
        <p:sp>
          <p:nvSpPr>
            <p:cNvPr id="39" name="Round Same Side Corner Rectangle 38"/>
            <p:cNvSpPr/>
            <p:nvPr/>
          </p:nvSpPr>
          <p:spPr>
            <a:xfrm>
              <a:off x="1206993" y="1073968"/>
              <a:ext cx="1480428" cy="979319"/>
            </a:xfrm>
            <a:prstGeom prst="round2SameRect">
              <a:avLst>
                <a:gd name="adj1" fmla="val 8400"/>
                <a:gd name="adj2" fmla="val 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7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40" name="Flowchart: Data 39"/>
            <p:cNvSpPr/>
            <p:nvPr/>
          </p:nvSpPr>
          <p:spPr>
            <a:xfrm rot="16200000" flipH="1" flipV="1">
              <a:off x="2474369" y="2135586"/>
              <a:ext cx="640080" cy="213975"/>
            </a:xfrm>
            <a:prstGeom prst="flowChartInputOutpu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500">
                <a:cs typeface="+mn-ea"/>
                <a:sym typeface="+mn-lt"/>
              </a:endParaRPr>
            </a:p>
          </p:txBody>
        </p:sp>
        <p:sp>
          <p:nvSpPr>
            <p:cNvPr id="41" name="Flowchart: Data 40"/>
            <p:cNvSpPr/>
            <p:nvPr/>
          </p:nvSpPr>
          <p:spPr>
            <a:xfrm rot="5400000" flipV="1">
              <a:off x="779965" y="2135585"/>
              <a:ext cx="640080" cy="213975"/>
            </a:xfrm>
            <a:prstGeom prst="flowChartInputOutpu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500">
                <a:cs typeface="+mn-ea"/>
                <a:sym typeface="+mn-lt"/>
              </a:endParaRPr>
            </a:p>
          </p:txBody>
        </p:sp>
        <p:sp>
          <p:nvSpPr>
            <p:cNvPr id="42" name="Rectangle 41"/>
            <p:cNvSpPr/>
            <p:nvPr/>
          </p:nvSpPr>
          <p:spPr>
            <a:xfrm>
              <a:off x="993018" y="2053288"/>
              <a:ext cx="1907435" cy="513224"/>
            </a:xfrm>
            <a:prstGeom prst="rect">
              <a:avLst/>
            </a:prstGeom>
            <a:solidFill>
              <a:schemeClr val="accent2"/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900" dirty="0">
                  <a:solidFill>
                    <a:schemeClr val="bg1"/>
                  </a:solidFill>
                  <a:cs typeface="+mn-ea"/>
                  <a:sym typeface="+mn-lt"/>
                </a:rPr>
                <a:t>添加副标题</a:t>
              </a:r>
              <a:endParaRPr lang="en-US" sz="19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43" name="TextBox 42"/>
          <p:cNvSpPr txBox="1"/>
          <p:nvPr/>
        </p:nvSpPr>
        <p:spPr>
          <a:xfrm>
            <a:off x="3484823" y="1232802"/>
            <a:ext cx="2659406" cy="1384982"/>
          </a:xfrm>
          <a:prstGeom prst="rect">
            <a:avLst/>
          </a:prstGeom>
          <a:noFill/>
        </p:spPr>
        <p:txBody>
          <a:bodyPr wrap="square" lIns="121908" tIns="60954" rIns="121908" bIns="60954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添加标题</a:t>
            </a:r>
            <a:endParaRPr lang="en-US" altLang="zh-CN" sz="20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  <a:p>
            <a:pPr algn="ctr"/>
            <a:endParaRPr lang="en-US" altLang="zh-CN" sz="20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  <a:p>
            <a:pPr algn="ctr"/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此处添加详细文本描述，建议与标题相关并符合整体语言风格，语言描述尽量简洁生动。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6047772" y="3844319"/>
            <a:ext cx="2659406" cy="1384982"/>
          </a:xfrm>
          <a:prstGeom prst="rect">
            <a:avLst/>
          </a:prstGeom>
          <a:noFill/>
        </p:spPr>
        <p:txBody>
          <a:bodyPr wrap="square" lIns="121908" tIns="60954" rIns="121908" bIns="60954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添加标题</a:t>
            </a:r>
            <a:endParaRPr lang="en-US" altLang="zh-CN" sz="20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  <a:p>
            <a:pPr algn="ctr"/>
            <a:endParaRPr lang="en-US" altLang="zh-CN" sz="20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  <a:p>
            <a:pPr algn="ctr"/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此处添加详细文本描述，建议与标题相关并符合整体语言风格，语言描述尽量简洁生动。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8657692" y="1232802"/>
            <a:ext cx="2659406" cy="1384982"/>
          </a:xfrm>
          <a:prstGeom prst="rect">
            <a:avLst/>
          </a:prstGeom>
          <a:noFill/>
        </p:spPr>
        <p:txBody>
          <a:bodyPr wrap="square" lIns="121908" tIns="60954" rIns="121908" bIns="60954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添加标题</a:t>
            </a:r>
            <a:endParaRPr lang="en-US" altLang="zh-CN" sz="20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  <a:p>
            <a:pPr algn="ctr"/>
            <a:endParaRPr lang="en-US" altLang="zh-CN" sz="20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  <a:p>
            <a:pPr algn="ctr"/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此处添加详细文本描述，建议与标题相关并符合整体语言风格，语言描述尽量简洁生动。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4" name="Freeform 143"/>
          <p:cNvSpPr>
            <a:spLocks noEditPoints="1"/>
          </p:cNvSpPr>
          <p:nvPr/>
        </p:nvSpPr>
        <p:spPr bwMode="auto">
          <a:xfrm>
            <a:off x="1895029" y="1673007"/>
            <a:ext cx="615385" cy="566876"/>
          </a:xfrm>
          <a:custGeom>
            <a:avLst/>
            <a:gdLst>
              <a:gd name="T0" fmla="*/ 151 w 157"/>
              <a:gd name="T1" fmla="*/ 59 h 145"/>
              <a:gd name="T2" fmla="*/ 130 w 157"/>
              <a:gd name="T3" fmla="*/ 41 h 145"/>
              <a:gd name="T4" fmla="*/ 110 w 157"/>
              <a:gd name="T5" fmla="*/ 23 h 145"/>
              <a:gd name="T6" fmla="*/ 88 w 157"/>
              <a:gd name="T7" fmla="*/ 5 h 145"/>
              <a:gd name="T8" fmla="*/ 69 w 157"/>
              <a:gd name="T9" fmla="*/ 5 h 145"/>
              <a:gd name="T10" fmla="*/ 47 w 157"/>
              <a:gd name="T11" fmla="*/ 23 h 145"/>
              <a:gd name="T12" fmla="*/ 27 w 157"/>
              <a:gd name="T13" fmla="*/ 41 h 145"/>
              <a:gd name="T14" fmla="*/ 6 w 157"/>
              <a:gd name="T15" fmla="*/ 59 h 145"/>
              <a:gd name="T16" fmla="*/ 9 w 157"/>
              <a:gd name="T17" fmla="*/ 68 h 145"/>
              <a:gd name="T18" fmla="*/ 21 w 157"/>
              <a:gd name="T19" fmla="*/ 68 h 145"/>
              <a:gd name="T20" fmla="*/ 21 w 157"/>
              <a:gd name="T21" fmla="*/ 139 h 145"/>
              <a:gd name="T22" fmla="*/ 27 w 157"/>
              <a:gd name="T23" fmla="*/ 145 h 145"/>
              <a:gd name="T24" fmla="*/ 38 w 157"/>
              <a:gd name="T25" fmla="*/ 145 h 145"/>
              <a:gd name="T26" fmla="*/ 38 w 157"/>
              <a:gd name="T27" fmla="*/ 81 h 145"/>
              <a:gd name="T28" fmla="*/ 71 w 157"/>
              <a:gd name="T29" fmla="*/ 81 h 145"/>
              <a:gd name="T30" fmla="*/ 71 w 157"/>
              <a:gd name="T31" fmla="*/ 145 h 145"/>
              <a:gd name="T32" fmla="*/ 130 w 157"/>
              <a:gd name="T33" fmla="*/ 145 h 145"/>
              <a:gd name="T34" fmla="*/ 136 w 157"/>
              <a:gd name="T35" fmla="*/ 139 h 145"/>
              <a:gd name="T36" fmla="*/ 136 w 157"/>
              <a:gd name="T37" fmla="*/ 68 h 145"/>
              <a:gd name="T38" fmla="*/ 148 w 157"/>
              <a:gd name="T39" fmla="*/ 68 h 145"/>
              <a:gd name="T40" fmla="*/ 151 w 157"/>
              <a:gd name="T41" fmla="*/ 59 h 145"/>
              <a:gd name="T42" fmla="*/ 118 w 157"/>
              <a:gd name="T43" fmla="*/ 97 h 145"/>
              <a:gd name="T44" fmla="*/ 89 w 157"/>
              <a:gd name="T45" fmla="*/ 97 h 145"/>
              <a:gd name="T46" fmla="*/ 89 w 157"/>
              <a:gd name="T47" fmla="*/ 72 h 145"/>
              <a:gd name="T48" fmla="*/ 118 w 157"/>
              <a:gd name="T49" fmla="*/ 72 h 145"/>
              <a:gd name="T50" fmla="*/ 118 w 157"/>
              <a:gd name="T51" fmla="*/ 97 h 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57" h="145">
                <a:moveTo>
                  <a:pt x="151" y="59"/>
                </a:moveTo>
                <a:cubicBezTo>
                  <a:pt x="130" y="41"/>
                  <a:pt x="130" y="41"/>
                  <a:pt x="130" y="41"/>
                </a:cubicBezTo>
                <a:cubicBezTo>
                  <a:pt x="124" y="36"/>
                  <a:pt x="115" y="28"/>
                  <a:pt x="110" y="23"/>
                </a:cubicBezTo>
                <a:cubicBezTo>
                  <a:pt x="88" y="5"/>
                  <a:pt x="88" y="5"/>
                  <a:pt x="88" y="5"/>
                </a:cubicBezTo>
                <a:cubicBezTo>
                  <a:pt x="83" y="0"/>
                  <a:pt x="74" y="0"/>
                  <a:pt x="69" y="5"/>
                </a:cubicBezTo>
                <a:cubicBezTo>
                  <a:pt x="47" y="23"/>
                  <a:pt x="47" y="23"/>
                  <a:pt x="47" y="23"/>
                </a:cubicBezTo>
                <a:cubicBezTo>
                  <a:pt x="42" y="28"/>
                  <a:pt x="33" y="36"/>
                  <a:pt x="27" y="41"/>
                </a:cubicBezTo>
                <a:cubicBezTo>
                  <a:pt x="6" y="59"/>
                  <a:pt x="6" y="59"/>
                  <a:pt x="6" y="59"/>
                </a:cubicBezTo>
                <a:cubicBezTo>
                  <a:pt x="0" y="64"/>
                  <a:pt x="2" y="68"/>
                  <a:pt x="9" y="68"/>
                </a:cubicBezTo>
                <a:cubicBezTo>
                  <a:pt x="21" y="68"/>
                  <a:pt x="21" y="68"/>
                  <a:pt x="21" y="68"/>
                </a:cubicBezTo>
                <a:cubicBezTo>
                  <a:pt x="21" y="139"/>
                  <a:pt x="21" y="139"/>
                  <a:pt x="21" y="139"/>
                </a:cubicBezTo>
                <a:cubicBezTo>
                  <a:pt x="21" y="142"/>
                  <a:pt x="24" y="145"/>
                  <a:pt x="27" y="145"/>
                </a:cubicBezTo>
                <a:cubicBezTo>
                  <a:pt x="38" y="145"/>
                  <a:pt x="38" y="145"/>
                  <a:pt x="38" y="145"/>
                </a:cubicBezTo>
                <a:cubicBezTo>
                  <a:pt x="38" y="81"/>
                  <a:pt x="38" y="81"/>
                  <a:pt x="38" y="81"/>
                </a:cubicBezTo>
                <a:cubicBezTo>
                  <a:pt x="71" y="81"/>
                  <a:pt x="71" y="81"/>
                  <a:pt x="71" y="81"/>
                </a:cubicBezTo>
                <a:cubicBezTo>
                  <a:pt x="71" y="145"/>
                  <a:pt x="71" y="145"/>
                  <a:pt x="71" y="145"/>
                </a:cubicBezTo>
                <a:cubicBezTo>
                  <a:pt x="130" y="145"/>
                  <a:pt x="130" y="145"/>
                  <a:pt x="130" y="145"/>
                </a:cubicBezTo>
                <a:cubicBezTo>
                  <a:pt x="134" y="145"/>
                  <a:pt x="136" y="142"/>
                  <a:pt x="136" y="139"/>
                </a:cubicBezTo>
                <a:cubicBezTo>
                  <a:pt x="136" y="68"/>
                  <a:pt x="136" y="68"/>
                  <a:pt x="136" y="68"/>
                </a:cubicBezTo>
                <a:cubicBezTo>
                  <a:pt x="148" y="68"/>
                  <a:pt x="148" y="68"/>
                  <a:pt x="148" y="68"/>
                </a:cubicBezTo>
                <a:cubicBezTo>
                  <a:pt x="155" y="68"/>
                  <a:pt x="157" y="64"/>
                  <a:pt x="151" y="59"/>
                </a:cubicBezTo>
                <a:close/>
                <a:moveTo>
                  <a:pt x="118" y="97"/>
                </a:moveTo>
                <a:cubicBezTo>
                  <a:pt x="89" y="97"/>
                  <a:pt x="89" y="97"/>
                  <a:pt x="89" y="97"/>
                </a:cubicBezTo>
                <a:cubicBezTo>
                  <a:pt x="89" y="72"/>
                  <a:pt x="89" y="72"/>
                  <a:pt x="89" y="72"/>
                </a:cubicBezTo>
                <a:cubicBezTo>
                  <a:pt x="118" y="72"/>
                  <a:pt x="118" y="72"/>
                  <a:pt x="118" y="72"/>
                </a:cubicBezTo>
                <a:lnTo>
                  <a:pt x="118" y="9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908" tIns="60954" rIns="121908" bIns="60954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35" name="Freeform 92"/>
          <p:cNvSpPr>
            <a:spLocks noEditPoints="1"/>
          </p:cNvSpPr>
          <p:nvPr/>
        </p:nvSpPr>
        <p:spPr bwMode="auto">
          <a:xfrm>
            <a:off x="7131274" y="1715635"/>
            <a:ext cx="580299" cy="591172"/>
          </a:xfrm>
          <a:custGeom>
            <a:avLst/>
            <a:gdLst>
              <a:gd name="T0" fmla="*/ 143 w 148"/>
              <a:gd name="T1" fmla="*/ 130 h 151"/>
              <a:gd name="T2" fmla="*/ 100 w 148"/>
              <a:gd name="T3" fmla="*/ 86 h 151"/>
              <a:gd name="T4" fmla="*/ 110 w 148"/>
              <a:gd name="T5" fmla="*/ 55 h 151"/>
              <a:gd name="T6" fmla="*/ 55 w 148"/>
              <a:gd name="T7" fmla="*/ 0 h 151"/>
              <a:gd name="T8" fmla="*/ 0 w 148"/>
              <a:gd name="T9" fmla="*/ 55 h 151"/>
              <a:gd name="T10" fmla="*/ 55 w 148"/>
              <a:gd name="T11" fmla="*/ 109 h 151"/>
              <a:gd name="T12" fmla="*/ 81 w 148"/>
              <a:gd name="T13" fmla="*/ 103 h 151"/>
              <a:gd name="T14" fmla="*/ 126 w 148"/>
              <a:gd name="T15" fmla="*/ 147 h 151"/>
              <a:gd name="T16" fmla="*/ 143 w 148"/>
              <a:gd name="T17" fmla="*/ 147 h 151"/>
              <a:gd name="T18" fmla="*/ 143 w 148"/>
              <a:gd name="T19" fmla="*/ 130 h 151"/>
              <a:gd name="T20" fmla="*/ 19 w 148"/>
              <a:gd name="T21" fmla="*/ 55 h 151"/>
              <a:gd name="T22" fmla="*/ 55 w 148"/>
              <a:gd name="T23" fmla="*/ 18 h 151"/>
              <a:gd name="T24" fmla="*/ 92 w 148"/>
              <a:gd name="T25" fmla="*/ 55 h 151"/>
              <a:gd name="T26" fmla="*/ 55 w 148"/>
              <a:gd name="T27" fmla="*/ 91 h 151"/>
              <a:gd name="T28" fmla="*/ 19 w 148"/>
              <a:gd name="T29" fmla="*/ 55 h 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48" h="151">
                <a:moveTo>
                  <a:pt x="143" y="130"/>
                </a:moveTo>
                <a:cubicBezTo>
                  <a:pt x="100" y="86"/>
                  <a:pt x="100" y="86"/>
                  <a:pt x="100" y="86"/>
                </a:cubicBezTo>
                <a:cubicBezTo>
                  <a:pt x="106" y="77"/>
                  <a:pt x="110" y="67"/>
                  <a:pt x="110" y="55"/>
                </a:cubicBezTo>
                <a:cubicBezTo>
                  <a:pt x="110" y="24"/>
                  <a:pt x="85" y="0"/>
                  <a:pt x="55" y="0"/>
                </a:cubicBezTo>
                <a:cubicBezTo>
                  <a:pt x="25" y="0"/>
                  <a:pt x="0" y="24"/>
                  <a:pt x="0" y="55"/>
                </a:cubicBezTo>
                <a:cubicBezTo>
                  <a:pt x="0" y="85"/>
                  <a:pt x="25" y="109"/>
                  <a:pt x="55" y="109"/>
                </a:cubicBezTo>
                <a:cubicBezTo>
                  <a:pt x="65" y="109"/>
                  <a:pt x="74" y="107"/>
                  <a:pt x="81" y="103"/>
                </a:cubicBezTo>
                <a:cubicBezTo>
                  <a:pt x="126" y="147"/>
                  <a:pt x="126" y="147"/>
                  <a:pt x="126" y="147"/>
                </a:cubicBezTo>
                <a:cubicBezTo>
                  <a:pt x="130" y="151"/>
                  <a:pt x="138" y="151"/>
                  <a:pt x="143" y="147"/>
                </a:cubicBezTo>
                <a:cubicBezTo>
                  <a:pt x="148" y="142"/>
                  <a:pt x="148" y="134"/>
                  <a:pt x="143" y="130"/>
                </a:cubicBezTo>
                <a:close/>
                <a:moveTo>
                  <a:pt x="19" y="55"/>
                </a:moveTo>
                <a:cubicBezTo>
                  <a:pt x="19" y="34"/>
                  <a:pt x="35" y="18"/>
                  <a:pt x="55" y="18"/>
                </a:cubicBezTo>
                <a:cubicBezTo>
                  <a:pt x="75" y="18"/>
                  <a:pt x="92" y="34"/>
                  <a:pt x="92" y="55"/>
                </a:cubicBezTo>
                <a:cubicBezTo>
                  <a:pt x="92" y="75"/>
                  <a:pt x="75" y="91"/>
                  <a:pt x="55" y="91"/>
                </a:cubicBezTo>
                <a:cubicBezTo>
                  <a:pt x="35" y="91"/>
                  <a:pt x="19" y="75"/>
                  <a:pt x="19" y="5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908" tIns="60954" rIns="121908" bIns="60954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4506010" y="4314032"/>
            <a:ext cx="545212" cy="510191"/>
            <a:chOff x="6661150" y="233363"/>
            <a:chExt cx="320675" cy="300038"/>
          </a:xfrm>
          <a:solidFill>
            <a:schemeClr val="bg1"/>
          </a:solidFill>
        </p:grpSpPr>
        <p:sp>
          <p:nvSpPr>
            <p:cNvPr id="47" name="Freeform 153"/>
            <p:cNvSpPr/>
            <p:nvPr/>
          </p:nvSpPr>
          <p:spPr bwMode="auto">
            <a:xfrm>
              <a:off x="6677025" y="315913"/>
              <a:ext cx="79375" cy="187325"/>
            </a:xfrm>
            <a:custGeom>
              <a:avLst/>
              <a:gdLst>
                <a:gd name="T0" fmla="*/ 34 w 34"/>
                <a:gd name="T1" fmla="*/ 81 h 81"/>
                <a:gd name="T2" fmla="*/ 34 w 34"/>
                <a:gd name="T3" fmla="*/ 8 h 81"/>
                <a:gd name="T4" fmla="*/ 26 w 34"/>
                <a:gd name="T5" fmla="*/ 0 h 81"/>
                <a:gd name="T6" fmla="*/ 9 w 34"/>
                <a:gd name="T7" fmla="*/ 0 h 81"/>
                <a:gd name="T8" fmla="*/ 0 w 34"/>
                <a:gd name="T9" fmla="*/ 8 h 81"/>
                <a:gd name="T10" fmla="*/ 0 w 34"/>
                <a:gd name="T11" fmla="*/ 81 h 81"/>
                <a:gd name="T12" fmla="*/ 34 w 34"/>
                <a:gd name="T13" fmla="*/ 8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81">
                  <a:moveTo>
                    <a:pt x="34" y="81"/>
                  </a:moveTo>
                  <a:cubicBezTo>
                    <a:pt x="34" y="8"/>
                    <a:pt x="34" y="8"/>
                    <a:pt x="34" y="8"/>
                  </a:cubicBezTo>
                  <a:cubicBezTo>
                    <a:pt x="34" y="4"/>
                    <a:pt x="30" y="0"/>
                    <a:pt x="26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81"/>
                    <a:pt x="0" y="81"/>
                    <a:pt x="0" y="81"/>
                  </a:cubicBezTo>
                  <a:lnTo>
                    <a:pt x="34" y="8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48" name="Freeform 154"/>
            <p:cNvSpPr/>
            <p:nvPr/>
          </p:nvSpPr>
          <p:spPr bwMode="auto">
            <a:xfrm>
              <a:off x="6783388" y="233363"/>
              <a:ext cx="77788" cy="269875"/>
            </a:xfrm>
            <a:custGeom>
              <a:avLst/>
              <a:gdLst>
                <a:gd name="T0" fmla="*/ 34 w 34"/>
                <a:gd name="T1" fmla="*/ 117 h 117"/>
                <a:gd name="T2" fmla="*/ 34 w 34"/>
                <a:gd name="T3" fmla="*/ 8 h 117"/>
                <a:gd name="T4" fmla="*/ 25 w 34"/>
                <a:gd name="T5" fmla="*/ 0 h 117"/>
                <a:gd name="T6" fmla="*/ 8 w 34"/>
                <a:gd name="T7" fmla="*/ 0 h 117"/>
                <a:gd name="T8" fmla="*/ 0 w 34"/>
                <a:gd name="T9" fmla="*/ 8 h 117"/>
                <a:gd name="T10" fmla="*/ 0 w 34"/>
                <a:gd name="T11" fmla="*/ 117 h 117"/>
                <a:gd name="T12" fmla="*/ 34 w 34"/>
                <a:gd name="T13" fmla="*/ 117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117">
                  <a:moveTo>
                    <a:pt x="34" y="117"/>
                  </a:moveTo>
                  <a:cubicBezTo>
                    <a:pt x="34" y="8"/>
                    <a:pt x="34" y="8"/>
                    <a:pt x="34" y="8"/>
                  </a:cubicBezTo>
                  <a:cubicBezTo>
                    <a:pt x="34" y="4"/>
                    <a:pt x="30" y="0"/>
                    <a:pt x="25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3" y="0"/>
                    <a:pt x="0" y="4"/>
                    <a:pt x="0" y="8"/>
                  </a:cubicBezTo>
                  <a:cubicBezTo>
                    <a:pt x="0" y="117"/>
                    <a:pt x="0" y="117"/>
                    <a:pt x="0" y="117"/>
                  </a:cubicBezTo>
                  <a:lnTo>
                    <a:pt x="34" y="1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49" name="Freeform 155"/>
            <p:cNvSpPr/>
            <p:nvPr/>
          </p:nvSpPr>
          <p:spPr bwMode="auto">
            <a:xfrm>
              <a:off x="6886575" y="358776"/>
              <a:ext cx="79375" cy="144463"/>
            </a:xfrm>
            <a:custGeom>
              <a:avLst/>
              <a:gdLst>
                <a:gd name="T0" fmla="*/ 34 w 34"/>
                <a:gd name="T1" fmla="*/ 63 h 63"/>
                <a:gd name="T2" fmla="*/ 34 w 34"/>
                <a:gd name="T3" fmla="*/ 8 h 63"/>
                <a:gd name="T4" fmla="*/ 25 w 34"/>
                <a:gd name="T5" fmla="*/ 0 h 63"/>
                <a:gd name="T6" fmla="*/ 8 w 34"/>
                <a:gd name="T7" fmla="*/ 0 h 63"/>
                <a:gd name="T8" fmla="*/ 0 w 34"/>
                <a:gd name="T9" fmla="*/ 8 h 63"/>
                <a:gd name="T10" fmla="*/ 0 w 34"/>
                <a:gd name="T11" fmla="*/ 63 h 63"/>
                <a:gd name="T12" fmla="*/ 34 w 34"/>
                <a:gd name="T13" fmla="*/ 6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63">
                  <a:moveTo>
                    <a:pt x="34" y="63"/>
                  </a:moveTo>
                  <a:cubicBezTo>
                    <a:pt x="34" y="8"/>
                    <a:pt x="34" y="8"/>
                    <a:pt x="34" y="8"/>
                  </a:cubicBezTo>
                  <a:cubicBezTo>
                    <a:pt x="34" y="4"/>
                    <a:pt x="30" y="0"/>
                    <a:pt x="25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63"/>
                    <a:pt x="0" y="63"/>
                    <a:pt x="0" y="63"/>
                  </a:cubicBezTo>
                  <a:lnTo>
                    <a:pt x="34" y="6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50" name="Rectangle 156"/>
            <p:cNvSpPr>
              <a:spLocks noChangeArrowheads="1"/>
            </p:cNvSpPr>
            <p:nvPr/>
          </p:nvSpPr>
          <p:spPr bwMode="auto">
            <a:xfrm>
              <a:off x="6661150" y="512763"/>
              <a:ext cx="320675" cy="206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sp>
        <p:nvSpPr>
          <p:cNvPr id="52" name="Freeform 140"/>
          <p:cNvSpPr>
            <a:spLocks noEditPoints="1"/>
          </p:cNvSpPr>
          <p:nvPr/>
        </p:nvSpPr>
        <p:spPr bwMode="auto">
          <a:xfrm>
            <a:off x="9743099" y="4347530"/>
            <a:ext cx="605083" cy="605161"/>
          </a:xfrm>
          <a:custGeom>
            <a:avLst/>
            <a:gdLst>
              <a:gd name="T0" fmla="*/ 103 w 112"/>
              <a:gd name="T1" fmla="*/ 47 h 112"/>
              <a:gd name="T2" fmla="*/ 106 w 112"/>
              <a:gd name="T3" fmla="*/ 36 h 112"/>
              <a:gd name="T4" fmla="*/ 102 w 112"/>
              <a:gd name="T5" fmla="*/ 22 h 112"/>
              <a:gd name="T6" fmla="*/ 92 w 112"/>
              <a:gd name="T7" fmla="*/ 25 h 112"/>
              <a:gd name="T8" fmla="*/ 90 w 112"/>
              <a:gd name="T9" fmla="*/ 14 h 112"/>
              <a:gd name="T10" fmla="*/ 79 w 112"/>
              <a:gd name="T11" fmla="*/ 4 h 112"/>
              <a:gd name="T12" fmla="*/ 71 w 112"/>
              <a:gd name="T13" fmla="*/ 11 h 112"/>
              <a:gd name="T14" fmla="*/ 64 w 112"/>
              <a:gd name="T15" fmla="*/ 3 h 112"/>
              <a:gd name="T16" fmla="*/ 50 w 112"/>
              <a:gd name="T17" fmla="*/ 0 h 112"/>
              <a:gd name="T18" fmla="*/ 47 w 112"/>
              <a:gd name="T19" fmla="*/ 10 h 112"/>
              <a:gd name="T20" fmla="*/ 37 w 112"/>
              <a:gd name="T21" fmla="*/ 6 h 112"/>
              <a:gd name="T22" fmla="*/ 23 w 112"/>
              <a:gd name="T23" fmla="*/ 11 h 112"/>
              <a:gd name="T24" fmla="*/ 25 w 112"/>
              <a:gd name="T25" fmla="*/ 20 h 112"/>
              <a:gd name="T26" fmla="*/ 14 w 112"/>
              <a:gd name="T27" fmla="*/ 22 h 112"/>
              <a:gd name="T28" fmla="*/ 5 w 112"/>
              <a:gd name="T29" fmla="*/ 33 h 112"/>
              <a:gd name="T30" fmla="*/ 12 w 112"/>
              <a:gd name="T31" fmla="*/ 41 h 112"/>
              <a:gd name="T32" fmla="*/ 3 w 112"/>
              <a:gd name="T33" fmla="*/ 48 h 112"/>
              <a:gd name="T34" fmla="*/ 0 w 112"/>
              <a:gd name="T35" fmla="*/ 62 h 112"/>
              <a:gd name="T36" fmla="*/ 10 w 112"/>
              <a:gd name="T37" fmla="*/ 65 h 112"/>
              <a:gd name="T38" fmla="*/ 6 w 112"/>
              <a:gd name="T39" fmla="*/ 75 h 112"/>
              <a:gd name="T40" fmla="*/ 11 w 112"/>
              <a:gd name="T41" fmla="*/ 89 h 112"/>
              <a:gd name="T42" fmla="*/ 21 w 112"/>
              <a:gd name="T43" fmla="*/ 87 h 112"/>
              <a:gd name="T44" fmla="*/ 23 w 112"/>
              <a:gd name="T45" fmla="*/ 98 h 112"/>
              <a:gd name="T46" fmla="*/ 34 w 112"/>
              <a:gd name="T47" fmla="*/ 108 h 112"/>
              <a:gd name="T48" fmla="*/ 41 w 112"/>
              <a:gd name="T49" fmla="*/ 101 h 112"/>
              <a:gd name="T50" fmla="*/ 48 w 112"/>
              <a:gd name="T51" fmla="*/ 109 h 112"/>
              <a:gd name="T52" fmla="*/ 63 w 112"/>
              <a:gd name="T53" fmla="*/ 112 h 112"/>
              <a:gd name="T54" fmla="*/ 66 w 112"/>
              <a:gd name="T55" fmla="*/ 102 h 112"/>
              <a:gd name="T56" fmla="*/ 76 w 112"/>
              <a:gd name="T57" fmla="*/ 106 h 112"/>
              <a:gd name="T58" fmla="*/ 90 w 112"/>
              <a:gd name="T59" fmla="*/ 101 h 112"/>
              <a:gd name="T60" fmla="*/ 88 w 112"/>
              <a:gd name="T61" fmla="*/ 91 h 112"/>
              <a:gd name="T62" fmla="*/ 98 w 112"/>
              <a:gd name="T63" fmla="*/ 89 h 112"/>
              <a:gd name="T64" fmla="*/ 108 w 112"/>
              <a:gd name="T65" fmla="*/ 78 h 112"/>
              <a:gd name="T66" fmla="*/ 101 w 112"/>
              <a:gd name="T67" fmla="*/ 71 h 112"/>
              <a:gd name="T68" fmla="*/ 110 w 112"/>
              <a:gd name="T69" fmla="*/ 64 h 112"/>
              <a:gd name="T70" fmla="*/ 112 w 112"/>
              <a:gd name="T71" fmla="*/ 49 h 112"/>
              <a:gd name="T72" fmla="*/ 56 w 112"/>
              <a:gd name="T73" fmla="*/ 86 h 112"/>
              <a:gd name="T74" fmla="*/ 56 w 112"/>
              <a:gd name="T75" fmla="*/ 26 h 112"/>
              <a:gd name="T76" fmla="*/ 56 w 112"/>
              <a:gd name="T77" fmla="*/ 86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12" h="112">
                <a:moveTo>
                  <a:pt x="110" y="47"/>
                </a:moveTo>
                <a:cubicBezTo>
                  <a:pt x="103" y="47"/>
                  <a:pt x="103" y="47"/>
                  <a:pt x="103" y="47"/>
                </a:cubicBezTo>
                <a:cubicBezTo>
                  <a:pt x="102" y="44"/>
                  <a:pt x="101" y="42"/>
                  <a:pt x="101" y="39"/>
                </a:cubicBezTo>
                <a:cubicBezTo>
                  <a:pt x="106" y="36"/>
                  <a:pt x="106" y="36"/>
                  <a:pt x="106" y="36"/>
                </a:cubicBezTo>
                <a:cubicBezTo>
                  <a:pt x="108" y="35"/>
                  <a:pt x="108" y="34"/>
                  <a:pt x="107" y="32"/>
                </a:cubicBezTo>
                <a:cubicBezTo>
                  <a:pt x="102" y="22"/>
                  <a:pt x="102" y="22"/>
                  <a:pt x="102" y="22"/>
                </a:cubicBezTo>
                <a:cubicBezTo>
                  <a:pt x="101" y="21"/>
                  <a:pt x="99" y="20"/>
                  <a:pt x="98" y="21"/>
                </a:cubicBezTo>
                <a:cubicBezTo>
                  <a:pt x="92" y="25"/>
                  <a:pt x="92" y="25"/>
                  <a:pt x="92" y="25"/>
                </a:cubicBezTo>
                <a:cubicBezTo>
                  <a:pt x="90" y="23"/>
                  <a:pt x="88" y="21"/>
                  <a:pt x="87" y="20"/>
                </a:cubicBezTo>
                <a:cubicBezTo>
                  <a:pt x="90" y="14"/>
                  <a:pt x="90" y="14"/>
                  <a:pt x="90" y="14"/>
                </a:cubicBezTo>
                <a:cubicBezTo>
                  <a:pt x="91" y="12"/>
                  <a:pt x="90" y="11"/>
                  <a:pt x="89" y="10"/>
                </a:cubicBezTo>
                <a:cubicBezTo>
                  <a:pt x="79" y="4"/>
                  <a:pt x="79" y="4"/>
                  <a:pt x="79" y="4"/>
                </a:cubicBezTo>
                <a:cubicBezTo>
                  <a:pt x="77" y="3"/>
                  <a:pt x="76" y="4"/>
                  <a:pt x="75" y="5"/>
                </a:cubicBezTo>
                <a:cubicBezTo>
                  <a:pt x="71" y="11"/>
                  <a:pt x="71" y="11"/>
                  <a:pt x="71" y="11"/>
                </a:cubicBezTo>
                <a:cubicBezTo>
                  <a:pt x="69" y="10"/>
                  <a:pt x="67" y="10"/>
                  <a:pt x="64" y="9"/>
                </a:cubicBezTo>
                <a:cubicBezTo>
                  <a:pt x="64" y="3"/>
                  <a:pt x="64" y="3"/>
                  <a:pt x="64" y="3"/>
                </a:cubicBezTo>
                <a:cubicBezTo>
                  <a:pt x="64" y="1"/>
                  <a:pt x="63" y="0"/>
                  <a:pt x="61" y="0"/>
                </a:cubicBezTo>
                <a:cubicBezTo>
                  <a:pt x="50" y="0"/>
                  <a:pt x="50" y="0"/>
                  <a:pt x="50" y="0"/>
                </a:cubicBezTo>
                <a:cubicBezTo>
                  <a:pt x="48" y="0"/>
                  <a:pt x="47" y="1"/>
                  <a:pt x="47" y="3"/>
                </a:cubicBezTo>
                <a:cubicBezTo>
                  <a:pt x="47" y="10"/>
                  <a:pt x="47" y="10"/>
                  <a:pt x="47" y="10"/>
                </a:cubicBezTo>
                <a:cubicBezTo>
                  <a:pt x="45" y="10"/>
                  <a:pt x="42" y="11"/>
                  <a:pt x="40" y="12"/>
                </a:cubicBezTo>
                <a:cubicBezTo>
                  <a:pt x="37" y="6"/>
                  <a:pt x="37" y="6"/>
                  <a:pt x="37" y="6"/>
                </a:cubicBezTo>
                <a:cubicBezTo>
                  <a:pt x="36" y="4"/>
                  <a:pt x="34" y="4"/>
                  <a:pt x="33" y="5"/>
                </a:cubicBezTo>
                <a:cubicBezTo>
                  <a:pt x="23" y="11"/>
                  <a:pt x="23" y="11"/>
                  <a:pt x="23" y="11"/>
                </a:cubicBezTo>
                <a:cubicBezTo>
                  <a:pt x="21" y="11"/>
                  <a:pt x="21" y="13"/>
                  <a:pt x="22" y="14"/>
                </a:cubicBezTo>
                <a:cubicBezTo>
                  <a:pt x="25" y="20"/>
                  <a:pt x="25" y="20"/>
                  <a:pt x="25" y="20"/>
                </a:cubicBezTo>
                <a:cubicBezTo>
                  <a:pt x="23" y="22"/>
                  <a:pt x="22" y="24"/>
                  <a:pt x="20" y="26"/>
                </a:cubicBezTo>
                <a:cubicBezTo>
                  <a:pt x="14" y="22"/>
                  <a:pt x="14" y="22"/>
                  <a:pt x="14" y="22"/>
                </a:cubicBezTo>
                <a:cubicBezTo>
                  <a:pt x="13" y="22"/>
                  <a:pt x="11" y="22"/>
                  <a:pt x="10" y="23"/>
                </a:cubicBezTo>
                <a:cubicBezTo>
                  <a:pt x="5" y="33"/>
                  <a:pt x="5" y="33"/>
                  <a:pt x="5" y="33"/>
                </a:cubicBezTo>
                <a:cubicBezTo>
                  <a:pt x="4" y="35"/>
                  <a:pt x="4" y="36"/>
                  <a:pt x="6" y="37"/>
                </a:cubicBezTo>
                <a:cubicBezTo>
                  <a:pt x="12" y="41"/>
                  <a:pt x="12" y="41"/>
                  <a:pt x="12" y="41"/>
                </a:cubicBezTo>
                <a:cubicBezTo>
                  <a:pt x="11" y="43"/>
                  <a:pt x="10" y="45"/>
                  <a:pt x="10" y="48"/>
                </a:cubicBezTo>
                <a:cubicBezTo>
                  <a:pt x="3" y="48"/>
                  <a:pt x="3" y="48"/>
                  <a:pt x="3" y="48"/>
                </a:cubicBezTo>
                <a:cubicBezTo>
                  <a:pt x="2" y="48"/>
                  <a:pt x="0" y="49"/>
                  <a:pt x="0" y="51"/>
                </a:cubicBezTo>
                <a:cubicBezTo>
                  <a:pt x="0" y="62"/>
                  <a:pt x="0" y="62"/>
                  <a:pt x="0" y="62"/>
                </a:cubicBezTo>
                <a:cubicBezTo>
                  <a:pt x="0" y="64"/>
                  <a:pt x="2" y="65"/>
                  <a:pt x="3" y="65"/>
                </a:cubicBezTo>
                <a:cubicBezTo>
                  <a:pt x="10" y="65"/>
                  <a:pt x="10" y="65"/>
                  <a:pt x="10" y="65"/>
                </a:cubicBezTo>
                <a:cubicBezTo>
                  <a:pt x="11" y="68"/>
                  <a:pt x="11" y="70"/>
                  <a:pt x="12" y="72"/>
                </a:cubicBezTo>
                <a:cubicBezTo>
                  <a:pt x="6" y="75"/>
                  <a:pt x="6" y="75"/>
                  <a:pt x="6" y="75"/>
                </a:cubicBezTo>
                <a:cubicBezTo>
                  <a:pt x="5" y="76"/>
                  <a:pt x="5" y="78"/>
                  <a:pt x="5" y="79"/>
                </a:cubicBezTo>
                <a:cubicBezTo>
                  <a:pt x="11" y="89"/>
                  <a:pt x="11" y="89"/>
                  <a:pt x="11" y="89"/>
                </a:cubicBezTo>
                <a:cubicBezTo>
                  <a:pt x="12" y="91"/>
                  <a:pt x="14" y="91"/>
                  <a:pt x="15" y="90"/>
                </a:cubicBezTo>
                <a:cubicBezTo>
                  <a:pt x="21" y="87"/>
                  <a:pt x="21" y="87"/>
                  <a:pt x="21" y="87"/>
                </a:cubicBezTo>
                <a:cubicBezTo>
                  <a:pt x="23" y="89"/>
                  <a:pt x="24" y="91"/>
                  <a:pt x="26" y="92"/>
                </a:cubicBezTo>
                <a:cubicBezTo>
                  <a:pt x="23" y="98"/>
                  <a:pt x="23" y="98"/>
                  <a:pt x="23" y="98"/>
                </a:cubicBezTo>
                <a:cubicBezTo>
                  <a:pt x="22" y="99"/>
                  <a:pt x="23" y="101"/>
                  <a:pt x="24" y="102"/>
                </a:cubicBezTo>
                <a:cubicBezTo>
                  <a:pt x="34" y="108"/>
                  <a:pt x="34" y="108"/>
                  <a:pt x="34" y="108"/>
                </a:cubicBezTo>
                <a:cubicBezTo>
                  <a:pt x="35" y="108"/>
                  <a:pt x="37" y="108"/>
                  <a:pt x="38" y="106"/>
                </a:cubicBezTo>
                <a:cubicBezTo>
                  <a:pt x="41" y="101"/>
                  <a:pt x="41" y="101"/>
                  <a:pt x="41" y="101"/>
                </a:cubicBezTo>
                <a:cubicBezTo>
                  <a:pt x="44" y="101"/>
                  <a:pt x="46" y="102"/>
                  <a:pt x="48" y="102"/>
                </a:cubicBezTo>
                <a:cubicBezTo>
                  <a:pt x="48" y="109"/>
                  <a:pt x="48" y="109"/>
                  <a:pt x="48" y="109"/>
                </a:cubicBezTo>
                <a:cubicBezTo>
                  <a:pt x="48" y="111"/>
                  <a:pt x="50" y="112"/>
                  <a:pt x="51" y="112"/>
                </a:cubicBezTo>
                <a:cubicBezTo>
                  <a:pt x="63" y="112"/>
                  <a:pt x="63" y="112"/>
                  <a:pt x="63" y="112"/>
                </a:cubicBezTo>
                <a:cubicBezTo>
                  <a:pt x="64" y="112"/>
                  <a:pt x="66" y="111"/>
                  <a:pt x="66" y="109"/>
                </a:cubicBezTo>
                <a:cubicBezTo>
                  <a:pt x="66" y="102"/>
                  <a:pt x="66" y="102"/>
                  <a:pt x="66" y="102"/>
                </a:cubicBezTo>
                <a:cubicBezTo>
                  <a:pt x="68" y="102"/>
                  <a:pt x="70" y="101"/>
                  <a:pt x="73" y="100"/>
                </a:cubicBezTo>
                <a:cubicBezTo>
                  <a:pt x="76" y="106"/>
                  <a:pt x="76" y="106"/>
                  <a:pt x="76" y="106"/>
                </a:cubicBezTo>
                <a:cubicBezTo>
                  <a:pt x="77" y="107"/>
                  <a:pt x="79" y="108"/>
                  <a:pt x="80" y="107"/>
                </a:cubicBezTo>
                <a:cubicBezTo>
                  <a:pt x="90" y="101"/>
                  <a:pt x="90" y="101"/>
                  <a:pt x="90" y="101"/>
                </a:cubicBezTo>
                <a:cubicBezTo>
                  <a:pt x="91" y="100"/>
                  <a:pt x="92" y="99"/>
                  <a:pt x="91" y="97"/>
                </a:cubicBezTo>
                <a:cubicBezTo>
                  <a:pt x="88" y="91"/>
                  <a:pt x="88" y="91"/>
                  <a:pt x="88" y="91"/>
                </a:cubicBezTo>
                <a:cubicBezTo>
                  <a:pt x="89" y="90"/>
                  <a:pt x="91" y="88"/>
                  <a:pt x="93" y="86"/>
                </a:cubicBezTo>
                <a:cubicBezTo>
                  <a:pt x="98" y="89"/>
                  <a:pt x="98" y="89"/>
                  <a:pt x="98" y="89"/>
                </a:cubicBezTo>
                <a:cubicBezTo>
                  <a:pt x="100" y="90"/>
                  <a:pt x="102" y="90"/>
                  <a:pt x="102" y="88"/>
                </a:cubicBezTo>
                <a:cubicBezTo>
                  <a:pt x="108" y="78"/>
                  <a:pt x="108" y="78"/>
                  <a:pt x="108" y="78"/>
                </a:cubicBezTo>
                <a:cubicBezTo>
                  <a:pt x="109" y="77"/>
                  <a:pt x="108" y="75"/>
                  <a:pt x="107" y="74"/>
                </a:cubicBezTo>
                <a:cubicBezTo>
                  <a:pt x="101" y="71"/>
                  <a:pt x="101" y="71"/>
                  <a:pt x="101" y="71"/>
                </a:cubicBezTo>
                <a:cubicBezTo>
                  <a:pt x="102" y="69"/>
                  <a:pt x="102" y="66"/>
                  <a:pt x="103" y="64"/>
                </a:cubicBezTo>
                <a:cubicBezTo>
                  <a:pt x="110" y="64"/>
                  <a:pt x="110" y="64"/>
                  <a:pt x="110" y="64"/>
                </a:cubicBezTo>
                <a:cubicBezTo>
                  <a:pt x="111" y="64"/>
                  <a:pt x="112" y="63"/>
                  <a:pt x="112" y="61"/>
                </a:cubicBezTo>
                <a:cubicBezTo>
                  <a:pt x="112" y="49"/>
                  <a:pt x="112" y="49"/>
                  <a:pt x="112" y="49"/>
                </a:cubicBezTo>
                <a:cubicBezTo>
                  <a:pt x="112" y="48"/>
                  <a:pt x="111" y="47"/>
                  <a:pt x="110" y="47"/>
                </a:cubicBezTo>
                <a:close/>
                <a:moveTo>
                  <a:pt x="56" y="86"/>
                </a:moveTo>
                <a:cubicBezTo>
                  <a:pt x="40" y="86"/>
                  <a:pt x="26" y="72"/>
                  <a:pt x="26" y="56"/>
                </a:cubicBezTo>
                <a:cubicBezTo>
                  <a:pt x="26" y="39"/>
                  <a:pt x="40" y="26"/>
                  <a:pt x="56" y="26"/>
                </a:cubicBezTo>
                <a:cubicBezTo>
                  <a:pt x="73" y="26"/>
                  <a:pt x="86" y="39"/>
                  <a:pt x="86" y="56"/>
                </a:cubicBezTo>
                <a:cubicBezTo>
                  <a:pt x="86" y="72"/>
                  <a:pt x="73" y="86"/>
                  <a:pt x="56" y="8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908" tIns="60954" rIns="121908" bIns="60954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单击此处添加标题文本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34"/>
          <p:cNvGrpSpPr/>
          <p:nvPr/>
        </p:nvGrpSpPr>
        <p:grpSpPr>
          <a:xfrm>
            <a:off x="3185087" y="4124135"/>
            <a:ext cx="5380524" cy="259269"/>
            <a:chOff x="2221306" y="3931835"/>
            <a:chExt cx="4035918" cy="194452"/>
          </a:xfrm>
        </p:grpSpPr>
        <p:grpSp>
          <p:nvGrpSpPr>
            <p:cNvPr id="5" name="Group 50"/>
            <p:cNvGrpSpPr/>
            <p:nvPr/>
          </p:nvGrpSpPr>
          <p:grpSpPr>
            <a:xfrm>
              <a:off x="2221306" y="3931835"/>
              <a:ext cx="769883" cy="194452"/>
              <a:chOff x="2221306" y="3914656"/>
              <a:chExt cx="769883" cy="194452"/>
            </a:xfrm>
          </p:grpSpPr>
          <p:sp>
            <p:nvSpPr>
              <p:cNvPr id="61" name="TextBox 60"/>
              <p:cNvSpPr txBox="1"/>
              <p:nvPr/>
            </p:nvSpPr>
            <p:spPr>
              <a:xfrm>
                <a:off x="2745897" y="3934938"/>
                <a:ext cx="245292" cy="150041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>
                <a:spAutoFit/>
              </a:bodyPr>
              <a:lstStyle/>
              <a:p>
                <a:pPr algn="ctr"/>
                <a:r>
                  <a:rPr lang="zh-CN" altLang="en-US" sz="13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架构</a:t>
                </a:r>
                <a:endParaRPr lang="en-US" sz="13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3" name="Oval 62"/>
              <p:cNvSpPr>
                <a:spLocks noChangeAspect="1"/>
              </p:cNvSpPr>
              <p:nvPr/>
            </p:nvSpPr>
            <p:spPr>
              <a:xfrm>
                <a:off x="2221306" y="3914656"/>
                <a:ext cx="200183" cy="194452"/>
              </a:xfrm>
              <a:prstGeom prst="ellipse">
                <a:avLst/>
              </a:prstGeom>
              <a:solidFill>
                <a:schemeClr val="tx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cs typeface="+mn-ea"/>
                  <a:sym typeface="+mn-lt"/>
                </a:endParaRPr>
              </a:p>
            </p:txBody>
          </p:sp>
        </p:grpSp>
        <p:grpSp>
          <p:nvGrpSpPr>
            <p:cNvPr id="6" name="Group 45"/>
            <p:cNvGrpSpPr/>
            <p:nvPr/>
          </p:nvGrpSpPr>
          <p:grpSpPr>
            <a:xfrm>
              <a:off x="3453487" y="3931835"/>
              <a:ext cx="600355" cy="194452"/>
              <a:chOff x="3630785" y="3947915"/>
              <a:chExt cx="600355" cy="194452"/>
            </a:xfrm>
          </p:grpSpPr>
          <p:sp>
            <p:nvSpPr>
              <p:cNvPr id="58" name="TextBox 57"/>
              <p:cNvSpPr txBox="1"/>
              <p:nvPr/>
            </p:nvSpPr>
            <p:spPr>
              <a:xfrm>
                <a:off x="3985848" y="3968197"/>
                <a:ext cx="245292" cy="150041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>
                <a:spAutoFit/>
              </a:bodyPr>
              <a:lstStyle/>
              <a:p>
                <a:pPr algn="ctr"/>
                <a:r>
                  <a:rPr lang="zh-CN" altLang="en-US" sz="13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分析</a:t>
                </a:r>
                <a:endParaRPr lang="en-US" sz="13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9" name="Oval 58"/>
              <p:cNvSpPr>
                <a:spLocks noChangeAspect="1"/>
              </p:cNvSpPr>
              <p:nvPr/>
            </p:nvSpPr>
            <p:spPr>
              <a:xfrm>
                <a:off x="3630785" y="3947915"/>
                <a:ext cx="200183" cy="194452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cs typeface="+mn-ea"/>
                  <a:sym typeface="+mn-lt"/>
                </a:endParaRPr>
              </a:p>
            </p:txBody>
          </p:sp>
        </p:grpSp>
        <p:grpSp>
          <p:nvGrpSpPr>
            <p:cNvPr id="7" name="Group 37"/>
            <p:cNvGrpSpPr/>
            <p:nvPr/>
          </p:nvGrpSpPr>
          <p:grpSpPr>
            <a:xfrm>
              <a:off x="4346222" y="3931835"/>
              <a:ext cx="710555" cy="194452"/>
              <a:chOff x="4407454" y="3949014"/>
              <a:chExt cx="710555" cy="194452"/>
            </a:xfrm>
          </p:grpSpPr>
          <p:sp>
            <p:nvSpPr>
              <p:cNvPr id="49" name="TextBox 48"/>
              <p:cNvSpPr txBox="1"/>
              <p:nvPr/>
            </p:nvSpPr>
            <p:spPr>
              <a:xfrm>
                <a:off x="4887177" y="3976991"/>
                <a:ext cx="230832" cy="138499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>
                <a:spAutoFit/>
              </a:bodyPr>
              <a:lstStyle/>
              <a:p>
                <a:pPr algn="ctr"/>
                <a:r>
                  <a:rPr lang="zh-CN" altLang="en-US" sz="12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完善</a:t>
                </a:r>
                <a:endParaRPr lang="en-US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6" name="Oval 55"/>
              <p:cNvSpPr>
                <a:spLocks noChangeAspect="1"/>
              </p:cNvSpPr>
              <p:nvPr/>
            </p:nvSpPr>
            <p:spPr>
              <a:xfrm>
                <a:off x="4407454" y="3949014"/>
                <a:ext cx="200183" cy="194452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cs typeface="+mn-ea"/>
                  <a:sym typeface="+mn-lt"/>
                </a:endParaRPr>
              </a:p>
            </p:txBody>
          </p:sp>
        </p:grpSp>
        <p:grpSp>
          <p:nvGrpSpPr>
            <p:cNvPr id="8" name="Group 41"/>
            <p:cNvGrpSpPr/>
            <p:nvPr/>
          </p:nvGrpSpPr>
          <p:grpSpPr>
            <a:xfrm>
              <a:off x="5474209" y="3931835"/>
              <a:ext cx="783015" cy="194452"/>
              <a:chOff x="5474209" y="3949014"/>
              <a:chExt cx="783015" cy="194452"/>
            </a:xfrm>
          </p:grpSpPr>
          <p:sp>
            <p:nvSpPr>
              <p:cNvPr id="41" name="TextBox 40"/>
              <p:cNvSpPr txBox="1"/>
              <p:nvPr/>
            </p:nvSpPr>
            <p:spPr>
              <a:xfrm>
                <a:off x="6026392" y="3976991"/>
                <a:ext cx="230832" cy="138499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>
                <a:spAutoFit/>
              </a:bodyPr>
              <a:lstStyle/>
              <a:p>
                <a:pPr algn="ctr"/>
                <a:r>
                  <a:rPr lang="zh-CN" altLang="en-US" sz="12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重建</a:t>
                </a:r>
                <a:endParaRPr lang="en-US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8" name="Oval 47"/>
              <p:cNvSpPr>
                <a:spLocks noChangeAspect="1"/>
              </p:cNvSpPr>
              <p:nvPr/>
            </p:nvSpPr>
            <p:spPr>
              <a:xfrm>
                <a:off x="5474209" y="3949014"/>
                <a:ext cx="200183" cy="194452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cs typeface="+mn-ea"/>
                  <a:sym typeface="+mn-lt"/>
                </a:endParaRPr>
              </a:p>
            </p:txBody>
          </p:sp>
        </p:grpSp>
      </p:grpSp>
      <p:sp>
        <p:nvSpPr>
          <p:cNvPr id="46" name="TextBox 45"/>
          <p:cNvSpPr txBox="1"/>
          <p:nvPr/>
        </p:nvSpPr>
        <p:spPr>
          <a:xfrm>
            <a:off x="1035440" y="4877491"/>
            <a:ext cx="10121124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3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3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200</a:t>
            </a:r>
            <a:r>
              <a:rPr lang="zh-CN" altLang="en-US" sz="13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3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5</a:t>
            </a:r>
            <a:r>
              <a:rPr lang="zh-CN" altLang="en-US" sz="13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分钟之内。此处添加详细文本描述，建议与标题相关并符合整体语言风格，语言描述尽量简洁生动。尽量将每页幻灯片的字数控制在</a:t>
            </a:r>
            <a:r>
              <a:rPr lang="en-US" altLang="zh-CN" sz="13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200</a:t>
            </a:r>
            <a:r>
              <a:rPr lang="zh-CN" altLang="en-US" sz="13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3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5</a:t>
            </a:r>
            <a:r>
              <a:rPr lang="zh-CN" altLang="en-US" sz="13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分钟之内。</a:t>
            </a:r>
          </a:p>
        </p:txBody>
      </p:sp>
      <p:cxnSp>
        <p:nvCxnSpPr>
          <p:cNvPr id="47" name="Straight Connector 46"/>
          <p:cNvCxnSpPr/>
          <p:nvPr/>
        </p:nvCxnSpPr>
        <p:spPr>
          <a:xfrm>
            <a:off x="1043634" y="4699705"/>
            <a:ext cx="10104735" cy="0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  <a:prstDash val="sysDot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5" name="Group 64"/>
          <p:cNvGrpSpPr/>
          <p:nvPr/>
        </p:nvGrpSpPr>
        <p:grpSpPr>
          <a:xfrm>
            <a:off x="643248" y="1577376"/>
            <a:ext cx="2619034" cy="1831731"/>
            <a:chOff x="481903" y="1497356"/>
            <a:chExt cx="1964531" cy="1373798"/>
          </a:xfrm>
        </p:grpSpPr>
        <p:sp>
          <p:nvSpPr>
            <p:cNvPr id="51" name="Freeform 50"/>
            <p:cNvSpPr/>
            <p:nvPr/>
          </p:nvSpPr>
          <p:spPr>
            <a:xfrm>
              <a:off x="874809" y="1497356"/>
              <a:ext cx="1571625" cy="1373798"/>
            </a:xfrm>
            <a:custGeom>
              <a:avLst/>
              <a:gdLst>
                <a:gd name="connsiteX0" fmla="*/ 0 w 1571625"/>
                <a:gd name="connsiteY0" fmla="*/ 206070 h 1373798"/>
                <a:gd name="connsiteX1" fmla="*/ 884726 w 1571625"/>
                <a:gd name="connsiteY1" fmla="*/ 206070 h 1373798"/>
                <a:gd name="connsiteX2" fmla="*/ 884726 w 1571625"/>
                <a:gd name="connsiteY2" fmla="*/ 0 h 1373798"/>
                <a:gd name="connsiteX3" fmla="*/ 1571625 w 1571625"/>
                <a:gd name="connsiteY3" fmla="*/ 686899 h 1373798"/>
                <a:gd name="connsiteX4" fmla="*/ 884726 w 1571625"/>
                <a:gd name="connsiteY4" fmla="*/ 1373798 h 1373798"/>
                <a:gd name="connsiteX5" fmla="*/ 884726 w 1571625"/>
                <a:gd name="connsiteY5" fmla="*/ 1167728 h 1373798"/>
                <a:gd name="connsiteX6" fmla="*/ 0 w 1571625"/>
                <a:gd name="connsiteY6" fmla="*/ 1167728 h 1373798"/>
                <a:gd name="connsiteX7" fmla="*/ 0 w 1571625"/>
                <a:gd name="connsiteY7" fmla="*/ 206070 h 13737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71625" h="1373798">
                  <a:moveTo>
                    <a:pt x="0" y="206070"/>
                  </a:moveTo>
                  <a:lnTo>
                    <a:pt x="884726" y="206070"/>
                  </a:lnTo>
                  <a:lnTo>
                    <a:pt x="884726" y="0"/>
                  </a:lnTo>
                  <a:lnTo>
                    <a:pt x="1571625" y="686899"/>
                  </a:lnTo>
                  <a:lnTo>
                    <a:pt x="884726" y="1373798"/>
                  </a:lnTo>
                  <a:lnTo>
                    <a:pt x="884726" y="1167728"/>
                  </a:lnTo>
                  <a:lnTo>
                    <a:pt x="0" y="1167728"/>
                  </a:lnTo>
                  <a:lnTo>
                    <a:pt x="0" y="206070"/>
                  </a:lnTo>
                  <a:close/>
                </a:path>
              </a:pathLst>
            </a:custGeom>
            <a:solidFill>
              <a:schemeClr val="tx2">
                <a:lumMod val="75000"/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438627" tIns="217500" rIns="435411" bIns="217500" numCol="1" spcCol="1270" anchor="ctr" anchorCtr="0">
              <a:noAutofit/>
            </a:bodyPr>
            <a:lstStyle/>
            <a:p>
              <a:pPr marL="228600" lvl="1" indent="-228600" defTabSz="1066165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</a:pPr>
              <a:endParaRPr lang="en-US" sz="6400" dirty="0">
                <a:cs typeface="+mn-ea"/>
                <a:sym typeface="+mn-lt"/>
              </a:endParaRPr>
            </a:p>
          </p:txBody>
        </p:sp>
        <p:sp>
          <p:nvSpPr>
            <p:cNvPr id="52" name="Freeform 51"/>
            <p:cNvSpPr/>
            <p:nvPr/>
          </p:nvSpPr>
          <p:spPr>
            <a:xfrm>
              <a:off x="481903" y="1791349"/>
              <a:ext cx="785812" cy="785812"/>
            </a:xfrm>
            <a:custGeom>
              <a:avLst/>
              <a:gdLst>
                <a:gd name="connsiteX0" fmla="*/ 0 w 785812"/>
                <a:gd name="connsiteY0" fmla="*/ 392906 h 785812"/>
                <a:gd name="connsiteX1" fmla="*/ 115080 w 785812"/>
                <a:gd name="connsiteY1" fmla="*/ 115080 h 785812"/>
                <a:gd name="connsiteX2" fmla="*/ 392907 w 785812"/>
                <a:gd name="connsiteY2" fmla="*/ 1 h 785812"/>
                <a:gd name="connsiteX3" fmla="*/ 670733 w 785812"/>
                <a:gd name="connsiteY3" fmla="*/ 115081 h 785812"/>
                <a:gd name="connsiteX4" fmla="*/ 785812 w 785812"/>
                <a:gd name="connsiteY4" fmla="*/ 392908 h 785812"/>
                <a:gd name="connsiteX5" fmla="*/ 670732 w 785812"/>
                <a:gd name="connsiteY5" fmla="*/ 670735 h 785812"/>
                <a:gd name="connsiteX6" fmla="*/ 392905 w 785812"/>
                <a:gd name="connsiteY6" fmla="*/ 785814 h 785812"/>
                <a:gd name="connsiteX7" fmla="*/ 115078 w 785812"/>
                <a:gd name="connsiteY7" fmla="*/ 670734 h 785812"/>
                <a:gd name="connsiteX8" fmla="*/ -1 w 785812"/>
                <a:gd name="connsiteY8" fmla="*/ 392907 h 785812"/>
                <a:gd name="connsiteX9" fmla="*/ 0 w 785812"/>
                <a:gd name="connsiteY9" fmla="*/ 392906 h 7858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85812" h="785812">
                  <a:moveTo>
                    <a:pt x="0" y="392906"/>
                  </a:moveTo>
                  <a:cubicBezTo>
                    <a:pt x="0" y="288701"/>
                    <a:pt x="41396" y="188764"/>
                    <a:pt x="115080" y="115080"/>
                  </a:cubicBezTo>
                  <a:cubicBezTo>
                    <a:pt x="188764" y="41396"/>
                    <a:pt x="288702" y="1"/>
                    <a:pt x="392907" y="1"/>
                  </a:cubicBezTo>
                  <a:cubicBezTo>
                    <a:pt x="497112" y="1"/>
                    <a:pt x="597049" y="41397"/>
                    <a:pt x="670733" y="115081"/>
                  </a:cubicBezTo>
                  <a:cubicBezTo>
                    <a:pt x="744417" y="188765"/>
                    <a:pt x="785812" y="288703"/>
                    <a:pt x="785812" y="392908"/>
                  </a:cubicBezTo>
                  <a:cubicBezTo>
                    <a:pt x="785812" y="497113"/>
                    <a:pt x="744417" y="597050"/>
                    <a:pt x="670732" y="670735"/>
                  </a:cubicBezTo>
                  <a:cubicBezTo>
                    <a:pt x="597048" y="744419"/>
                    <a:pt x="497111" y="785814"/>
                    <a:pt x="392905" y="785814"/>
                  </a:cubicBezTo>
                  <a:cubicBezTo>
                    <a:pt x="288700" y="785814"/>
                    <a:pt x="188763" y="744419"/>
                    <a:pt x="115078" y="670734"/>
                  </a:cubicBezTo>
                  <a:cubicBezTo>
                    <a:pt x="41394" y="597050"/>
                    <a:pt x="-1" y="497112"/>
                    <a:pt x="-1" y="392907"/>
                  </a:cubicBezTo>
                  <a:lnTo>
                    <a:pt x="0" y="392906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tx2">
                  <a:lumMod val="75000"/>
                </a:schemeClr>
              </a:solidFill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26510" tIns="126509" rIns="126510" bIns="126509" numCol="1" spcCol="1270" anchor="ctr" anchorCtr="0">
              <a:noAutofit/>
            </a:bodyPr>
            <a:lstStyle/>
            <a:p>
              <a:pPr algn="ctr" defTabSz="1066165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3700" b="1" dirty="0">
                  <a:solidFill>
                    <a:schemeClr val="tx2">
                      <a:lumMod val="75000"/>
                    </a:schemeClr>
                  </a:solidFill>
                  <a:cs typeface="+mn-ea"/>
                  <a:sym typeface="+mn-lt"/>
                </a:rPr>
                <a:t>01</a:t>
              </a:r>
              <a:endParaRPr lang="en-US" sz="3700" dirty="0">
                <a:cs typeface="+mn-ea"/>
                <a:sym typeface="+mn-lt"/>
              </a:endParaRPr>
            </a:p>
          </p:txBody>
        </p:sp>
      </p:grpSp>
      <p:grpSp>
        <p:nvGrpSpPr>
          <p:cNvPr id="69" name="Group 68"/>
          <p:cNvGrpSpPr/>
          <p:nvPr/>
        </p:nvGrpSpPr>
        <p:grpSpPr>
          <a:xfrm>
            <a:off x="3393234" y="1577376"/>
            <a:ext cx="2619034" cy="1831731"/>
            <a:chOff x="2544661" y="1497356"/>
            <a:chExt cx="1964531" cy="1373798"/>
          </a:xfrm>
        </p:grpSpPr>
        <p:sp>
          <p:nvSpPr>
            <p:cNvPr id="53" name="Freeform 52"/>
            <p:cNvSpPr/>
            <p:nvPr/>
          </p:nvSpPr>
          <p:spPr>
            <a:xfrm>
              <a:off x="2937567" y="1497356"/>
              <a:ext cx="1571625" cy="1373798"/>
            </a:xfrm>
            <a:custGeom>
              <a:avLst/>
              <a:gdLst>
                <a:gd name="connsiteX0" fmla="*/ 0 w 1571625"/>
                <a:gd name="connsiteY0" fmla="*/ 206070 h 1373798"/>
                <a:gd name="connsiteX1" fmla="*/ 884726 w 1571625"/>
                <a:gd name="connsiteY1" fmla="*/ 206070 h 1373798"/>
                <a:gd name="connsiteX2" fmla="*/ 884726 w 1571625"/>
                <a:gd name="connsiteY2" fmla="*/ 0 h 1373798"/>
                <a:gd name="connsiteX3" fmla="*/ 1571625 w 1571625"/>
                <a:gd name="connsiteY3" fmla="*/ 686899 h 1373798"/>
                <a:gd name="connsiteX4" fmla="*/ 884726 w 1571625"/>
                <a:gd name="connsiteY4" fmla="*/ 1373798 h 1373798"/>
                <a:gd name="connsiteX5" fmla="*/ 884726 w 1571625"/>
                <a:gd name="connsiteY5" fmla="*/ 1167728 h 1373798"/>
                <a:gd name="connsiteX6" fmla="*/ 0 w 1571625"/>
                <a:gd name="connsiteY6" fmla="*/ 1167728 h 1373798"/>
                <a:gd name="connsiteX7" fmla="*/ 0 w 1571625"/>
                <a:gd name="connsiteY7" fmla="*/ 206070 h 13737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71625" h="1373798">
                  <a:moveTo>
                    <a:pt x="0" y="206070"/>
                  </a:moveTo>
                  <a:lnTo>
                    <a:pt x="884726" y="206070"/>
                  </a:lnTo>
                  <a:lnTo>
                    <a:pt x="884726" y="0"/>
                  </a:lnTo>
                  <a:lnTo>
                    <a:pt x="1571625" y="686899"/>
                  </a:lnTo>
                  <a:lnTo>
                    <a:pt x="884726" y="1373798"/>
                  </a:lnTo>
                  <a:lnTo>
                    <a:pt x="884726" y="1167728"/>
                  </a:lnTo>
                  <a:lnTo>
                    <a:pt x="0" y="1167728"/>
                  </a:lnTo>
                  <a:lnTo>
                    <a:pt x="0" y="206070"/>
                  </a:lnTo>
                  <a:close/>
                </a:path>
              </a:pathLst>
            </a:custGeom>
            <a:solidFill>
              <a:schemeClr val="accent4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438626" tIns="217500" rIns="435412" bIns="217500" numCol="1" spcCol="1270" anchor="ctr" anchorCtr="0">
              <a:noAutofit/>
            </a:bodyPr>
            <a:lstStyle/>
            <a:p>
              <a:pPr marL="228600" lvl="1" indent="-228600" defTabSz="1066165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</a:pPr>
              <a:endParaRPr lang="en-US" sz="4800" dirty="0">
                <a:cs typeface="+mn-ea"/>
                <a:sym typeface="+mn-lt"/>
              </a:endParaRPr>
            </a:p>
          </p:txBody>
        </p:sp>
        <p:sp>
          <p:nvSpPr>
            <p:cNvPr id="54" name="Freeform 53"/>
            <p:cNvSpPr/>
            <p:nvPr/>
          </p:nvSpPr>
          <p:spPr>
            <a:xfrm>
              <a:off x="2544661" y="1791349"/>
              <a:ext cx="785812" cy="785812"/>
            </a:xfrm>
            <a:custGeom>
              <a:avLst/>
              <a:gdLst>
                <a:gd name="connsiteX0" fmla="*/ 0 w 785812"/>
                <a:gd name="connsiteY0" fmla="*/ 392906 h 785812"/>
                <a:gd name="connsiteX1" fmla="*/ 115080 w 785812"/>
                <a:gd name="connsiteY1" fmla="*/ 115080 h 785812"/>
                <a:gd name="connsiteX2" fmla="*/ 392907 w 785812"/>
                <a:gd name="connsiteY2" fmla="*/ 1 h 785812"/>
                <a:gd name="connsiteX3" fmla="*/ 670733 w 785812"/>
                <a:gd name="connsiteY3" fmla="*/ 115081 h 785812"/>
                <a:gd name="connsiteX4" fmla="*/ 785812 w 785812"/>
                <a:gd name="connsiteY4" fmla="*/ 392908 h 785812"/>
                <a:gd name="connsiteX5" fmla="*/ 670732 w 785812"/>
                <a:gd name="connsiteY5" fmla="*/ 670735 h 785812"/>
                <a:gd name="connsiteX6" fmla="*/ 392905 w 785812"/>
                <a:gd name="connsiteY6" fmla="*/ 785814 h 785812"/>
                <a:gd name="connsiteX7" fmla="*/ 115078 w 785812"/>
                <a:gd name="connsiteY7" fmla="*/ 670734 h 785812"/>
                <a:gd name="connsiteX8" fmla="*/ -1 w 785812"/>
                <a:gd name="connsiteY8" fmla="*/ 392907 h 785812"/>
                <a:gd name="connsiteX9" fmla="*/ 0 w 785812"/>
                <a:gd name="connsiteY9" fmla="*/ 392906 h 7858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85812" h="785812">
                  <a:moveTo>
                    <a:pt x="0" y="392906"/>
                  </a:moveTo>
                  <a:cubicBezTo>
                    <a:pt x="0" y="288701"/>
                    <a:pt x="41396" y="188764"/>
                    <a:pt x="115080" y="115080"/>
                  </a:cubicBezTo>
                  <a:cubicBezTo>
                    <a:pt x="188764" y="41396"/>
                    <a:pt x="288702" y="1"/>
                    <a:pt x="392907" y="1"/>
                  </a:cubicBezTo>
                  <a:cubicBezTo>
                    <a:pt x="497112" y="1"/>
                    <a:pt x="597049" y="41397"/>
                    <a:pt x="670733" y="115081"/>
                  </a:cubicBezTo>
                  <a:cubicBezTo>
                    <a:pt x="744417" y="188765"/>
                    <a:pt x="785812" y="288703"/>
                    <a:pt x="785812" y="392908"/>
                  </a:cubicBezTo>
                  <a:cubicBezTo>
                    <a:pt x="785812" y="497113"/>
                    <a:pt x="744417" y="597050"/>
                    <a:pt x="670732" y="670735"/>
                  </a:cubicBezTo>
                  <a:cubicBezTo>
                    <a:pt x="597048" y="744419"/>
                    <a:pt x="497111" y="785814"/>
                    <a:pt x="392905" y="785814"/>
                  </a:cubicBezTo>
                  <a:cubicBezTo>
                    <a:pt x="288700" y="785814"/>
                    <a:pt x="188763" y="744419"/>
                    <a:pt x="115078" y="670734"/>
                  </a:cubicBezTo>
                  <a:cubicBezTo>
                    <a:pt x="41394" y="597050"/>
                    <a:pt x="-1" y="497112"/>
                    <a:pt x="-1" y="392907"/>
                  </a:cubicBezTo>
                  <a:lnTo>
                    <a:pt x="0" y="392906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accent4"/>
              </a:solidFill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26510" tIns="126509" rIns="126510" bIns="126509" numCol="1" spcCol="1270" anchor="ctr" anchorCtr="0">
              <a:noAutofit/>
            </a:bodyPr>
            <a:lstStyle/>
            <a:p>
              <a:pPr algn="ctr" defTabSz="1066165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3700" b="1" dirty="0">
                  <a:solidFill>
                    <a:schemeClr val="accent4"/>
                  </a:solidFill>
                  <a:cs typeface="+mn-ea"/>
                  <a:sym typeface="+mn-lt"/>
                </a:rPr>
                <a:t>02</a:t>
              </a:r>
              <a:endParaRPr lang="en-US" sz="3700" dirty="0">
                <a:solidFill>
                  <a:schemeClr val="accent4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70" name="Group 69"/>
          <p:cNvGrpSpPr/>
          <p:nvPr/>
        </p:nvGrpSpPr>
        <p:grpSpPr>
          <a:xfrm>
            <a:off x="6143220" y="1577376"/>
            <a:ext cx="2619034" cy="1831731"/>
            <a:chOff x="4607419" y="1497356"/>
            <a:chExt cx="1964531" cy="1373798"/>
          </a:xfrm>
        </p:grpSpPr>
        <p:sp>
          <p:nvSpPr>
            <p:cNvPr id="55" name="Freeform 54"/>
            <p:cNvSpPr/>
            <p:nvPr/>
          </p:nvSpPr>
          <p:spPr>
            <a:xfrm>
              <a:off x="5000325" y="1497356"/>
              <a:ext cx="1571625" cy="1373798"/>
            </a:xfrm>
            <a:custGeom>
              <a:avLst/>
              <a:gdLst>
                <a:gd name="connsiteX0" fmla="*/ 0 w 1571625"/>
                <a:gd name="connsiteY0" fmla="*/ 206070 h 1373798"/>
                <a:gd name="connsiteX1" fmla="*/ 884726 w 1571625"/>
                <a:gd name="connsiteY1" fmla="*/ 206070 h 1373798"/>
                <a:gd name="connsiteX2" fmla="*/ 884726 w 1571625"/>
                <a:gd name="connsiteY2" fmla="*/ 0 h 1373798"/>
                <a:gd name="connsiteX3" fmla="*/ 1571625 w 1571625"/>
                <a:gd name="connsiteY3" fmla="*/ 686899 h 1373798"/>
                <a:gd name="connsiteX4" fmla="*/ 884726 w 1571625"/>
                <a:gd name="connsiteY4" fmla="*/ 1373798 h 1373798"/>
                <a:gd name="connsiteX5" fmla="*/ 884726 w 1571625"/>
                <a:gd name="connsiteY5" fmla="*/ 1167728 h 1373798"/>
                <a:gd name="connsiteX6" fmla="*/ 0 w 1571625"/>
                <a:gd name="connsiteY6" fmla="*/ 1167728 h 1373798"/>
                <a:gd name="connsiteX7" fmla="*/ 0 w 1571625"/>
                <a:gd name="connsiteY7" fmla="*/ 206070 h 13737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71625" h="1373798">
                  <a:moveTo>
                    <a:pt x="0" y="206070"/>
                  </a:moveTo>
                  <a:lnTo>
                    <a:pt x="884726" y="206070"/>
                  </a:lnTo>
                  <a:lnTo>
                    <a:pt x="884726" y="0"/>
                  </a:lnTo>
                  <a:lnTo>
                    <a:pt x="1571625" y="686899"/>
                  </a:lnTo>
                  <a:lnTo>
                    <a:pt x="884726" y="1373798"/>
                  </a:lnTo>
                  <a:lnTo>
                    <a:pt x="884726" y="1167728"/>
                  </a:lnTo>
                  <a:lnTo>
                    <a:pt x="0" y="1167728"/>
                  </a:lnTo>
                  <a:lnTo>
                    <a:pt x="0" y="206070"/>
                  </a:lnTo>
                  <a:close/>
                </a:path>
              </a:pathLst>
            </a:custGeom>
            <a:solidFill>
              <a:schemeClr val="accent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438626" tIns="217500" rIns="435412" bIns="217500" numCol="1" spcCol="1270" anchor="ctr" anchorCtr="0">
              <a:noAutofit/>
            </a:bodyPr>
            <a:lstStyle/>
            <a:p>
              <a:pPr marL="228600" lvl="1" indent="-228600" defTabSz="1066165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</a:pPr>
              <a:endParaRPr lang="en-US" sz="4800" dirty="0">
                <a:cs typeface="+mn-ea"/>
                <a:sym typeface="+mn-lt"/>
              </a:endParaRPr>
            </a:p>
          </p:txBody>
        </p:sp>
        <p:sp>
          <p:nvSpPr>
            <p:cNvPr id="57" name="Freeform 56"/>
            <p:cNvSpPr/>
            <p:nvPr/>
          </p:nvSpPr>
          <p:spPr>
            <a:xfrm>
              <a:off x="4607419" y="1791349"/>
              <a:ext cx="785812" cy="785812"/>
            </a:xfrm>
            <a:custGeom>
              <a:avLst/>
              <a:gdLst>
                <a:gd name="connsiteX0" fmla="*/ 0 w 785812"/>
                <a:gd name="connsiteY0" fmla="*/ 392906 h 785812"/>
                <a:gd name="connsiteX1" fmla="*/ 115080 w 785812"/>
                <a:gd name="connsiteY1" fmla="*/ 115080 h 785812"/>
                <a:gd name="connsiteX2" fmla="*/ 392907 w 785812"/>
                <a:gd name="connsiteY2" fmla="*/ 1 h 785812"/>
                <a:gd name="connsiteX3" fmla="*/ 670733 w 785812"/>
                <a:gd name="connsiteY3" fmla="*/ 115081 h 785812"/>
                <a:gd name="connsiteX4" fmla="*/ 785812 w 785812"/>
                <a:gd name="connsiteY4" fmla="*/ 392908 h 785812"/>
                <a:gd name="connsiteX5" fmla="*/ 670732 w 785812"/>
                <a:gd name="connsiteY5" fmla="*/ 670735 h 785812"/>
                <a:gd name="connsiteX6" fmla="*/ 392905 w 785812"/>
                <a:gd name="connsiteY6" fmla="*/ 785814 h 785812"/>
                <a:gd name="connsiteX7" fmla="*/ 115078 w 785812"/>
                <a:gd name="connsiteY7" fmla="*/ 670734 h 785812"/>
                <a:gd name="connsiteX8" fmla="*/ -1 w 785812"/>
                <a:gd name="connsiteY8" fmla="*/ 392907 h 785812"/>
                <a:gd name="connsiteX9" fmla="*/ 0 w 785812"/>
                <a:gd name="connsiteY9" fmla="*/ 392906 h 7858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85812" h="785812">
                  <a:moveTo>
                    <a:pt x="0" y="392906"/>
                  </a:moveTo>
                  <a:cubicBezTo>
                    <a:pt x="0" y="288701"/>
                    <a:pt x="41396" y="188764"/>
                    <a:pt x="115080" y="115080"/>
                  </a:cubicBezTo>
                  <a:cubicBezTo>
                    <a:pt x="188764" y="41396"/>
                    <a:pt x="288702" y="1"/>
                    <a:pt x="392907" y="1"/>
                  </a:cubicBezTo>
                  <a:cubicBezTo>
                    <a:pt x="497112" y="1"/>
                    <a:pt x="597049" y="41397"/>
                    <a:pt x="670733" y="115081"/>
                  </a:cubicBezTo>
                  <a:cubicBezTo>
                    <a:pt x="744417" y="188765"/>
                    <a:pt x="785812" y="288703"/>
                    <a:pt x="785812" y="392908"/>
                  </a:cubicBezTo>
                  <a:cubicBezTo>
                    <a:pt x="785812" y="497113"/>
                    <a:pt x="744417" y="597050"/>
                    <a:pt x="670732" y="670735"/>
                  </a:cubicBezTo>
                  <a:cubicBezTo>
                    <a:pt x="597048" y="744419"/>
                    <a:pt x="497111" y="785814"/>
                    <a:pt x="392905" y="785814"/>
                  </a:cubicBezTo>
                  <a:cubicBezTo>
                    <a:pt x="288700" y="785814"/>
                    <a:pt x="188763" y="744419"/>
                    <a:pt x="115078" y="670734"/>
                  </a:cubicBezTo>
                  <a:cubicBezTo>
                    <a:pt x="41394" y="597050"/>
                    <a:pt x="-1" y="497112"/>
                    <a:pt x="-1" y="392907"/>
                  </a:cubicBezTo>
                  <a:lnTo>
                    <a:pt x="0" y="392906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accent1"/>
              </a:solidFill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26510" tIns="126509" rIns="126510" bIns="126509" numCol="1" spcCol="1270" anchor="ctr" anchorCtr="0">
              <a:noAutofit/>
            </a:bodyPr>
            <a:lstStyle/>
            <a:p>
              <a:pPr algn="ctr" defTabSz="1066165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3700" b="1" dirty="0">
                  <a:solidFill>
                    <a:schemeClr val="accent1"/>
                  </a:solidFill>
                  <a:cs typeface="+mn-ea"/>
                  <a:sym typeface="+mn-lt"/>
                </a:rPr>
                <a:t>03</a:t>
              </a:r>
              <a:endParaRPr lang="en-US" sz="3700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71" name="Group 70"/>
          <p:cNvGrpSpPr/>
          <p:nvPr/>
        </p:nvGrpSpPr>
        <p:grpSpPr>
          <a:xfrm>
            <a:off x="8911965" y="1577376"/>
            <a:ext cx="2619034" cy="1831731"/>
            <a:chOff x="6684248" y="1497356"/>
            <a:chExt cx="1964531" cy="1373798"/>
          </a:xfrm>
        </p:grpSpPr>
        <p:sp>
          <p:nvSpPr>
            <p:cNvPr id="60" name="Freeform 59"/>
            <p:cNvSpPr/>
            <p:nvPr/>
          </p:nvSpPr>
          <p:spPr>
            <a:xfrm>
              <a:off x="7077154" y="1497356"/>
              <a:ext cx="1571625" cy="1373798"/>
            </a:xfrm>
            <a:custGeom>
              <a:avLst/>
              <a:gdLst>
                <a:gd name="connsiteX0" fmla="*/ 0 w 1571625"/>
                <a:gd name="connsiteY0" fmla="*/ 206070 h 1373798"/>
                <a:gd name="connsiteX1" fmla="*/ 884726 w 1571625"/>
                <a:gd name="connsiteY1" fmla="*/ 206070 h 1373798"/>
                <a:gd name="connsiteX2" fmla="*/ 884726 w 1571625"/>
                <a:gd name="connsiteY2" fmla="*/ 0 h 1373798"/>
                <a:gd name="connsiteX3" fmla="*/ 1571625 w 1571625"/>
                <a:gd name="connsiteY3" fmla="*/ 686899 h 1373798"/>
                <a:gd name="connsiteX4" fmla="*/ 884726 w 1571625"/>
                <a:gd name="connsiteY4" fmla="*/ 1373798 h 1373798"/>
                <a:gd name="connsiteX5" fmla="*/ 884726 w 1571625"/>
                <a:gd name="connsiteY5" fmla="*/ 1167728 h 1373798"/>
                <a:gd name="connsiteX6" fmla="*/ 0 w 1571625"/>
                <a:gd name="connsiteY6" fmla="*/ 1167728 h 1373798"/>
                <a:gd name="connsiteX7" fmla="*/ 0 w 1571625"/>
                <a:gd name="connsiteY7" fmla="*/ 206070 h 13737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71625" h="1373798">
                  <a:moveTo>
                    <a:pt x="0" y="206070"/>
                  </a:moveTo>
                  <a:lnTo>
                    <a:pt x="884726" y="206070"/>
                  </a:lnTo>
                  <a:lnTo>
                    <a:pt x="884726" y="0"/>
                  </a:lnTo>
                  <a:lnTo>
                    <a:pt x="1571625" y="686899"/>
                  </a:lnTo>
                  <a:lnTo>
                    <a:pt x="884726" y="1373798"/>
                  </a:lnTo>
                  <a:lnTo>
                    <a:pt x="884726" y="1167728"/>
                  </a:lnTo>
                  <a:lnTo>
                    <a:pt x="0" y="1167728"/>
                  </a:lnTo>
                  <a:lnTo>
                    <a:pt x="0" y="206070"/>
                  </a:lnTo>
                  <a:close/>
                </a:path>
              </a:pathLst>
            </a:custGeom>
            <a:solidFill>
              <a:schemeClr val="accent3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438626" tIns="217500" rIns="435412" bIns="217500" numCol="1" spcCol="1270" anchor="ctr" anchorCtr="0">
              <a:noAutofit/>
            </a:bodyPr>
            <a:lstStyle/>
            <a:p>
              <a:pPr marL="228600" lvl="1" indent="-228600" defTabSz="1066165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</a:pPr>
              <a:endParaRPr lang="en-US" sz="4300" dirty="0">
                <a:cs typeface="+mn-ea"/>
                <a:sym typeface="+mn-lt"/>
              </a:endParaRPr>
            </a:p>
          </p:txBody>
        </p:sp>
        <p:sp>
          <p:nvSpPr>
            <p:cNvPr id="62" name="Freeform 61"/>
            <p:cNvSpPr/>
            <p:nvPr/>
          </p:nvSpPr>
          <p:spPr>
            <a:xfrm>
              <a:off x="6684248" y="1791349"/>
              <a:ext cx="785812" cy="785812"/>
            </a:xfrm>
            <a:custGeom>
              <a:avLst/>
              <a:gdLst>
                <a:gd name="connsiteX0" fmla="*/ 0 w 785812"/>
                <a:gd name="connsiteY0" fmla="*/ 392906 h 785812"/>
                <a:gd name="connsiteX1" fmla="*/ 115080 w 785812"/>
                <a:gd name="connsiteY1" fmla="*/ 115080 h 785812"/>
                <a:gd name="connsiteX2" fmla="*/ 392907 w 785812"/>
                <a:gd name="connsiteY2" fmla="*/ 1 h 785812"/>
                <a:gd name="connsiteX3" fmla="*/ 670733 w 785812"/>
                <a:gd name="connsiteY3" fmla="*/ 115081 h 785812"/>
                <a:gd name="connsiteX4" fmla="*/ 785812 w 785812"/>
                <a:gd name="connsiteY4" fmla="*/ 392908 h 785812"/>
                <a:gd name="connsiteX5" fmla="*/ 670732 w 785812"/>
                <a:gd name="connsiteY5" fmla="*/ 670735 h 785812"/>
                <a:gd name="connsiteX6" fmla="*/ 392905 w 785812"/>
                <a:gd name="connsiteY6" fmla="*/ 785814 h 785812"/>
                <a:gd name="connsiteX7" fmla="*/ 115078 w 785812"/>
                <a:gd name="connsiteY7" fmla="*/ 670734 h 785812"/>
                <a:gd name="connsiteX8" fmla="*/ -1 w 785812"/>
                <a:gd name="connsiteY8" fmla="*/ 392907 h 785812"/>
                <a:gd name="connsiteX9" fmla="*/ 0 w 785812"/>
                <a:gd name="connsiteY9" fmla="*/ 392906 h 7858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85812" h="785812">
                  <a:moveTo>
                    <a:pt x="0" y="392906"/>
                  </a:moveTo>
                  <a:cubicBezTo>
                    <a:pt x="0" y="288701"/>
                    <a:pt x="41396" y="188764"/>
                    <a:pt x="115080" y="115080"/>
                  </a:cubicBezTo>
                  <a:cubicBezTo>
                    <a:pt x="188764" y="41396"/>
                    <a:pt x="288702" y="1"/>
                    <a:pt x="392907" y="1"/>
                  </a:cubicBezTo>
                  <a:cubicBezTo>
                    <a:pt x="497112" y="1"/>
                    <a:pt x="597049" y="41397"/>
                    <a:pt x="670733" y="115081"/>
                  </a:cubicBezTo>
                  <a:cubicBezTo>
                    <a:pt x="744417" y="188765"/>
                    <a:pt x="785812" y="288703"/>
                    <a:pt x="785812" y="392908"/>
                  </a:cubicBezTo>
                  <a:cubicBezTo>
                    <a:pt x="785812" y="497113"/>
                    <a:pt x="744417" y="597050"/>
                    <a:pt x="670732" y="670735"/>
                  </a:cubicBezTo>
                  <a:cubicBezTo>
                    <a:pt x="597048" y="744419"/>
                    <a:pt x="497111" y="785814"/>
                    <a:pt x="392905" y="785814"/>
                  </a:cubicBezTo>
                  <a:cubicBezTo>
                    <a:pt x="288700" y="785814"/>
                    <a:pt x="188763" y="744419"/>
                    <a:pt x="115078" y="670734"/>
                  </a:cubicBezTo>
                  <a:cubicBezTo>
                    <a:pt x="41394" y="597050"/>
                    <a:pt x="-1" y="497112"/>
                    <a:pt x="-1" y="392907"/>
                  </a:cubicBezTo>
                  <a:lnTo>
                    <a:pt x="0" y="392906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accent3"/>
              </a:solidFill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26510" tIns="126509" rIns="126510" bIns="126509" numCol="1" spcCol="1270" anchor="ctr" anchorCtr="0">
              <a:noAutofit/>
            </a:bodyPr>
            <a:lstStyle/>
            <a:p>
              <a:pPr algn="ctr" defTabSz="1066165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3700" b="1" dirty="0">
                  <a:solidFill>
                    <a:schemeClr val="accent3"/>
                  </a:solidFill>
                  <a:cs typeface="+mn-ea"/>
                  <a:sym typeface="+mn-lt"/>
                </a:rPr>
                <a:t>04</a:t>
              </a:r>
              <a:endParaRPr lang="en-US" sz="3700" dirty="0">
                <a:solidFill>
                  <a:schemeClr val="accent3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单击此处添加标题文本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Group 66"/>
          <p:cNvGrpSpPr/>
          <p:nvPr/>
        </p:nvGrpSpPr>
        <p:grpSpPr>
          <a:xfrm>
            <a:off x="8798525" y="2728300"/>
            <a:ext cx="2596630" cy="911661"/>
            <a:chOff x="5603652" y="1661703"/>
            <a:chExt cx="1947726" cy="683746"/>
          </a:xfrm>
        </p:grpSpPr>
        <p:sp>
          <p:nvSpPr>
            <p:cNvPr id="37" name="Text Placeholder 3"/>
            <p:cNvSpPr txBox="1"/>
            <p:nvPr/>
          </p:nvSpPr>
          <p:spPr>
            <a:xfrm>
              <a:off x="5603652" y="1661703"/>
              <a:ext cx="673349" cy="161583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218565">
                <a:spcBef>
                  <a:spcPct val="20000"/>
                </a:spcBef>
                <a:defRPr/>
              </a:pPr>
              <a:r>
                <a:rPr lang="zh-CN" altLang="en-US" dirty="0">
                  <a:solidFill>
                    <a:schemeClr val="accent3"/>
                  </a:solidFill>
                  <a:cs typeface="+mn-ea"/>
                  <a:sym typeface="+mn-lt"/>
                </a:rPr>
                <a:t>添加副标题</a:t>
              </a:r>
              <a:endParaRPr lang="en-US" dirty="0">
                <a:solidFill>
                  <a:schemeClr val="accent3"/>
                </a:solidFill>
                <a:cs typeface="+mn-ea"/>
                <a:sym typeface="+mn-lt"/>
              </a:endParaRPr>
            </a:p>
          </p:txBody>
        </p:sp>
        <p:sp>
          <p:nvSpPr>
            <p:cNvPr id="38" name="Text Placeholder 3"/>
            <p:cNvSpPr txBox="1"/>
            <p:nvPr/>
          </p:nvSpPr>
          <p:spPr>
            <a:xfrm>
              <a:off x="5603652" y="1883784"/>
              <a:ext cx="1947726" cy="461665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218565">
                <a:spcBef>
                  <a:spcPct val="20000"/>
                </a:spcBef>
                <a:defRPr/>
              </a:pPr>
              <a:r>
                <a:rPr lang="zh-CN" altLang="en-US" sz="13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此处添加详细文本描述，建议与标题相关并符合整体语言风格，语言描述尽量简洁生动。</a:t>
              </a:r>
              <a:endParaRPr lang="en-US" sz="13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9" name="Group 69"/>
          <p:cNvGrpSpPr/>
          <p:nvPr/>
        </p:nvGrpSpPr>
        <p:grpSpPr>
          <a:xfrm>
            <a:off x="8414528" y="1292502"/>
            <a:ext cx="2596630" cy="913253"/>
            <a:chOff x="5603652" y="1660509"/>
            <a:chExt cx="1947726" cy="684940"/>
          </a:xfrm>
        </p:grpSpPr>
        <p:sp>
          <p:nvSpPr>
            <p:cNvPr id="40" name="Text Placeholder 3"/>
            <p:cNvSpPr txBox="1"/>
            <p:nvPr/>
          </p:nvSpPr>
          <p:spPr>
            <a:xfrm>
              <a:off x="5603652" y="1660509"/>
              <a:ext cx="673349" cy="161583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218565">
                <a:spcBef>
                  <a:spcPct val="20000"/>
                </a:spcBef>
                <a:defRPr/>
              </a:pPr>
              <a:r>
                <a:rPr lang="zh-CN" altLang="en-US" dirty="0">
                  <a:solidFill>
                    <a:schemeClr val="accent5">
                      <a:lumMod val="75000"/>
                    </a:schemeClr>
                  </a:solidFill>
                  <a:cs typeface="+mn-ea"/>
                  <a:sym typeface="+mn-lt"/>
                </a:rPr>
                <a:t>添加副标题</a:t>
              </a:r>
              <a:endParaRPr lang="en-US" dirty="0">
                <a:solidFill>
                  <a:schemeClr val="accent5">
                    <a:lumMod val="7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1" name="Text Placeholder 3"/>
            <p:cNvSpPr txBox="1"/>
            <p:nvPr/>
          </p:nvSpPr>
          <p:spPr>
            <a:xfrm>
              <a:off x="5603652" y="1883784"/>
              <a:ext cx="1947726" cy="461665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218565">
                <a:spcBef>
                  <a:spcPct val="20000"/>
                </a:spcBef>
                <a:defRPr/>
              </a:pPr>
              <a:r>
                <a:rPr lang="zh-CN" altLang="en-US" sz="13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此处添加详细文本描述，建议与标题相关并符合整体语言风格，语言描述尽量简洁生动。</a:t>
              </a:r>
              <a:endParaRPr lang="en-US" sz="13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2" name="Group 72"/>
          <p:cNvGrpSpPr/>
          <p:nvPr/>
        </p:nvGrpSpPr>
        <p:grpSpPr>
          <a:xfrm>
            <a:off x="1041792" y="4211256"/>
            <a:ext cx="2596630" cy="915868"/>
            <a:chOff x="5603652" y="1658548"/>
            <a:chExt cx="1947726" cy="686901"/>
          </a:xfrm>
        </p:grpSpPr>
        <p:sp>
          <p:nvSpPr>
            <p:cNvPr id="43" name="Text Placeholder 3"/>
            <p:cNvSpPr txBox="1"/>
            <p:nvPr/>
          </p:nvSpPr>
          <p:spPr>
            <a:xfrm>
              <a:off x="6878029" y="1658548"/>
              <a:ext cx="673349" cy="161583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r" defTabSz="1218565">
                <a:spcBef>
                  <a:spcPct val="20000"/>
                </a:spcBef>
                <a:defRPr/>
              </a:pPr>
              <a:r>
                <a:rPr lang="zh-CN" altLang="en-US" dirty="0">
                  <a:solidFill>
                    <a:schemeClr val="accent2"/>
                  </a:solidFill>
                  <a:cs typeface="+mn-ea"/>
                  <a:sym typeface="+mn-lt"/>
                </a:rPr>
                <a:t>添加副标题</a:t>
              </a:r>
              <a:endParaRPr lang="en-US" dirty="0">
                <a:solidFill>
                  <a:schemeClr val="accent2"/>
                </a:solidFill>
                <a:cs typeface="+mn-ea"/>
                <a:sym typeface="+mn-lt"/>
              </a:endParaRPr>
            </a:p>
          </p:txBody>
        </p:sp>
        <p:sp>
          <p:nvSpPr>
            <p:cNvPr id="44" name="Text Placeholder 3"/>
            <p:cNvSpPr txBox="1"/>
            <p:nvPr/>
          </p:nvSpPr>
          <p:spPr>
            <a:xfrm>
              <a:off x="5603652" y="1883784"/>
              <a:ext cx="1947726" cy="461665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r" defTabSz="1218565">
                <a:spcBef>
                  <a:spcPct val="20000"/>
                </a:spcBef>
                <a:defRPr/>
              </a:pPr>
              <a:r>
                <a:rPr lang="zh-CN" altLang="en-US" sz="13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此处添加详细文本描述，建议与标题相关并符合整体语言风格，语言描述尽量简洁生动。</a:t>
              </a:r>
              <a:endParaRPr lang="en-US" sz="13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5" name="Group 75"/>
          <p:cNvGrpSpPr/>
          <p:nvPr/>
        </p:nvGrpSpPr>
        <p:grpSpPr>
          <a:xfrm>
            <a:off x="720047" y="2798981"/>
            <a:ext cx="2596630" cy="942961"/>
            <a:chOff x="5603652" y="1638228"/>
            <a:chExt cx="1947726" cy="707221"/>
          </a:xfrm>
        </p:grpSpPr>
        <p:sp>
          <p:nvSpPr>
            <p:cNvPr id="46" name="Text Placeholder 3"/>
            <p:cNvSpPr txBox="1"/>
            <p:nvPr/>
          </p:nvSpPr>
          <p:spPr>
            <a:xfrm>
              <a:off x="6878029" y="1638228"/>
              <a:ext cx="673349" cy="161583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r" defTabSz="1218565">
                <a:spcBef>
                  <a:spcPct val="20000"/>
                </a:spcBef>
                <a:defRPr/>
              </a:pPr>
              <a:r>
                <a:rPr lang="zh-CN" altLang="en-US" dirty="0">
                  <a:solidFill>
                    <a:schemeClr val="accent1"/>
                  </a:solidFill>
                  <a:cs typeface="+mn-ea"/>
                  <a:sym typeface="+mn-lt"/>
                </a:rPr>
                <a:t>添加副标题</a:t>
              </a:r>
              <a:endParaRPr lang="en-US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47" name="Text Placeholder 3"/>
            <p:cNvSpPr txBox="1"/>
            <p:nvPr/>
          </p:nvSpPr>
          <p:spPr>
            <a:xfrm>
              <a:off x="5603652" y="1883784"/>
              <a:ext cx="1947726" cy="461665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r" defTabSz="1218565">
                <a:spcBef>
                  <a:spcPct val="20000"/>
                </a:spcBef>
                <a:defRPr/>
              </a:pPr>
              <a:r>
                <a:rPr lang="zh-CN" altLang="en-US" sz="13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此处添加详细文本描述，建议与标题相关并符合整体语言风格，语言描述尽量简洁生动。</a:t>
              </a:r>
              <a:endParaRPr lang="en-US" sz="13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8" name="Group 72"/>
          <p:cNvGrpSpPr/>
          <p:nvPr/>
        </p:nvGrpSpPr>
        <p:grpSpPr>
          <a:xfrm>
            <a:off x="1041792" y="1398620"/>
            <a:ext cx="2596630" cy="915868"/>
            <a:chOff x="5603652" y="1658548"/>
            <a:chExt cx="1947726" cy="686901"/>
          </a:xfrm>
        </p:grpSpPr>
        <p:sp>
          <p:nvSpPr>
            <p:cNvPr id="49" name="Text Placeholder 3"/>
            <p:cNvSpPr txBox="1"/>
            <p:nvPr/>
          </p:nvSpPr>
          <p:spPr>
            <a:xfrm>
              <a:off x="6878029" y="1658548"/>
              <a:ext cx="673349" cy="161583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r" defTabSz="1218565">
                <a:spcBef>
                  <a:spcPct val="20000"/>
                </a:spcBef>
                <a:defRPr/>
              </a:pPr>
              <a:r>
                <a:rPr lang="zh-CN" altLang="en-US" dirty="0">
                  <a:solidFill>
                    <a:srgbClr val="808080"/>
                  </a:solidFill>
                  <a:cs typeface="+mn-ea"/>
                  <a:sym typeface="+mn-lt"/>
                </a:rPr>
                <a:t>添加副标题</a:t>
              </a:r>
              <a:endParaRPr lang="en-US" dirty="0">
                <a:solidFill>
                  <a:srgbClr val="808080"/>
                </a:solidFill>
                <a:cs typeface="+mn-ea"/>
                <a:sym typeface="+mn-lt"/>
              </a:endParaRPr>
            </a:p>
          </p:txBody>
        </p:sp>
        <p:sp>
          <p:nvSpPr>
            <p:cNvPr id="50" name="Text Placeholder 3"/>
            <p:cNvSpPr txBox="1"/>
            <p:nvPr/>
          </p:nvSpPr>
          <p:spPr>
            <a:xfrm>
              <a:off x="5603652" y="1883784"/>
              <a:ext cx="1947726" cy="461665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r" defTabSz="1218565">
                <a:spcBef>
                  <a:spcPct val="20000"/>
                </a:spcBef>
                <a:defRPr/>
              </a:pPr>
              <a:r>
                <a:rPr lang="zh-CN" altLang="en-US" sz="13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此处添加详细文本描述，建议与标题相关并符合整体语言风格，语言描述尽量简洁生动。</a:t>
              </a:r>
              <a:endParaRPr lang="en-US" sz="13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1" name="Group 69"/>
          <p:cNvGrpSpPr/>
          <p:nvPr/>
        </p:nvGrpSpPr>
        <p:grpSpPr>
          <a:xfrm>
            <a:off x="8414528" y="4189770"/>
            <a:ext cx="2596630" cy="913253"/>
            <a:chOff x="5603652" y="1660509"/>
            <a:chExt cx="1947726" cy="684940"/>
          </a:xfrm>
        </p:grpSpPr>
        <p:sp>
          <p:nvSpPr>
            <p:cNvPr id="52" name="Text Placeholder 3"/>
            <p:cNvSpPr txBox="1"/>
            <p:nvPr/>
          </p:nvSpPr>
          <p:spPr>
            <a:xfrm>
              <a:off x="5603652" y="1660509"/>
              <a:ext cx="673349" cy="161583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218565">
                <a:spcBef>
                  <a:spcPct val="20000"/>
                </a:spcBef>
                <a:defRPr/>
              </a:pPr>
              <a:r>
                <a:rPr lang="zh-CN" altLang="en-US" dirty="0">
                  <a:solidFill>
                    <a:schemeClr val="accent4"/>
                  </a:solidFill>
                  <a:cs typeface="+mn-ea"/>
                  <a:sym typeface="+mn-lt"/>
                </a:rPr>
                <a:t>添加副标题</a:t>
              </a:r>
              <a:endParaRPr lang="en-US" dirty="0">
                <a:solidFill>
                  <a:schemeClr val="accent4"/>
                </a:solidFill>
                <a:cs typeface="+mn-ea"/>
                <a:sym typeface="+mn-lt"/>
              </a:endParaRPr>
            </a:p>
          </p:txBody>
        </p:sp>
        <p:sp>
          <p:nvSpPr>
            <p:cNvPr id="53" name="Text Placeholder 3"/>
            <p:cNvSpPr txBox="1"/>
            <p:nvPr/>
          </p:nvSpPr>
          <p:spPr>
            <a:xfrm>
              <a:off x="5603652" y="1883784"/>
              <a:ext cx="1947726" cy="461665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218565">
                <a:spcBef>
                  <a:spcPct val="20000"/>
                </a:spcBef>
                <a:defRPr/>
              </a:pPr>
              <a:r>
                <a:rPr lang="zh-CN" altLang="en-US" sz="13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此处添加详细文本描述，建议与标题相关并符合整体语言风格，语言描述尽量简洁生动。</a:t>
              </a:r>
              <a:endParaRPr lang="en-US" sz="13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82" name="Freeform 81"/>
          <p:cNvSpPr/>
          <p:nvPr/>
        </p:nvSpPr>
        <p:spPr>
          <a:xfrm rot="2539609">
            <a:off x="6846619" y="4040109"/>
            <a:ext cx="641147" cy="106841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32211"/>
                </a:moveTo>
                <a:lnTo>
                  <a:pt x="386650" y="32211"/>
                </a:lnTo>
              </a:path>
            </a:pathLst>
          </a:custGeom>
          <a:noFill/>
          <a:ln>
            <a:solidFill>
              <a:schemeClr val="accent4"/>
            </a:solidFill>
          </a:ln>
        </p:spPr>
        <p:style>
          <a:lnRef idx="2">
            <a:schemeClr val="accent1">
              <a:shade val="60000"/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83" name="Freeform 82"/>
          <p:cNvSpPr/>
          <p:nvPr/>
        </p:nvSpPr>
        <p:spPr>
          <a:xfrm>
            <a:off x="6930185" y="3241489"/>
            <a:ext cx="701802" cy="106841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32211"/>
                </a:moveTo>
                <a:lnTo>
                  <a:pt x="423229" y="32211"/>
                </a:lnTo>
              </a:path>
            </a:pathLst>
          </a:custGeom>
          <a:noFill/>
          <a:ln>
            <a:solidFill>
              <a:schemeClr val="accent3"/>
            </a:solidFill>
          </a:ln>
        </p:spPr>
        <p:style>
          <a:lnRef idx="2">
            <a:schemeClr val="accent1">
              <a:shade val="60000"/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84" name="Freeform 83"/>
          <p:cNvSpPr/>
          <p:nvPr/>
        </p:nvSpPr>
        <p:spPr>
          <a:xfrm rot="19060391">
            <a:off x="6846619" y="2442869"/>
            <a:ext cx="641147" cy="106841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32211"/>
                </a:moveTo>
                <a:lnTo>
                  <a:pt x="386650" y="32211"/>
                </a:lnTo>
              </a:path>
            </a:pathLst>
          </a:custGeom>
          <a:noFill/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60000"/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86" name="Freeform 85"/>
          <p:cNvSpPr/>
          <p:nvPr/>
        </p:nvSpPr>
        <p:spPr>
          <a:xfrm>
            <a:off x="7171193" y="1362715"/>
            <a:ext cx="1096675" cy="1096817"/>
          </a:xfrm>
          <a:custGeom>
            <a:avLst/>
            <a:gdLst>
              <a:gd name="connsiteX0" fmla="*/ 0 w 661361"/>
              <a:gd name="connsiteY0" fmla="*/ 330681 h 661361"/>
              <a:gd name="connsiteX1" fmla="*/ 96855 w 661361"/>
              <a:gd name="connsiteY1" fmla="*/ 96854 h 661361"/>
              <a:gd name="connsiteX2" fmla="*/ 330682 w 661361"/>
              <a:gd name="connsiteY2" fmla="*/ 0 h 661361"/>
              <a:gd name="connsiteX3" fmla="*/ 564509 w 661361"/>
              <a:gd name="connsiteY3" fmla="*/ 96855 h 661361"/>
              <a:gd name="connsiteX4" fmla="*/ 661363 w 661361"/>
              <a:gd name="connsiteY4" fmla="*/ 330682 h 661361"/>
              <a:gd name="connsiteX5" fmla="*/ 564509 w 661361"/>
              <a:gd name="connsiteY5" fmla="*/ 564509 h 661361"/>
              <a:gd name="connsiteX6" fmla="*/ 330682 w 661361"/>
              <a:gd name="connsiteY6" fmla="*/ 661363 h 661361"/>
              <a:gd name="connsiteX7" fmla="*/ 96855 w 661361"/>
              <a:gd name="connsiteY7" fmla="*/ 564509 h 661361"/>
              <a:gd name="connsiteX8" fmla="*/ 1 w 661361"/>
              <a:gd name="connsiteY8" fmla="*/ 330682 h 661361"/>
              <a:gd name="connsiteX9" fmla="*/ 0 w 661361"/>
              <a:gd name="connsiteY9" fmla="*/ 330681 h 6613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61361" h="661361">
                <a:moveTo>
                  <a:pt x="0" y="330681"/>
                </a:moveTo>
                <a:cubicBezTo>
                  <a:pt x="0" y="242979"/>
                  <a:pt x="34840" y="158869"/>
                  <a:pt x="96855" y="96854"/>
                </a:cubicBezTo>
                <a:cubicBezTo>
                  <a:pt x="158870" y="34839"/>
                  <a:pt x="242980" y="0"/>
                  <a:pt x="330682" y="0"/>
                </a:cubicBezTo>
                <a:cubicBezTo>
                  <a:pt x="418384" y="0"/>
                  <a:pt x="502494" y="34840"/>
                  <a:pt x="564509" y="96855"/>
                </a:cubicBezTo>
                <a:cubicBezTo>
                  <a:pt x="626524" y="158870"/>
                  <a:pt x="661363" y="242980"/>
                  <a:pt x="661363" y="330682"/>
                </a:cubicBezTo>
                <a:cubicBezTo>
                  <a:pt x="661363" y="418384"/>
                  <a:pt x="626523" y="502494"/>
                  <a:pt x="564509" y="564509"/>
                </a:cubicBezTo>
                <a:cubicBezTo>
                  <a:pt x="502494" y="626524"/>
                  <a:pt x="418384" y="661363"/>
                  <a:pt x="330682" y="661363"/>
                </a:cubicBezTo>
                <a:cubicBezTo>
                  <a:pt x="242980" y="661363"/>
                  <a:pt x="158870" y="626523"/>
                  <a:pt x="96855" y="564509"/>
                </a:cubicBezTo>
                <a:cubicBezTo>
                  <a:pt x="34840" y="502494"/>
                  <a:pt x="1" y="418384"/>
                  <a:pt x="1" y="330682"/>
                </a:cubicBezTo>
                <a:lnTo>
                  <a:pt x="0" y="330681"/>
                </a:lnTo>
                <a:close/>
              </a:path>
            </a:pathLst>
          </a:custGeom>
          <a:solidFill>
            <a:schemeClr val="accent5">
              <a:lumMod val="75000"/>
            </a:schemeClr>
          </a:solidFill>
          <a:ln w="12700"/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41824" tIns="141824" rIns="141824" bIns="141824" numCol="1" spcCol="1693" anchor="ctr" anchorCtr="0">
            <a:noAutofit/>
          </a:bodyPr>
          <a:lstStyle/>
          <a:p>
            <a:pPr algn="ctr" defTabSz="888365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3200" dirty="0">
                <a:cs typeface="+mn-ea"/>
                <a:sym typeface="+mn-lt"/>
              </a:rPr>
              <a:t>04</a:t>
            </a:r>
          </a:p>
        </p:txBody>
      </p:sp>
      <p:sp>
        <p:nvSpPr>
          <p:cNvPr id="88" name="Freeform 87"/>
          <p:cNvSpPr/>
          <p:nvPr/>
        </p:nvSpPr>
        <p:spPr>
          <a:xfrm>
            <a:off x="7631989" y="2746501"/>
            <a:ext cx="1096675" cy="1096817"/>
          </a:xfrm>
          <a:custGeom>
            <a:avLst/>
            <a:gdLst>
              <a:gd name="connsiteX0" fmla="*/ 0 w 661361"/>
              <a:gd name="connsiteY0" fmla="*/ 330681 h 661361"/>
              <a:gd name="connsiteX1" fmla="*/ 96855 w 661361"/>
              <a:gd name="connsiteY1" fmla="*/ 96854 h 661361"/>
              <a:gd name="connsiteX2" fmla="*/ 330682 w 661361"/>
              <a:gd name="connsiteY2" fmla="*/ 0 h 661361"/>
              <a:gd name="connsiteX3" fmla="*/ 564509 w 661361"/>
              <a:gd name="connsiteY3" fmla="*/ 96855 h 661361"/>
              <a:gd name="connsiteX4" fmla="*/ 661363 w 661361"/>
              <a:gd name="connsiteY4" fmla="*/ 330682 h 661361"/>
              <a:gd name="connsiteX5" fmla="*/ 564509 w 661361"/>
              <a:gd name="connsiteY5" fmla="*/ 564509 h 661361"/>
              <a:gd name="connsiteX6" fmla="*/ 330682 w 661361"/>
              <a:gd name="connsiteY6" fmla="*/ 661363 h 661361"/>
              <a:gd name="connsiteX7" fmla="*/ 96855 w 661361"/>
              <a:gd name="connsiteY7" fmla="*/ 564509 h 661361"/>
              <a:gd name="connsiteX8" fmla="*/ 1 w 661361"/>
              <a:gd name="connsiteY8" fmla="*/ 330682 h 661361"/>
              <a:gd name="connsiteX9" fmla="*/ 0 w 661361"/>
              <a:gd name="connsiteY9" fmla="*/ 330681 h 6613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61361" h="661361">
                <a:moveTo>
                  <a:pt x="0" y="330681"/>
                </a:moveTo>
                <a:cubicBezTo>
                  <a:pt x="0" y="242979"/>
                  <a:pt x="34840" y="158869"/>
                  <a:pt x="96855" y="96854"/>
                </a:cubicBezTo>
                <a:cubicBezTo>
                  <a:pt x="158870" y="34839"/>
                  <a:pt x="242980" y="0"/>
                  <a:pt x="330682" y="0"/>
                </a:cubicBezTo>
                <a:cubicBezTo>
                  <a:pt x="418384" y="0"/>
                  <a:pt x="502494" y="34840"/>
                  <a:pt x="564509" y="96855"/>
                </a:cubicBezTo>
                <a:cubicBezTo>
                  <a:pt x="626524" y="158870"/>
                  <a:pt x="661363" y="242980"/>
                  <a:pt x="661363" y="330682"/>
                </a:cubicBezTo>
                <a:cubicBezTo>
                  <a:pt x="661363" y="418384"/>
                  <a:pt x="626523" y="502494"/>
                  <a:pt x="564509" y="564509"/>
                </a:cubicBezTo>
                <a:cubicBezTo>
                  <a:pt x="502494" y="626524"/>
                  <a:pt x="418384" y="661363"/>
                  <a:pt x="330682" y="661363"/>
                </a:cubicBezTo>
                <a:cubicBezTo>
                  <a:pt x="242980" y="661363"/>
                  <a:pt x="158870" y="626523"/>
                  <a:pt x="96855" y="564509"/>
                </a:cubicBezTo>
                <a:cubicBezTo>
                  <a:pt x="34840" y="502494"/>
                  <a:pt x="1" y="418384"/>
                  <a:pt x="1" y="330682"/>
                </a:cubicBezTo>
                <a:lnTo>
                  <a:pt x="0" y="330681"/>
                </a:lnTo>
                <a:close/>
              </a:path>
            </a:pathLst>
          </a:custGeom>
          <a:solidFill>
            <a:schemeClr val="accent3"/>
          </a:solidFill>
          <a:ln w="12700"/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41824" tIns="141824" rIns="141824" bIns="141824" numCol="1" spcCol="1693" anchor="ctr" anchorCtr="0">
            <a:noAutofit/>
          </a:bodyPr>
          <a:lstStyle/>
          <a:p>
            <a:pPr algn="ctr" defTabSz="888365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3200" dirty="0">
                <a:solidFill>
                  <a:schemeClr val="bg1">
                    <a:lumMod val="95000"/>
                  </a:schemeClr>
                </a:solidFill>
                <a:cs typeface="+mn-ea"/>
                <a:sym typeface="+mn-lt"/>
              </a:rPr>
              <a:t>05</a:t>
            </a:r>
            <a:endParaRPr lang="en-US" sz="3200" dirty="0">
              <a:cs typeface="+mn-ea"/>
              <a:sym typeface="+mn-lt"/>
            </a:endParaRPr>
          </a:p>
        </p:txBody>
      </p:sp>
      <p:sp>
        <p:nvSpPr>
          <p:cNvPr id="90" name="Freeform 89"/>
          <p:cNvSpPr/>
          <p:nvPr/>
        </p:nvSpPr>
        <p:spPr>
          <a:xfrm>
            <a:off x="7171193" y="4153865"/>
            <a:ext cx="1096675" cy="1096817"/>
          </a:xfrm>
          <a:custGeom>
            <a:avLst/>
            <a:gdLst>
              <a:gd name="connsiteX0" fmla="*/ 0 w 661361"/>
              <a:gd name="connsiteY0" fmla="*/ 330681 h 661361"/>
              <a:gd name="connsiteX1" fmla="*/ 96855 w 661361"/>
              <a:gd name="connsiteY1" fmla="*/ 96854 h 661361"/>
              <a:gd name="connsiteX2" fmla="*/ 330682 w 661361"/>
              <a:gd name="connsiteY2" fmla="*/ 0 h 661361"/>
              <a:gd name="connsiteX3" fmla="*/ 564509 w 661361"/>
              <a:gd name="connsiteY3" fmla="*/ 96855 h 661361"/>
              <a:gd name="connsiteX4" fmla="*/ 661363 w 661361"/>
              <a:gd name="connsiteY4" fmla="*/ 330682 h 661361"/>
              <a:gd name="connsiteX5" fmla="*/ 564509 w 661361"/>
              <a:gd name="connsiteY5" fmla="*/ 564509 h 661361"/>
              <a:gd name="connsiteX6" fmla="*/ 330682 w 661361"/>
              <a:gd name="connsiteY6" fmla="*/ 661363 h 661361"/>
              <a:gd name="connsiteX7" fmla="*/ 96855 w 661361"/>
              <a:gd name="connsiteY7" fmla="*/ 564509 h 661361"/>
              <a:gd name="connsiteX8" fmla="*/ 1 w 661361"/>
              <a:gd name="connsiteY8" fmla="*/ 330682 h 661361"/>
              <a:gd name="connsiteX9" fmla="*/ 0 w 661361"/>
              <a:gd name="connsiteY9" fmla="*/ 330681 h 6613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61361" h="661361">
                <a:moveTo>
                  <a:pt x="0" y="330681"/>
                </a:moveTo>
                <a:cubicBezTo>
                  <a:pt x="0" y="242979"/>
                  <a:pt x="34840" y="158869"/>
                  <a:pt x="96855" y="96854"/>
                </a:cubicBezTo>
                <a:cubicBezTo>
                  <a:pt x="158870" y="34839"/>
                  <a:pt x="242980" y="0"/>
                  <a:pt x="330682" y="0"/>
                </a:cubicBezTo>
                <a:cubicBezTo>
                  <a:pt x="418384" y="0"/>
                  <a:pt x="502494" y="34840"/>
                  <a:pt x="564509" y="96855"/>
                </a:cubicBezTo>
                <a:cubicBezTo>
                  <a:pt x="626524" y="158870"/>
                  <a:pt x="661363" y="242980"/>
                  <a:pt x="661363" y="330682"/>
                </a:cubicBezTo>
                <a:cubicBezTo>
                  <a:pt x="661363" y="418384"/>
                  <a:pt x="626523" y="502494"/>
                  <a:pt x="564509" y="564509"/>
                </a:cubicBezTo>
                <a:cubicBezTo>
                  <a:pt x="502494" y="626524"/>
                  <a:pt x="418384" y="661363"/>
                  <a:pt x="330682" y="661363"/>
                </a:cubicBezTo>
                <a:cubicBezTo>
                  <a:pt x="242980" y="661363"/>
                  <a:pt x="158870" y="626523"/>
                  <a:pt x="96855" y="564509"/>
                </a:cubicBezTo>
                <a:cubicBezTo>
                  <a:pt x="34840" y="502494"/>
                  <a:pt x="1" y="418384"/>
                  <a:pt x="1" y="330682"/>
                </a:cubicBezTo>
                <a:lnTo>
                  <a:pt x="0" y="330681"/>
                </a:lnTo>
                <a:close/>
              </a:path>
            </a:pathLst>
          </a:custGeom>
          <a:solidFill>
            <a:schemeClr val="accent4"/>
          </a:solidFill>
          <a:ln w="12700"/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41824" tIns="141824" rIns="141824" bIns="141824" numCol="1" spcCol="1693" anchor="ctr" anchorCtr="0">
            <a:noAutofit/>
          </a:bodyPr>
          <a:lstStyle/>
          <a:p>
            <a:pPr algn="ctr" defTabSz="888365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3200" dirty="0">
                <a:solidFill>
                  <a:schemeClr val="bg1"/>
                </a:solidFill>
                <a:cs typeface="+mn-ea"/>
                <a:sym typeface="+mn-lt"/>
              </a:rPr>
              <a:t>06</a:t>
            </a:r>
          </a:p>
        </p:txBody>
      </p:sp>
      <p:sp>
        <p:nvSpPr>
          <p:cNvPr id="110" name="Freeform 109"/>
          <p:cNvSpPr/>
          <p:nvPr/>
        </p:nvSpPr>
        <p:spPr>
          <a:xfrm>
            <a:off x="5243110" y="2441500"/>
            <a:ext cx="1716950" cy="1717167"/>
          </a:xfrm>
          <a:custGeom>
            <a:avLst/>
            <a:gdLst>
              <a:gd name="connsiteX0" fmla="*/ 0 w 661361"/>
              <a:gd name="connsiteY0" fmla="*/ 330681 h 661361"/>
              <a:gd name="connsiteX1" fmla="*/ 96855 w 661361"/>
              <a:gd name="connsiteY1" fmla="*/ 96854 h 661361"/>
              <a:gd name="connsiteX2" fmla="*/ 330682 w 661361"/>
              <a:gd name="connsiteY2" fmla="*/ 0 h 661361"/>
              <a:gd name="connsiteX3" fmla="*/ 564509 w 661361"/>
              <a:gd name="connsiteY3" fmla="*/ 96855 h 661361"/>
              <a:gd name="connsiteX4" fmla="*/ 661363 w 661361"/>
              <a:gd name="connsiteY4" fmla="*/ 330682 h 661361"/>
              <a:gd name="connsiteX5" fmla="*/ 564509 w 661361"/>
              <a:gd name="connsiteY5" fmla="*/ 564509 h 661361"/>
              <a:gd name="connsiteX6" fmla="*/ 330682 w 661361"/>
              <a:gd name="connsiteY6" fmla="*/ 661363 h 661361"/>
              <a:gd name="connsiteX7" fmla="*/ 96855 w 661361"/>
              <a:gd name="connsiteY7" fmla="*/ 564509 h 661361"/>
              <a:gd name="connsiteX8" fmla="*/ 1 w 661361"/>
              <a:gd name="connsiteY8" fmla="*/ 330682 h 661361"/>
              <a:gd name="connsiteX9" fmla="*/ 0 w 661361"/>
              <a:gd name="connsiteY9" fmla="*/ 330681 h 6613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61361" h="661361">
                <a:moveTo>
                  <a:pt x="0" y="330681"/>
                </a:moveTo>
                <a:cubicBezTo>
                  <a:pt x="0" y="242979"/>
                  <a:pt x="34840" y="158869"/>
                  <a:pt x="96855" y="96854"/>
                </a:cubicBezTo>
                <a:cubicBezTo>
                  <a:pt x="158870" y="34839"/>
                  <a:pt x="242980" y="0"/>
                  <a:pt x="330682" y="0"/>
                </a:cubicBezTo>
                <a:cubicBezTo>
                  <a:pt x="418384" y="0"/>
                  <a:pt x="502494" y="34840"/>
                  <a:pt x="564509" y="96855"/>
                </a:cubicBezTo>
                <a:cubicBezTo>
                  <a:pt x="626524" y="158870"/>
                  <a:pt x="661363" y="242980"/>
                  <a:pt x="661363" y="330682"/>
                </a:cubicBezTo>
                <a:cubicBezTo>
                  <a:pt x="661363" y="418384"/>
                  <a:pt x="626523" y="502494"/>
                  <a:pt x="564509" y="564509"/>
                </a:cubicBezTo>
                <a:cubicBezTo>
                  <a:pt x="502494" y="626524"/>
                  <a:pt x="418384" y="661363"/>
                  <a:pt x="330682" y="661363"/>
                </a:cubicBezTo>
                <a:cubicBezTo>
                  <a:pt x="242980" y="661363"/>
                  <a:pt x="158870" y="626523"/>
                  <a:pt x="96855" y="564509"/>
                </a:cubicBezTo>
                <a:cubicBezTo>
                  <a:pt x="34840" y="502494"/>
                  <a:pt x="1" y="418384"/>
                  <a:pt x="1" y="330682"/>
                </a:cubicBezTo>
                <a:lnTo>
                  <a:pt x="0" y="330681"/>
                </a:lnTo>
                <a:close/>
              </a:path>
            </a:pathLst>
          </a:custGeom>
          <a:solidFill>
            <a:schemeClr val="tx2">
              <a:lumMod val="75000"/>
            </a:schemeClr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41824" tIns="141824" rIns="141824" bIns="141824" numCol="1" spcCol="1693" anchor="ctr" anchorCtr="0">
            <a:noAutofit/>
          </a:bodyPr>
          <a:lstStyle/>
          <a:p>
            <a:pPr algn="ctr" defTabSz="888365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4800" dirty="0">
              <a:cs typeface="+mn-ea"/>
              <a:sym typeface="+mn-lt"/>
            </a:endParaRPr>
          </a:p>
        </p:txBody>
      </p:sp>
      <p:sp>
        <p:nvSpPr>
          <p:cNvPr id="29" name="Freeform 28"/>
          <p:cNvSpPr/>
          <p:nvPr/>
        </p:nvSpPr>
        <p:spPr>
          <a:xfrm rot="19060391" flipH="1">
            <a:off x="4657664" y="4040109"/>
            <a:ext cx="641147" cy="106841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32211"/>
                </a:moveTo>
                <a:lnTo>
                  <a:pt x="386650" y="32211"/>
                </a:lnTo>
              </a:path>
            </a:pathLst>
          </a:cu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60000"/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0" name="Freeform 29"/>
          <p:cNvSpPr/>
          <p:nvPr/>
        </p:nvSpPr>
        <p:spPr>
          <a:xfrm flipH="1">
            <a:off x="4513440" y="3241489"/>
            <a:ext cx="701802" cy="106841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32211"/>
                </a:moveTo>
                <a:lnTo>
                  <a:pt x="423229" y="32211"/>
                </a:lnTo>
              </a:path>
            </a:pathLst>
          </a:cu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60000"/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1" name="Freeform 30"/>
          <p:cNvSpPr/>
          <p:nvPr/>
        </p:nvSpPr>
        <p:spPr>
          <a:xfrm rot="2539609" flipH="1">
            <a:off x="4657664" y="2442869"/>
            <a:ext cx="641147" cy="106841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32211"/>
                </a:moveTo>
                <a:lnTo>
                  <a:pt x="386650" y="32211"/>
                </a:lnTo>
              </a:path>
            </a:pathLst>
          </a:custGeom>
          <a:noFill/>
          <a:ln>
            <a:solidFill>
              <a:schemeClr val="accent4"/>
            </a:solidFill>
          </a:ln>
        </p:spPr>
        <p:style>
          <a:lnRef idx="2">
            <a:schemeClr val="accent1">
              <a:shade val="60000"/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2" name="Freeform 31"/>
          <p:cNvSpPr/>
          <p:nvPr/>
        </p:nvSpPr>
        <p:spPr>
          <a:xfrm>
            <a:off x="3770538" y="1362715"/>
            <a:ext cx="1096675" cy="1096817"/>
          </a:xfrm>
          <a:custGeom>
            <a:avLst/>
            <a:gdLst>
              <a:gd name="connsiteX0" fmla="*/ 0 w 661361"/>
              <a:gd name="connsiteY0" fmla="*/ 330681 h 661361"/>
              <a:gd name="connsiteX1" fmla="*/ 96855 w 661361"/>
              <a:gd name="connsiteY1" fmla="*/ 96854 h 661361"/>
              <a:gd name="connsiteX2" fmla="*/ 330682 w 661361"/>
              <a:gd name="connsiteY2" fmla="*/ 0 h 661361"/>
              <a:gd name="connsiteX3" fmla="*/ 564509 w 661361"/>
              <a:gd name="connsiteY3" fmla="*/ 96855 h 661361"/>
              <a:gd name="connsiteX4" fmla="*/ 661363 w 661361"/>
              <a:gd name="connsiteY4" fmla="*/ 330682 h 661361"/>
              <a:gd name="connsiteX5" fmla="*/ 564509 w 661361"/>
              <a:gd name="connsiteY5" fmla="*/ 564509 h 661361"/>
              <a:gd name="connsiteX6" fmla="*/ 330682 w 661361"/>
              <a:gd name="connsiteY6" fmla="*/ 661363 h 661361"/>
              <a:gd name="connsiteX7" fmla="*/ 96855 w 661361"/>
              <a:gd name="connsiteY7" fmla="*/ 564509 h 661361"/>
              <a:gd name="connsiteX8" fmla="*/ 1 w 661361"/>
              <a:gd name="connsiteY8" fmla="*/ 330682 h 661361"/>
              <a:gd name="connsiteX9" fmla="*/ 0 w 661361"/>
              <a:gd name="connsiteY9" fmla="*/ 330681 h 6613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61361" h="661361">
                <a:moveTo>
                  <a:pt x="0" y="330681"/>
                </a:moveTo>
                <a:cubicBezTo>
                  <a:pt x="0" y="242979"/>
                  <a:pt x="34840" y="158869"/>
                  <a:pt x="96855" y="96854"/>
                </a:cubicBezTo>
                <a:cubicBezTo>
                  <a:pt x="158870" y="34839"/>
                  <a:pt x="242980" y="0"/>
                  <a:pt x="330682" y="0"/>
                </a:cubicBezTo>
                <a:cubicBezTo>
                  <a:pt x="418384" y="0"/>
                  <a:pt x="502494" y="34840"/>
                  <a:pt x="564509" y="96855"/>
                </a:cubicBezTo>
                <a:cubicBezTo>
                  <a:pt x="626524" y="158870"/>
                  <a:pt x="661363" y="242980"/>
                  <a:pt x="661363" y="330682"/>
                </a:cubicBezTo>
                <a:cubicBezTo>
                  <a:pt x="661363" y="418384"/>
                  <a:pt x="626523" y="502494"/>
                  <a:pt x="564509" y="564509"/>
                </a:cubicBezTo>
                <a:cubicBezTo>
                  <a:pt x="502494" y="626524"/>
                  <a:pt x="418384" y="661363"/>
                  <a:pt x="330682" y="661363"/>
                </a:cubicBezTo>
                <a:cubicBezTo>
                  <a:pt x="242980" y="661363"/>
                  <a:pt x="158870" y="626523"/>
                  <a:pt x="96855" y="564509"/>
                </a:cubicBezTo>
                <a:cubicBezTo>
                  <a:pt x="34840" y="502494"/>
                  <a:pt x="1" y="418384"/>
                  <a:pt x="1" y="330682"/>
                </a:cubicBezTo>
                <a:lnTo>
                  <a:pt x="0" y="330681"/>
                </a:lnTo>
                <a:close/>
              </a:path>
            </a:pathLst>
          </a:custGeom>
          <a:solidFill>
            <a:schemeClr val="accent4"/>
          </a:solidFill>
          <a:ln w="12700"/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41824" tIns="141824" rIns="141824" bIns="141824" numCol="1" spcCol="1693" anchor="ctr" anchorCtr="0">
            <a:noAutofit/>
          </a:bodyPr>
          <a:lstStyle/>
          <a:p>
            <a:pPr algn="ctr" defTabSz="888365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3200" dirty="0">
                <a:cs typeface="+mn-ea"/>
                <a:sym typeface="+mn-lt"/>
              </a:rPr>
              <a:t>01</a:t>
            </a:r>
          </a:p>
        </p:txBody>
      </p:sp>
      <p:sp>
        <p:nvSpPr>
          <p:cNvPr id="33" name="Freeform 32"/>
          <p:cNvSpPr/>
          <p:nvPr/>
        </p:nvSpPr>
        <p:spPr>
          <a:xfrm>
            <a:off x="3408025" y="2746501"/>
            <a:ext cx="1096675" cy="1096817"/>
          </a:xfrm>
          <a:custGeom>
            <a:avLst/>
            <a:gdLst>
              <a:gd name="connsiteX0" fmla="*/ 0 w 661361"/>
              <a:gd name="connsiteY0" fmla="*/ 330681 h 661361"/>
              <a:gd name="connsiteX1" fmla="*/ 96855 w 661361"/>
              <a:gd name="connsiteY1" fmla="*/ 96854 h 661361"/>
              <a:gd name="connsiteX2" fmla="*/ 330682 w 661361"/>
              <a:gd name="connsiteY2" fmla="*/ 0 h 661361"/>
              <a:gd name="connsiteX3" fmla="*/ 564509 w 661361"/>
              <a:gd name="connsiteY3" fmla="*/ 96855 h 661361"/>
              <a:gd name="connsiteX4" fmla="*/ 661363 w 661361"/>
              <a:gd name="connsiteY4" fmla="*/ 330682 h 661361"/>
              <a:gd name="connsiteX5" fmla="*/ 564509 w 661361"/>
              <a:gd name="connsiteY5" fmla="*/ 564509 h 661361"/>
              <a:gd name="connsiteX6" fmla="*/ 330682 w 661361"/>
              <a:gd name="connsiteY6" fmla="*/ 661363 h 661361"/>
              <a:gd name="connsiteX7" fmla="*/ 96855 w 661361"/>
              <a:gd name="connsiteY7" fmla="*/ 564509 h 661361"/>
              <a:gd name="connsiteX8" fmla="*/ 1 w 661361"/>
              <a:gd name="connsiteY8" fmla="*/ 330682 h 661361"/>
              <a:gd name="connsiteX9" fmla="*/ 0 w 661361"/>
              <a:gd name="connsiteY9" fmla="*/ 330681 h 6613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61361" h="661361">
                <a:moveTo>
                  <a:pt x="0" y="330681"/>
                </a:moveTo>
                <a:cubicBezTo>
                  <a:pt x="0" y="242979"/>
                  <a:pt x="34840" y="158869"/>
                  <a:pt x="96855" y="96854"/>
                </a:cubicBezTo>
                <a:cubicBezTo>
                  <a:pt x="158870" y="34839"/>
                  <a:pt x="242980" y="0"/>
                  <a:pt x="330682" y="0"/>
                </a:cubicBezTo>
                <a:cubicBezTo>
                  <a:pt x="418384" y="0"/>
                  <a:pt x="502494" y="34840"/>
                  <a:pt x="564509" y="96855"/>
                </a:cubicBezTo>
                <a:cubicBezTo>
                  <a:pt x="626524" y="158870"/>
                  <a:pt x="661363" y="242980"/>
                  <a:pt x="661363" y="330682"/>
                </a:cubicBezTo>
                <a:cubicBezTo>
                  <a:pt x="661363" y="418384"/>
                  <a:pt x="626523" y="502494"/>
                  <a:pt x="564509" y="564509"/>
                </a:cubicBezTo>
                <a:cubicBezTo>
                  <a:pt x="502494" y="626524"/>
                  <a:pt x="418384" y="661363"/>
                  <a:pt x="330682" y="661363"/>
                </a:cubicBezTo>
                <a:cubicBezTo>
                  <a:pt x="242980" y="661363"/>
                  <a:pt x="158870" y="626523"/>
                  <a:pt x="96855" y="564509"/>
                </a:cubicBezTo>
                <a:cubicBezTo>
                  <a:pt x="34840" y="502494"/>
                  <a:pt x="1" y="418384"/>
                  <a:pt x="1" y="330682"/>
                </a:cubicBezTo>
                <a:lnTo>
                  <a:pt x="0" y="330681"/>
                </a:lnTo>
                <a:close/>
              </a:path>
            </a:pathLst>
          </a:custGeom>
          <a:solidFill>
            <a:schemeClr val="accent1"/>
          </a:solidFill>
          <a:ln w="12700"/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41824" tIns="141824" rIns="141824" bIns="141824" numCol="1" spcCol="1693" anchor="ctr" anchorCtr="0">
            <a:noAutofit/>
          </a:bodyPr>
          <a:lstStyle/>
          <a:p>
            <a:pPr algn="ctr" defTabSz="888365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3200" dirty="0">
                <a:solidFill>
                  <a:schemeClr val="bg1"/>
                </a:solidFill>
                <a:cs typeface="+mn-ea"/>
                <a:sym typeface="+mn-lt"/>
              </a:rPr>
              <a:t>02</a:t>
            </a:r>
            <a:endParaRPr lang="en-US" sz="3200" dirty="0">
              <a:cs typeface="+mn-ea"/>
              <a:sym typeface="+mn-lt"/>
            </a:endParaRPr>
          </a:p>
        </p:txBody>
      </p:sp>
      <p:sp>
        <p:nvSpPr>
          <p:cNvPr id="34" name="Freeform 33"/>
          <p:cNvSpPr/>
          <p:nvPr/>
        </p:nvSpPr>
        <p:spPr>
          <a:xfrm>
            <a:off x="3792022" y="4153865"/>
            <a:ext cx="1096675" cy="1096817"/>
          </a:xfrm>
          <a:custGeom>
            <a:avLst/>
            <a:gdLst>
              <a:gd name="connsiteX0" fmla="*/ 0 w 661361"/>
              <a:gd name="connsiteY0" fmla="*/ 330681 h 661361"/>
              <a:gd name="connsiteX1" fmla="*/ 96855 w 661361"/>
              <a:gd name="connsiteY1" fmla="*/ 96854 h 661361"/>
              <a:gd name="connsiteX2" fmla="*/ 330682 w 661361"/>
              <a:gd name="connsiteY2" fmla="*/ 0 h 661361"/>
              <a:gd name="connsiteX3" fmla="*/ 564509 w 661361"/>
              <a:gd name="connsiteY3" fmla="*/ 96855 h 661361"/>
              <a:gd name="connsiteX4" fmla="*/ 661363 w 661361"/>
              <a:gd name="connsiteY4" fmla="*/ 330682 h 661361"/>
              <a:gd name="connsiteX5" fmla="*/ 564509 w 661361"/>
              <a:gd name="connsiteY5" fmla="*/ 564509 h 661361"/>
              <a:gd name="connsiteX6" fmla="*/ 330682 w 661361"/>
              <a:gd name="connsiteY6" fmla="*/ 661363 h 661361"/>
              <a:gd name="connsiteX7" fmla="*/ 96855 w 661361"/>
              <a:gd name="connsiteY7" fmla="*/ 564509 h 661361"/>
              <a:gd name="connsiteX8" fmla="*/ 1 w 661361"/>
              <a:gd name="connsiteY8" fmla="*/ 330682 h 661361"/>
              <a:gd name="connsiteX9" fmla="*/ 0 w 661361"/>
              <a:gd name="connsiteY9" fmla="*/ 330681 h 6613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61361" h="661361">
                <a:moveTo>
                  <a:pt x="0" y="330681"/>
                </a:moveTo>
                <a:cubicBezTo>
                  <a:pt x="0" y="242979"/>
                  <a:pt x="34840" y="158869"/>
                  <a:pt x="96855" y="96854"/>
                </a:cubicBezTo>
                <a:cubicBezTo>
                  <a:pt x="158870" y="34839"/>
                  <a:pt x="242980" y="0"/>
                  <a:pt x="330682" y="0"/>
                </a:cubicBezTo>
                <a:cubicBezTo>
                  <a:pt x="418384" y="0"/>
                  <a:pt x="502494" y="34840"/>
                  <a:pt x="564509" y="96855"/>
                </a:cubicBezTo>
                <a:cubicBezTo>
                  <a:pt x="626524" y="158870"/>
                  <a:pt x="661363" y="242980"/>
                  <a:pt x="661363" y="330682"/>
                </a:cubicBezTo>
                <a:cubicBezTo>
                  <a:pt x="661363" y="418384"/>
                  <a:pt x="626523" y="502494"/>
                  <a:pt x="564509" y="564509"/>
                </a:cubicBezTo>
                <a:cubicBezTo>
                  <a:pt x="502494" y="626524"/>
                  <a:pt x="418384" y="661363"/>
                  <a:pt x="330682" y="661363"/>
                </a:cubicBezTo>
                <a:cubicBezTo>
                  <a:pt x="242980" y="661363"/>
                  <a:pt x="158870" y="626523"/>
                  <a:pt x="96855" y="564509"/>
                </a:cubicBezTo>
                <a:cubicBezTo>
                  <a:pt x="34840" y="502494"/>
                  <a:pt x="1" y="418384"/>
                  <a:pt x="1" y="330682"/>
                </a:cubicBezTo>
                <a:lnTo>
                  <a:pt x="0" y="330681"/>
                </a:lnTo>
                <a:close/>
              </a:path>
            </a:pathLst>
          </a:custGeom>
          <a:solidFill>
            <a:schemeClr val="accent2"/>
          </a:solidFill>
          <a:ln w="12700"/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41824" tIns="141824" rIns="141824" bIns="141824" numCol="1" spcCol="1693" anchor="ctr" anchorCtr="0">
            <a:noAutofit/>
          </a:bodyPr>
          <a:lstStyle/>
          <a:p>
            <a:pPr algn="ctr" defTabSz="888365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dirty="0">
                <a:solidFill>
                  <a:schemeClr val="bg1"/>
                </a:solidFill>
                <a:cs typeface="+mn-ea"/>
                <a:sym typeface="+mn-lt"/>
              </a:rPr>
              <a:t>03</a:t>
            </a:r>
          </a:p>
        </p:txBody>
      </p:sp>
      <p:grpSp>
        <p:nvGrpSpPr>
          <p:cNvPr id="54" name="组合 53"/>
          <p:cNvGrpSpPr/>
          <p:nvPr/>
        </p:nvGrpSpPr>
        <p:grpSpPr>
          <a:xfrm>
            <a:off x="5860536" y="3010637"/>
            <a:ext cx="545212" cy="510191"/>
            <a:chOff x="6661150" y="233363"/>
            <a:chExt cx="320675" cy="300038"/>
          </a:xfrm>
          <a:solidFill>
            <a:schemeClr val="bg1"/>
          </a:solidFill>
        </p:grpSpPr>
        <p:sp>
          <p:nvSpPr>
            <p:cNvPr id="55" name="Freeform 153"/>
            <p:cNvSpPr/>
            <p:nvPr/>
          </p:nvSpPr>
          <p:spPr bwMode="auto">
            <a:xfrm>
              <a:off x="6677025" y="315913"/>
              <a:ext cx="79375" cy="187325"/>
            </a:xfrm>
            <a:custGeom>
              <a:avLst/>
              <a:gdLst>
                <a:gd name="T0" fmla="*/ 34 w 34"/>
                <a:gd name="T1" fmla="*/ 81 h 81"/>
                <a:gd name="T2" fmla="*/ 34 w 34"/>
                <a:gd name="T3" fmla="*/ 8 h 81"/>
                <a:gd name="T4" fmla="*/ 26 w 34"/>
                <a:gd name="T5" fmla="*/ 0 h 81"/>
                <a:gd name="T6" fmla="*/ 9 w 34"/>
                <a:gd name="T7" fmla="*/ 0 h 81"/>
                <a:gd name="T8" fmla="*/ 0 w 34"/>
                <a:gd name="T9" fmla="*/ 8 h 81"/>
                <a:gd name="T10" fmla="*/ 0 w 34"/>
                <a:gd name="T11" fmla="*/ 81 h 81"/>
                <a:gd name="T12" fmla="*/ 34 w 34"/>
                <a:gd name="T13" fmla="*/ 8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81">
                  <a:moveTo>
                    <a:pt x="34" y="81"/>
                  </a:moveTo>
                  <a:cubicBezTo>
                    <a:pt x="34" y="8"/>
                    <a:pt x="34" y="8"/>
                    <a:pt x="34" y="8"/>
                  </a:cubicBezTo>
                  <a:cubicBezTo>
                    <a:pt x="34" y="4"/>
                    <a:pt x="30" y="0"/>
                    <a:pt x="26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81"/>
                    <a:pt x="0" y="81"/>
                    <a:pt x="0" y="81"/>
                  </a:cubicBezTo>
                  <a:lnTo>
                    <a:pt x="34" y="8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56" name="Freeform 154"/>
            <p:cNvSpPr/>
            <p:nvPr/>
          </p:nvSpPr>
          <p:spPr bwMode="auto">
            <a:xfrm>
              <a:off x="6783388" y="233363"/>
              <a:ext cx="77788" cy="269875"/>
            </a:xfrm>
            <a:custGeom>
              <a:avLst/>
              <a:gdLst>
                <a:gd name="T0" fmla="*/ 34 w 34"/>
                <a:gd name="T1" fmla="*/ 117 h 117"/>
                <a:gd name="T2" fmla="*/ 34 w 34"/>
                <a:gd name="T3" fmla="*/ 8 h 117"/>
                <a:gd name="T4" fmla="*/ 25 w 34"/>
                <a:gd name="T5" fmla="*/ 0 h 117"/>
                <a:gd name="T6" fmla="*/ 8 w 34"/>
                <a:gd name="T7" fmla="*/ 0 h 117"/>
                <a:gd name="T8" fmla="*/ 0 w 34"/>
                <a:gd name="T9" fmla="*/ 8 h 117"/>
                <a:gd name="T10" fmla="*/ 0 w 34"/>
                <a:gd name="T11" fmla="*/ 117 h 117"/>
                <a:gd name="T12" fmla="*/ 34 w 34"/>
                <a:gd name="T13" fmla="*/ 117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117">
                  <a:moveTo>
                    <a:pt x="34" y="117"/>
                  </a:moveTo>
                  <a:cubicBezTo>
                    <a:pt x="34" y="8"/>
                    <a:pt x="34" y="8"/>
                    <a:pt x="34" y="8"/>
                  </a:cubicBezTo>
                  <a:cubicBezTo>
                    <a:pt x="34" y="4"/>
                    <a:pt x="30" y="0"/>
                    <a:pt x="25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3" y="0"/>
                    <a:pt x="0" y="4"/>
                    <a:pt x="0" y="8"/>
                  </a:cubicBezTo>
                  <a:cubicBezTo>
                    <a:pt x="0" y="117"/>
                    <a:pt x="0" y="117"/>
                    <a:pt x="0" y="117"/>
                  </a:cubicBezTo>
                  <a:lnTo>
                    <a:pt x="34" y="1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57" name="Freeform 155"/>
            <p:cNvSpPr/>
            <p:nvPr/>
          </p:nvSpPr>
          <p:spPr bwMode="auto">
            <a:xfrm>
              <a:off x="6886575" y="358776"/>
              <a:ext cx="79375" cy="144463"/>
            </a:xfrm>
            <a:custGeom>
              <a:avLst/>
              <a:gdLst>
                <a:gd name="T0" fmla="*/ 34 w 34"/>
                <a:gd name="T1" fmla="*/ 63 h 63"/>
                <a:gd name="T2" fmla="*/ 34 w 34"/>
                <a:gd name="T3" fmla="*/ 8 h 63"/>
                <a:gd name="T4" fmla="*/ 25 w 34"/>
                <a:gd name="T5" fmla="*/ 0 h 63"/>
                <a:gd name="T6" fmla="*/ 8 w 34"/>
                <a:gd name="T7" fmla="*/ 0 h 63"/>
                <a:gd name="T8" fmla="*/ 0 w 34"/>
                <a:gd name="T9" fmla="*/ 8 h 63"/>
                <a:gd name="T10" fmla="*/ 0 w 34"/>
                <a:gd name="T11" fmla="*/ 63 h 63"/>
                <a:gd name="T12" fmla="*/ 34 w 34"/>
                <a:gd name="T13" fmla="*/ 6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63">
                  <a:moveTo>
                    <a:pt x="34" y="63"/>
                  </a:moveTo>
                  <a:cubicBezTo>
                    <a:pt x="34" y="8"/>
                    <a:pt x="34" y="8"/>
                    <a:pt x="34" y="8"/>
                  </a:cubicBezTo>
                  <a:cubicBezTo>
                    <a:pt x="34" y="4"/>
                    <a:pt x="30" y="0"/>
                    <a:pt x="25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63"/>
                    <a:pt x="0" y="63"/>
                    <a:pt x="0" y="63"/>
                  </a:cubicBezTo>
                  <a:lnTo>
                    <a:pt x="34" y="6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58" name="Rectangle 156"/>
            <p:cNvSpPr>
              <a:spLocks noChangeArrowheads="1"/>
            </p:cNvSpPr>
            <p:nvPr/>
          </p:nvSpPr>
          <p:spPr bwMode="auto">
            <a:xfrm>
              <a:off x="6661150" y="512763"/>
              <a:ext cx="320675" cy="206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单击此处添加标题文本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>
            <a:extLst>
              <a:ext uri="{FF2B5EF4-FFF2-40B4-BE49-F238E27FC236}">
                <a16:creationId xmlns:a16="http://schemas.microsoft.com/office/drawing/2014/main" id="{A3B38392-8F0F-4D2C-BFCE-BAC447B78479}"/>
              </a:ext>
            </a:extLst>
          </p:cNvPr>
          <p:cNvGrpSpPr/>
          <p:nvPr/>
        </p:nvGrpSpPr>
        <p:grpSpPr>
          <a:xfrm>
            <a:off x="1442322" y="1191158"/>
            <a:ext cx="9559073" cy="4572409"/>
            <a:chOff x="1442322" y="1191158"/>
            <a:chExt cx="9559073" cy="4572409"/>
          </a:xfrm>
        </p:grpSpPr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EFB2F72E-0849-4BEF-84B7-3E091F9C413F}"/>
                </a:ext>
              </a:extLst>
            </p:cNvPr>
            <p:cNvSpPr/>
            <p:nvPr/>
          </p:nvSpPr>
          <p:spPr>
            <a:xfrm rot="10800000">
              <a:off x="1595643" y="1365785"/>
              <a:ext cx="9261885" cy="4359682"/>
            </a:xfrm>
            <a:custGeom>
              <a:avLst/>
              <a:gdLst>
                <a:gd name="connsiteX0" fmla="*/ 5974561 w 9261885"/>
                <a:gd name="connsiteY0" fmla="*/ 4359569 h 4359682"/>
                <a:gd name="connsiteX1" fmla="*/ 4590078 w 9261885"/>
                <a:gd name="connsiteY1" fmla="*/ 4172892 h 4359682"/>
                <a:gd name="connsiteX2" fmla="*/ 4532826 w 9261885"/>
                <a:gd name="connsiteY2" fmla="*/ 4164789 h 4359682"/>
                <a:gd name="connsiteX3" fmla="*/ 4419528 w 9261885"/>
                <a:gd name="connsiteY3" fmla="*/ 4130073 h 4359682"/>
                <a:gd name="connsiteX4" fmla="*/ 4271686 w 9261885"/>
                <a:gd name="connsiteY4" fmla="*/ 4103762 h 4359682"/>
                <a:gd name="connsiteX5" fmla="*/ 4151526 w 9261885"/>
                <a:gd name="connsiteY5" fmla="*/ 4107801 h 4359682"/>
                <a:gd name="connsiteX6" fmla="*/ 4150862 w 9261885"/>
                <a:gd name="connsiteY6" fmla="*/ 4108010 h 4359682"/>
                <a:gd name="connsiteX7" fmla="*/ 4140171 w 9261885"/>
                <a:gd name="connsiteY7" fmla="*/ 4106366 h 4359682"/>
                <a:gd name="connsiteX8" fmla="*/ 2827953 w 9261885"/>
                <a:gd name="connsiteY8" fmla="*/ 3915717 h 4359682"/>
                <a:gd name="connsiteX9" fmla="*/ 2498336 w 9261885"/>
                <a:gd name="connsiteY9" fmla="*/ 3932907 h 4359682"/>
                <a:gd name="connsiteX10" fmla="*/ 2439630 w 9261885"/>
                <a:gd name="connsiteY10" fmla="*/ 3948094 h 4359682"/>
                <a:gd name="connsiteX11" fmla="*/ 2368546 w 9261885"/>
                <a:gd name="connsiteY11" fmla="*/ 3921995 h 4359682"/>
                <a:gd name="connsiteX12" fmla="*/ 1957111 w 9261885"/>
                <a:gd name="connsiteY12" fmla="*/ 3824049 h 4359682"/>
                <a:gd name="connsiteX13" fmla="*/ 1659404 w 9261885"/>
                <a:gd name="connsiteY13" fmla="*/ 3837007 h 4359682"/>
                <a:gd name="connsiteX14" fmla="*/ 1644731 w 9261885"/>
                <a:gd name="connsiteY14" fmla="*/ 3839745 h 4359682"/>
                <a:gd name="connsiteX15" fmla="*/ 1626017 w 9261885"/>
                <a:gd name="connsiteY15" fmla="*/ 3832968 h 4359682"/>
                <a:gd name="connsiteX16" fmla="*/ 1142028 w 9261885"/>
                <a:gd name="connsiteY16" fmla="*/ 3687117 h 4359682"/>
                <a:gd name="connsiteX17" fmla="*/ 541953 w 9261885"/>
                <a:gd name="connsiteY17" fmla="*/ 3782367 h 4359682"/>
                <a:gd name="connsiteX18" fmla="*/ 187147 w 9261885"/>
                <a:gd name="connsiteY18" fmla="*/ 3472804 h 4359682"/>
                <a:gd name="connsiteX19" fmla="*/ 128679 w 9261885"/>
                <a:gd name="connsiteY19" fmla="*/ 3394634 h 4359682"/>
                <a:gd name="connsiteX20" fmla="*/ 100257 w 9261885"/>
                <a:gd name="connsiteY20" fmla="*/ 3269305 h 4359682"/>
                <a:gd name="connsiteX21" fmla="*/ 33061 w 9261885"/>
                <a:gd name="connsiteY21" fmla="*/ 2994898 h 4359682"/>
                <a:gd name="connsiteX22" fmla="*/ 0 w 9261885"/>
                <a:gd name="connsiteY22" fmla="*/ 2874807 h 4359682"/>
                <a:gd name="connsiteX23" fmla="*/ 712 w 9261885"/>
                <a:gd name="connsiteY23" fmla="*/ 2871678 h 4359682"/>
                <a:gd name="connsiteX24" fmla="*/ 561003 w 9261885"/>
                <a:gd name="connsiteY24" fmla="*/ 1801167 h 4359682"/>
                <a:gd name="connsiteX25" fmla="*/ 732453 w 9261885"/>
                <a:gd name="connsiteY25" fmla="*/ 553392 h 4359682"/>
                <a:gd name="connsiteX26" fmla="*/ 1884978 w 9261885"/>
                <a:gd name="connsiteY26" fmla="*/ 305742 h 4359682"/>
                <a:gd name="connsiteX27" fmla="*/ 1893644 w 9261885"/>
                <a:gd name="connsiteY27" fmla="*/ 303823 h 4359682"/>
                <a:gd name="connsiteX28" fmla="*/ 1970282 w 9261885"/>
                <a:gd name="connsiteY28" fmla="*/ 330909 h 4359682"/>
                <a:gd name="connsiteX29" fmla="*/ 2280961 w 9261885"/>
                <a:gd name="connsiteY29" fmla="*/ 387570 h 4359682"/>
                <a:gd name="connsiteX30" fmla="*/ 2788279 w 9261885"/>
                <a:gd name="connsiteY30" fmla="*/ 114948 h 4359682"/>
                <a:gd name="connsiteX31" fmla="*/ 2847074 w 9261885"/>
                <a:gd name="connsiteY31" fmla="*/ 75374 h 4359682"/>
                <a:gd name="connsiteX32" fmla="*/ 2892498 w 9261885"/>
                <a:gd name="connsiteY32" fmla="*/ 65431 h 4359682"/>
                <a:gd name="connsiteX33" fmla="*/ 3513753 w 9261885"/>
                <a:gd name="connsiteY33" fmla="*/ 942 h 4359682"/>
                <a:gd name="connsiteX34" fmla="*/ 4999653 w 9261885"/>
                <a:gd name="connsiteY34" fmla="*/ 410517 h 4359682"/>
                <a:gd name="connsiteX35" fmla="*/ 5349697 w 9261885"/>
                <a:gd name="connsiteY35" fmla="*/ 285501 h 4359682"/>
                <a:gd name="connsiteX36" fmla="*/ 5372650 w 9261885"/>
                <a:gd name="connsiteY36" fmla="*/ 268054 h 4359682"/>
                <a:gd name="connsiteX37" fmla="*/ 5614711 w 9261885"/>
                <a:gd name="connsiteY37" fmla="*/ 308900 h 4359682"/>
                <a:gd name="connsiteX38" fmla="*/ 6443386 w 9261885"/>
                <a:gd name="connsiteY38" fmla="*/ 427529 h 4359682"/>
                <a:gd name="connsiteX39" fmla="*/ 6485020 w 9261885"/>
                <a:gd name="connsiteY39" fmla="*/ 429974 h 4359682"/>
                <a:gd name="connsiteX40" fmla="*/ 6684992 w 9261885"/>
                <a:gd name="connsiteY40" fmla="*/ 507581 h 4359682"/>
                <a:gd name="connsiteX41" fmla="*/ 7314228 w 9261885"/>
                <a:gd name="connsiteY41" fmla="*/ 677217 h 4359682"/>
                <a:gd name="connsiteX42" fmla="*/ 7713980 w 9261885"/>
                <a:gd name="connsiteY42" fmla="*/ 646707 h 4359682"/>
                <a:gd name="connsiteX43" fmla="*/ 7889916 w 9261885"/>
                <a:gd name="connsiteY43" fmla="*/ 604621 h 4359682"/>
                <a:gd name="connsiteX44" fmla="*/ 7904357 w 9261885"/>
                <a:gd name="connsiteY44" fmla="*/ 609764 h 4359682"/>
                <a:gd name="connsiteX45" fmla="*/ 8129311 w 9261885"/>
                <a:gd name="connsiteY45" fmla="*/ 667283 h 4359682"/>
                <a:gd name="connsiteX46" fmla="*/ 8729386 w 9261885"/>
                <a:gd name="connsiteY46" fmla="*/ 567385 h 4359682"/>
                <a:gd name="connsiteX47" fmla="*/ 9084192 w 9261885"/>
                <a:gd name="connsiteY47" fmla="*/ 892052 h 4359682"/>
                <a:gd name="connsiteX48" fmla="*/ 9092291 w 9261885"/>
                <a:gd name="connsiteY48" fmla="*/ 903408 h 4359682"/>
                <a:gd name="connsiteX49" fmla="*/ 9093617 w 9261885"/>
                <a:gd name="connsiteY49" fmla="*/ 907007 h 4359682"/>
                <a:gd name="connsiteX50" fmla="*/ 9238278 w 9261885"/>
                <a:gd name="connsiteY50" fmla="*/ 1467792 h 4359682"/>
                <a:gd name="connsiteX51" fmla="*/ 9261885 w 9261885"/>
                <a:gd name="connsiteY51" fmla="*/ 1549552 h 4359682"/>
                <a:gd name="connsiteX52" fmla="*/ 9247309 w 9261885"/>
                <a:gd name="connsiteY52" fmla="*/ 1594637 h 4359682"/>
                <a:gd name="connsiteX53" fmla="*/ 8710336 w 9261885"/>
                <a:gd name="connsiteY53" fmla="*/ 2645256 h 4359682"/>
                <a:gd name="connsiteX54" fmla="*/ 8538886 w 9261885"/>
                <a:gd name="connsiteY54" fmla="*/ 3953916 h 4359682"/>
                <a:gd name="connsiteX55" fmla="*/ 7879875 w 9261885"/>
                <a:gd name="connsiteY55" fmla="*/ 4181807 h 4359682"/>
                <a:gd name="connsiteX56" fmla="*/ 7807624 w 9261885"/>
                <a:gd name="connsiteY56" fmla="*/ 4188986 h 4359682"/>
                <a:gd name="connsiteX57" fmla="*/ 7655342 w 9261885"/>
                <a:gd name="connsiteY57" fmla="*/ 4133601 h 4359682"/>
                <a:gd name="connsiteX58" fmla="*/ 6990378 w 9261885"/>
                <a:gd name="connsiteY58" fmla="*/ 3953817 h 4359682"/>
                <a:gd name="connsiteX59" fmla="*/ 6133128 w 9261885"/>
                <a:gd name="connsiteY59" fmla="*/ 4353867 h 4359682"/>
                <a:gd name="connsiteX60" fmla="*/ 5974561 w 9261885"/>
                <a:gd name="connsiteY60" fmla="*/ 4359569 h 4359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9261885" h="4359682">
                  <a:moveTo>
                    <a:pt x="5974561" y="4359569"/>
                  </a:moveTo>
                  <a:cubicBezTo>
                    <a:pt x="5585689" y="4355380"/>
                    <a:pt x="5072082" y="4236789"/>
                    <a:pt x="4590078" y="4172892"/>
                  </a:cubicBezTo>
                  <a:lnTo>
                    <a:pt x="4532826" y="4164789"/>
                  </a:lnTo>
                  <a:lnTo>
                    <a:pt x="4419528" y="4130073"/>
                  </a:lnTo>
                  <a:cubicBezTo>
                    <a:pt x="4367011" y="4116744"/>
                    <a:pt x="4317525" y="4107508"/>
                    <a:pt x="4271686" y="4103762"/>
                  </a:cubicBezTo>
                  <a:cubicBezTo>
                    <a:pt x="4225847" y="4100016"/>
                    <a:pt x="4186333" y="4101837"/>
                    <a:pt x="4151526" y="4107801"/>
                  </a:cubicBezTo>
                  <a:lnTo>
                    <a:pt x="4150862" y="4108010"/>
                  </a:lnTo>
                  <a:lnTo>
                    <a:pt x="4140171" y="4106366"/>
                  </a:lnTo>
                  <a:cubicBezTo>
                    <a:pt x="3663474" y="4031208"/>
                    <a:pt x="3136325" y="3939530"/>
                    <a:pt x="2827953" y="3915717"/>
                  </a:cubicBezTo>
                  <a:cubicBezTo>
                    <a:pt x="2673767" y="3903811"/>
                    <a:pt x="2575615" y="3915568"/>
                    <a:pt x="2498336" y="3932907"/>
                  </a:cubicBezTo>
                  <a:lnTo>
                    <a:pt x="2439630" y="3948094"/>
                  </a:lnTo>
                  <a:lnTo>
                    <a:pt x="2368546" y="3921995"/>
                  </a:lnTo>
                  <a:cubicBezTo>
                    <a:pt x="2224704" y="3873581"/>
                    <a:pt x="2084905" y="3836952"/>
                    <a:pt x="1957111" y="3824049"/>
                  </a:cubicBezTo>
                  <a:cubicBezTo>
                    <a:pt x="1861266" y="3814371"/>
                    <a:pt x="1761067" y="3820908"/>
                    <a:pt x="1659404" y="3837007"/>
                  </a:cubicBezTo>
                  <a:lnTo>
                    <a:pt x="1644731" y="3839745"/>
                  </a:lnTo>
                  <a:lnTo>
                    <a:pt x="1626017" y="3832968"/>
                  </a:lnTo>
                  <a:cubicBezTo>
                    <a:pt x="1448812" y="3768079"/>
                    <a:pt x="1273790" y="3703786"/>
                    <a:pt x="1142028" y="3687117"/>
                  </a:cubicBezTo>
                  <a:cubicBezTo>
                    <a:pt x="878503" y="3653780"/>
                    <a:pt x="735628" y="3896667"/>
                    <a:pt x="541953" y="3782367"/>
                  </a:cubicBezTo>
                  <a:cubicBezTo>
                    <a:pt x="445116" y="3725217"/>
                    <a:pt x="303828" y="3612504"/>
                    <a:pt x="187147" y="3472804"/>
                  </a:cubicBezTo>
                  <a:lnTo>
                    <a:pt x="128679" y="3394634"/>
                  </a:lnTo>
                  <a:lnTo>
                    <a:pt x="100257" y="3269305"/>
                  </a:lnTo>
                  <a:cubicBezTo>
                    <a:pt x="77908" y="3167325"/>
                    <a:pt x="57270" y="3071902"/>
                    <a:pt x="33061" y="2994898"/>
                  </a:cubicBezTo>
                  <a:lnTo>
                    <a:pt x="0" y="2874807"/>
                  </a:lnTo>
                  <a:lnTo>
                    <a:pt x="712" y="2871678"/>
                  </a:lnTo>
                  <a:cubicBezTo>
                    <a:pt x="91153" y="2556469"/>
                    <a:pt x="451268" y="2158155"/>
                    <a:pt x="561003" y="1801167"/>
                  </a:cubicBezTo>
                  <a:cubicBezTo>
                    <a:pt x="686415" y="1393180"/>
                    <a:pt x="511790" y="802630"/>
                    <a:pt x="732453" y="553392"/>
                  </a:cubicBezTo>
                  <a:cubicBezTo>
                    <a:pt x="953116" y="304154"/>
                    <a:pt x="1884978" y="305742"/>
                    <a:pt x="1884978" y="305742"/>
                  </a:cubicBezTo>
                  <a:lnTo>
                    <a:pt x="1893644" y="303823"/>
                  </a:lnTo>
                  <a:lnTo>
                    <a:pt x="1970282" y="330909"/>
                  </a:lnTo>
                  <a:cubicBezTo>
                    <a:pt x="2083218" y="366758"/>
                    <a:pt x="2188886" y="390067"/>
                    <a:pt x="2280961" y="387570"/>
                  </a:cubicBezTo>
                  <a:cubicBezTo>
                    <a:pt x="2511149" y="381326"/>
                    <a:pt x="2632196" y="233951"/>
                    <a:pt x="2788279" y="114948"/>
                  </a:cubicBezTo>
                  <a:lnTo>
                    <a:pt x="2847074" y="75374"/>
                  </a:lnTo>
                  <a:lnTo>
                    <a:pt x="2892498" y="65431"/>
                  </a:lnTo>
                  <a:cubicBezTo>
                    <a:pt x="3106560" y="22671"/>
                    <a:pt x="3319086" y="-5606"/>
                    <a:pt x="3513753" y="942"/>
                  </a:cubicBezTo>
                  <a:cubicBezTo>
                    <a:pt x="4032865" y="18404"/>
                    <a:pt x="4632940" y="381942"/>
                    <a:pt x="4999653" y="410517"/>
                  </a:cubicBezTo>
                  <a:cubicBezTo>
                    <a:pt x="5183009" y="424805"/>
                    <a:pt x="5265162" y="354161"/>
                    <a:pt x="5349697" y="285501"/>
                  </a:cubicBezTo>
                  <a:lnTo>
                    <a:pt x="5372650" y="268054"/>
                  </a:lnTo>
                  <a:lnTo>
                    <a:pt x="5614711" y="308900"/>
                  </a:lnTo>
                  <a:cubicBezTo>
                    <a:pt x="5934989" y="362595"/>
                    <a:pt x="6237805" y="410879"/>
                    <a:pt x="6443386" y="427529"/>
                  </a:cubicBezTo>
                  <a:lnTo>
                    <a:pt x="6485020" y="429974"/>
                  </a:lnTo>
                  <a:lnTo>
                    <a:pt x="6684992" y="507581"/>
                  </a:lnTo>
                  <a:cubicBezTo>
                    <a:pt x="6903835" y="589409"/>
                    <a:pt x="7122538" y="658763"/>
                    <a:pt x="7314228" y="677217"/>
                  </a:cubicBezTo>
                  <a:cubicBezTo>
                    <a:pt x="7442022" y="689520"/>
                    <a:pt x="7577555" y="674340"/>
                    <a:pt x="7713980" y="646707"/>
                  </a:cubicBezTo>
                  <a:lnTo>
                    <a:pt x="7889916" y="604621"/>
                  </a:lnTo>
                  <a:lnTo>
                    <a:pt x="7904357" y="609764"/>
                  </a:lnTo>
                  <a:cubicBezTo>
                    <a:pt x="7986734" y="637314"/>
                    <a:pt x="8063430" y="658542"/>
                    <a:pt x="8129311" y="667283"/>
                  </a:cubicBezTo>
                  <a:cubicBezTo>
                    <a:pt x="8392836" y="702247"/>
                    <a:pt x="8535711" y="447508"/>
                    <a:pt x="8729386" y="567385"/>
                  </a:cubicBezTo>
                  <a:cubicBezTo>
                    <a:pt x="8826224" y="627324"/>
                    <a:pt x="8967511" y="745536"/>
                    <a:pt x="9084192" y="892052"/>
                  </a:cubicBezTo>
                  <a:lnTo>
                    <a:pt x="9092291" y="903408"/>
                  </a:lnTo>
                  <a:lnTo>
                    <a:pt x="9093617" y="907007"/>
                  </a:lnTo>
                  <a:cubicBezTo>
                    <a:pt x="9155728" y="1103857"/>
                    <a:pt x="9189859" y="1320948"/>
                    <a:pt x="9238278" y="1467792"/>
                  </a:cubicBezTo>
                  <a:lnTo>
                    <a:pt x="9261885" y="1549552"/>
                  </a:lnTo>
                  <a:lnTo>
                    <a:pt x="9247309" y="1594637"/>
                  </a:lnTo>
                  <a:cubicBezTo>
                    <a:pt x="9130019" y="1912557"/>
                    <a:pt x="8812233" y="2297592"/>
                    <a:pt x="8710336" y="2645256"/>
                  </a:cubicBezTo>
                  <a:cubicBezTo>
                    <a:pt x="8584924" y="3073151"/>
                    <a:pt x="8759549" y="3692516"/>
                    <a:pt x="8538886" y="3953916"/>
                  </a:cubicBezTo>
                  <a:cubicBezTo>
                    <a:pt x="8428555" y="4084616"/>
                    <a:pt x="8140423" y="4149549"/>
                    <a:pt x="7879875" y="4181807"/>
                  </a:cubicBezTo>
                  <a:lnTo>
                    <a:pt x="7807624" y="4188986"/>
                  </a:lnTo>
                  <a:lnTo>
                    <a:pt x="7655342" y="4133601"/>
                  </a:lnTo>
                  <a:cubicBezTo>
                    <a:pt x="7413050" y="4042717"/>
                    <a:pt x="7174528" y="3949055"/>
                    <a:pt x="6990378" y="3953817"/>
                  </a:cubicBezTo>
                  <a:cubicBezTo>
                    <a:pt x="6622078" y="3963342"/>
                    <a:pt x="6533178" y="4317355"/>
                    <a:pt x="6133128" y="4353867"/>
                  </a:cubicBezTo>
                  <a:cubicBezTo>
                    <a:pt x="6083122" y="4358431"/>
                    <a:pt x="6030114" y="4360167"/>
                    <a:pt x="5974561" y="4359569"/>
                  </a:cubicBezTo>
                  <a:close/>
                </a:path>
              </a:pathLst>
            </a:cu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FD04DE45-0B5C-4489-8507-7499BD3F84C0}"/>
                </a:ext>
              </a:extLst>
            </p:cNvPr>
            <p:cNvSpPr/>
            <p:nvPr/>
          </p:nvSpPr>
          <p:spPr>
            <a:xfrm rot="10800000">
              <a:off x="3049904" y="1191158"/>
              <a:ext cx="3274798" cy="580667"/>
            </a:xfrm>
            <a:custGeom>
              <a:avLst/>
              <a:gdLst>
                <a:gd name="connsiteX0" fmla="*/ 1224760 w 3274798"/>
                <a:gd name="connsiteY0" fmla="*/ 579680 h 580667"/>
                <a:gd name="connsiteX1" fmla="*/ 52739 w 3274798"/>
                <a:gd name="connsiteY1" fmla="*/ 227307 h 580667"/>
                <a:gd name="connsiteX2" fmla="*/ 0 w 3274798"/>
                <a:gd name="connsiteY2" fmla="*/ 211147 h 580667"/>
                <a:gd name="connsiteX3" fmla="*/ 57252 w 3274798"/>
                <a:gd name="connsiteY3" fmla="*/ 219250 h 580667"/>
                <a:gd name="connsiteX4" fmla="*/ 1600302 w 3274798"/>
                <a:gd name="connsiteY4" fmla="*/ 400225 h 580667"/>
                <a:gd name="connsiteX5" fmla="*/ 2457552 w 3274798"/>
                <a:gd name="connsiteY5" fmla="*/ 175 h 580667"/>
                <a:gd name="connsiteX6" fmla="*/ 3122516 w 3274798"/>
                <a:gd name="connsiteY6" fmla="*/ 179959 h 580667"/>
                <a:gd name="connsiteX7" fmla="*/ 3274798 w 3274798"/>
                <a:gd name="connsiteY7" fmla="*/ 235344 h 580667"/>
                <a:gd name="connsiteX8" fmla="*/ 3160018 w 3274798"/>
                <a:gd name="connsiteY8" fmla="*/ 246749 h 580667"/>
                <a:gd name="connsiteX9" fmla="*/ 2853535 w 3274798"/>
                <a:gd name="connsiteY9" fmla="*/ 260007 h 580667"/>
                <a:gd name="connsiteX10" fmla="*/ 1224760 w 3274798"/>
                <a:gd name="connsiteY10" fmla="*/ 579680 h 5806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274798" h="580667">
                  <a:moveTo>
                    <a:pt x="1224760" y="579680"/>
                  </a:moveTo>
                  <a:cubicBezTo>
                    <a:pt x="835426" y="565945"/>
                    <a:pt x="400551" y="348042"/>
                    <a:pt x="52739" y="227307"/>
                  </a:cubicBezTo>
                  <a:lnTo>
                    <a:pt x="0" y="211147"/>
                  </a:lnTo>
                  <a:lnTo>
                    <a:pt x="57252" y="219250"/>
                  </a:lnTo>
                  <a:cubicBezTo>
                    <a:pt x="608114" y="292275"/>
                    <a:pt x="1200252" y="436737"/>
                    <a:pt x="1600302" y="400225"/>
                  </a:cubicBezTo>
                  <a:cubicBezTo>
                    <a:pt x="2000352" y="363713"/>
                    <a:pt x="2089252" y="9700"/>
                    <a:pt x="2457552" y="175"/>
                  </a:cubicBezTo>
                  <a:cubicBezTo>
                    <a:pt x="2641702" y="-4587"/>
                    <a:pt x="2880224" y="89075"/>
                    <a:pt x="3122516" y="179959"/>
                  </a:cubicBezTo>
                  <a:lnTo>
                    <a:pt x="3274798" y="235344"/>
                  </a:lnTo>
                  <a:lnTo>
                    <a:pt x="3160018" y="246749"/>
                  </a:lnTo>
                  <a:cubicBezTo>
                    <a:pt x="2984578" y="260241"/>
                    <a:pt x="2853535" y="260007"/>
                    <a:pt x="2853535" y="260007"/>
                  </a:cubicBezTo>
                  <a:cubicBezTo>
                    <a:pt x="2389985" y="356575"/>
                    <a:pt x="1743872" y="597994"/>
                    <a:pt x="1224760" y="579680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47848E81-B065-42CA-90D7-09FD8DB3BC47}"/>
                </a:ext>
              </a:extLst>
            </p:cNvPr>
            <p:cNvSpPr/>
            <p:nvPr/>
          </p:nvSpPr>
          <p:spPr>
            <a:xfrm rot="10800000">
              <a:off x="6706666" y="1367394"/>
              <a:ext cx="1711232" cy="447189"/>
            </a:xfrm>
            <a:custGeom>
              <a:avLst/>
              <a:gdLst>
                <a:gd name="connsiteX0" fmla="*/ 1185247 w 1711232"/>
                <a:gd name="connsiteY0" fmla="*/ 447171 h 447189"/>
                <a:gd name="connsiteX1" fmla="*/ 1117681 w 1711232"/>
                <a:gd name="connsiteY1" fmla="*/ 442622 h 447189"/>
                <a:gd name="connsiteX2" fmla="*/ 146717 w 1711232"/>
                <a:gd name="connsiteY2" fmla="*/ 91078 h 447189"/>
                <a:gd name="connsiteX3" fmla="*/ 0 w 1711232"/>
                <a:gd name="connsiteY3" fmla="*/ 37210 h 447189"/>
                <a:gd name="connsiteX4" fmla="*/ 58706 w 1711232"/>
                <a:gd name="connsiteY4" fmla="*/ 22023 h 447189"/>
                <a:gd name="connsiteX5" fmla="*/ 388323 w 1711232"/>
                <a:gd name="connsiteY5" fmla="*/ 4833 h 447189"/>
                <a:gd name="connsiteX6" fmla="*/ 1700541 w 1711232"/>
                <a:gd name="connsiteY6" fmla="*/ 195482 h 447189"/>
                <a:gd name="connsiteX7" fmla="*/ 1711232 w 1711232"/>
                <a:gd name="connsiteY7" fmla="*/ 197126 h 447189"/>
                <a:gd name="connsiteX8" fmla="*/ 1619976 w 1711232"/>
                <a:gd name="connsiteY8" fmla="*/ 225813 h 447189"/>
                <a:gd name="connsiteX9" fmla="*/ 1185247 w 1711232"/>
                <a:gd name="connsiteY9" fmla="*/ 447171 h 4471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711232" h="447189">
                  <a:moveTo>
                    <a:pt x="1185247" y="447171"/>
                  </a:moveTo>
                  <a:cubicBezTo>
                    <a:pt x="1164246" y="446993"/>
                    <a:pt x="1141791" y="445536"/>
                    <a:pt x="1117681" y="442622"/>
                  </a:cubicBezTo>
                  <a:cubicBezTo>
                    <a:pt x="876580" y="413485"/>
                    <a:pt x="511455" y="234112"/>
                    <a:pt x="146717" y="91078"/>
                  </a:cubicBezTo>
                  <a:lnTo>
                    <a:pt x="0" y="37210"/>
                  </a:lnTo>
                  <a:lnTo>
                    <a:pt x="58706" y="22023"/>
                  </a:lnTo>
                  <a:cubicBezTo>
                    <a:pt x="135985" y="4684"/>
                    <a:pt x="234137" y="-7073"/>
                    <a:pt x="388323" y="4833"/>
                  </a:cubicBezTo>
                  <a:cubicBezTo>
                    <a:pt x="696695" y="28646"/>
                    <a:pt x="1223844" y="120324"/>
                    <a:pt x="1700541" y="195482"/>
                  </a:cubicBezTo>
                  <a:lnTo>
                    <a:pt x="1711232" y="197126"/>
                  </a:lnTo>
                  <a:lnTo>
                    <a:pt x="1619976" y="225813"/>
                  </a:lnTo>
                  <a:cubicBezTo>
                    <a:pt x="1471409" y="296353"/>
                    <a:pt x="1416258" y="449129"/>
                    <a:pt x="1185247" y="447171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CA305840-EEA6-43E1-AA70-ED8E2FEC4E78}"/>
                </a:ext>
              </a:extLst>
            </p:cNvPr>
            <p:cNvSpPr/>
            <p:nvPr/>
          </p:nvSpPr>
          <p:spPr>
            <a:xfrm rot="10800000">
              <a:off x="1442322" y="1426885"/>
              <a:ext cx="1607582" cy="2749030"/>
            </a:xfrm>
            <a:custGeom>
              <a:avLst/>
              <a:gdLst>
                <a:gd name="connsiteX0" fmla="*/ 458496 w 1607582"/>
                <a:gd name="connsiteY0" fmla="*/ 2748442 h 2749030"/>
                <a:gd name="connsiteX1" fmla="*/ 29354 w 1607582"/>
                <a:gd name="connsiteY1" fmla="*/ 2650110 h 2749030"/>
                <a:gd name="connsiteX2" fmla="*/ 0 w 1607582"/>
                <a:gd name="connsiteY2" fmla="*/ 2639434 h 2749030"/>
                <a:gd name="connsiteX3" fmla="*/ 72251 w 1607582"/>
                <a:gd name="connsiteY3" fmla="*/ 2632255 h 2749030"/>
                <a:gd name="connsiteX4" fmla="*/ 731262 w 1607582"/>
                <a:gd name="connsiteY4" fmla="*/ 2404364 h 2749030"/>
                <a:gd name="connsiteX5" fmla="*/ 902712 w 1607582"/>
                <a:gd name="connsiteY5" fmla="*/ 1095704 h 2749030"/>
                <a:gd name="connsiteX6" fmla="*/ 1439685 w 1607582"/>
                <a:gd name="connsiteY6" fmla="*/ 45085 h 2749030"/>
                <a:gd name="connsiteX7" fmla="*/ 1454261 w 1607582"/>
                <a:gd name="connsiteY7" fmla="*/ 0 h 2749030"/>
                <a:gd name="connsiteX8" fmla="*/ 1490706 w 1607582"/>
                <a:gd name="connsiteY8" fmla="*/ 126228 h 2749030"/>
                <a:gd name="connsiteX9" fmla="*/ 1544954 w 1607582"/>
                <a:gd name="connsiteY9" fmla="*/ 670715 h 2749030"/>
                <a:gd name="connsiteX10" fmla="*/ 1373504 w 1607582"/>
                <a:gd name="connsiteY10" fmla="*/ 1346990 h 2749030"/>
                <a:gd name="connsiteX11" fmla="*/ 1573529 w 1607582"/>
                <a:gd name="connsiteY11" fmla="*/ 2213765 h 2749030"/>
                <a:gd name="connsiteX12" fmla="*/ 535304 w 1607582"/>
                <a:gd name="connsiteY12" fmla="*/ 2747165 h 2749030"/>
                <a:gd name="connsiteX13" fmla="*/ 458496 w 1607582"/>
                <a:gd name="connsiteY13" fmla="*/ 2748442 h 27490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607582" h="2749030">
                  <a:moveTo>
                    <a:pt x="458496" y="2748442"/>
                  </a:moveTo>
                  <a:cubicBezTo>
                    <a:pt x="327153" y="2743105"/>
                    <a:pt x="179988" y="2702092"/>
                    <a:pt x="29354" y="2650110"/>
                  </a:cubicBezTo>
                  <a:lnTo>
                    <a:pt x="0" y="2639434"/>
                  </a:lnTo>
                  <a:lnTo>
                    <a:pt x="72251" y="2632255"/>
                  </a:lnTo>
                  <a:cubicBezTo>
                    <a:pt x="332799" y="2599997"/>
                    <a:pt x="620931" y="2535064"/>
                    <a:pt x="731262" y="2404364"/>
                  </a:cubicBezTo>
                  <a:cubicBezTo>
                    <a:pt x="951925" y="2142964"/>
                    <a:pt x="777300" y="1523599"/>
                    <a:pt x="902712" y="1095704"/>
                  </a:cubicBezTo>
                  <a:cubicBezTo>
                    <a:pt x="1004609" y="748040"/>
                    <a:pt x="1322395" y="363005"/>
                    <a:pt x="1439685" y="45085"/>
                  </a:cubicBezTo>
                  <a:lnTo>
                    <a:pt x="1454261" y="0"/>
                  </a:lnTo>
                  <a:lnTo>
                    <a:pt x="1490706" y="126228"/>
                  </a:lnTo>
                  <a:cubicBezTo>
                    <a:pt x="1538704" y="323351"/>
                    <a:pt x="1552098" y="492121"/>
                    <a:pt x="1544954" y="670715"/>
                  </a:cubicBezTo>
                  <a:cubicBezTo>
                    <a:pt x="1535429" y="908840"/>
                    <a:pt x="1368741" y="1089815"/>
                    <a:pt x="1373504" y="1346990"/>
                  </a:cubicBezTo>
                  <a:cubicBezTo>
                    <a:pt x="1378266" y="1604165"/>
                    <a:pt x="1713229" y="1980403"/>
                    <a:pt x="1573529" y="2213765"/>
                  </a:cubicBezTo>
                  <a:cubicBezTo>
                    <a:pt x="1433829" y="2447128"/>
                    <a:pt x="933766" y="2715415"/>
                    <a:pt x="535304" y="2747165"/>
                  </a:cubicBezTo>
                  <a:cubicBezTo>
                    <a:pt x="510400" y="2749149"/>
                    <a:pt x="484765" y="2749509"/>
                    <a:pt x="458496" y="2748442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293ECD85-DBA6-4C81-8394-DEC5B4906BE4}"/>
                </a:ext>
              </a:extLst>
            </p:cNvPr>
            <p:cNvSpPr/>
            <p:nvPr/>
          </p:nvSpPr>
          <p:spPr>
            <a:xfrm rot="10800000">
              <a:off x="6324702" y="1560678"/>
              <a:ext cx="381964" cy="62976"/>
            </a:xfrm>
            <a:custGeom>
              <a:avLst/>
              <a:gdLst>
                <a:gd name="connsiteX0" fmla="*/ 381964 w 381964"/>
                <a:gd name="connsiteY0" fmla="*/ 62976 h 62976"/>
                <a:gd name="connsiteX1" fmla="*/ 222206 w 381964"/>
                <a:gd name="connsiteY1" fmla="*/ 40365 h 62976"/>
                <a:gd name="connsiteX2" fmla="*/ 0 w 381964"/>
                <a:gd name="connsiteY2" fmla="*/ 6197 h 62976"/>
                <a:gd name="connsiteX3" fmla="*/ 664 w 381964"/>
                <a:gd name="connsiteY3" fmla="*/ 5988 h 62976"/>
                <a:gd name="connsiteX4" fmla="*/ 120824 w 381964"/>
                <a:gd name="connsiteY4" fmla="*/ 1949 h 62976"/>
                <a:gd name="connsiteX5" fmla="*/ 268666 w 381964"/>
                <a:gd name="connsiteY5" fmla="*/ 28260 h 62976"/>
                <a:gd name="connsiteX6" fmla="*/ 381964 w 381964"/>
                <a:gd name="connsiteY6" fmla="*/ 62976 h 629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81964" h="62976">
                  <a:moveTo>
                    <a:pt x="381964" y="62976"/>
                  </a:moveTo>
                  <a:lnTo>
                    <a:pt x="222206" y="40365"/>
                  </a:lnTo>
                  <a:lnTo>
                    <a:pt x="0" y="6197"/>
                  </a:lnTo>
                  <a:lnTo>
                    <a:pt x="664" y="5988"/>
                  </a:lnTo>
                  <a:cubicBezTo>
                    <a:pt x="35471" y="24"/>
                    <a:pt x="74985" y="-1797"/>
                    <a:pt x="120824" y="1949"/>
                  </a:cubicBezTo>
                  <a:cubicBezTo>
                    <a:pt x="166663" y="5695"/>
                    <a:pt x="216149" y="14931"/>
                    <a:pt x="268666" y="28260"/>
                  </a:cubicBezTo>
                  <a:lnTo>
                    <a:pt x="381964" y="62976"/>
                  </a:lnTo>
                  <a:close/>
                </a:path>
              </a:pathLst>
            </a:cu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25219BF6-B275-48FB-B695-120E7AEA77BE}"/>
                </a:ext>
              </a:extLst>
            </p:cNvPr>
            <p:cNvSpPr/>
            <p:nvPr/>
          </p:nvSpPr>
          <p:spPr>
            <a:xfrm rot="10800000">
              <a:off x="9212797" y="1653005"/>
              <a:ext cx="1516052" cy="677828"/>
            </a:xfrm>
            <a:custGeom>
              <a:avLst/>
              <a:gdLst>
                <a:gd name="connsiteX0" fmla="*/ 495713 w 1516052"/>
                <a:gd name="connsiteY0" fmla="*/ 677305 h 677828"/>
                <a:gd name="connsiteX1" fmla="*/ 361582 w 1516052"/>
                <a:gd name="connsiteY1" fmla="*/ 649190 h 677828"/>
                <a:gd name="connsiteX2" fmla="*/ 7046 w 1516052"/>
                <a:gd name="connsiteY2" fmla="*/ 31073 h 677828"/>
                <a:gd name="connsiteX3" fmla="*/ 0 w 1516052"/>
                <a:gd name="connsiteY3" fmla="*/ 0 h 677828"/>
                <a:gd name="connsiteX4" fmla="*/ 58468 w 1516052"/>
                <a:gd name="connsiteY4" fmla="*/ 78170 h 677828"/>
                <a:gd name="connsiteX5" fmla="*/ 413274 w 1516052"/>
                <a:gd name="connsiteY5" fmla="*/ 387733 h 677828"/>
                <a:gd name="connsiteX6" fmla="*/ 1013349 w 1516052"/>
                <a:gd name="connsiteY6" fmla="*/ 292483 h 677828"/>
                <a:gd name="connsiteX7" fmla="*/ 1497338 w 1516052"/>
                <a:gd name="connsiteY7" fmla="*/ 438334 h 677828"/>
                <a:gd name="connsiteX8" fmla="*/ 1516052 w 1516052"/>
                <a:gd name="connsiteY8" fmla="*/ 445111 h 677828"/>
                <a:gd name="connsiteX9" fmla="*/ 1428680 w 1516052"/>
                <a:gd name="connsiteY9" fmla="*/ 461413 h 677828"/>
                <a:gd name="connsiteX10" fmla="*/ 495713 w 1516052"/>
                <a:gd name="connsiteY10" fmla="*/ 677305 h 6778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516052" h="677828">
                  <a:moveTo>
                    <a:pt x="495713" y="677305"/>
                  </a:moveTo>
                  <a:cubicBezTo>
                    <a:pt x="446662" y="675179"/>
                    <a:pt x="401666" y="666464"/>
                    <a:pt x="361582" y="649190"/>
                  </a:cubicBezTo>
                  <a:cubicBezTo>
                    <a:pt x="161160" y="562820"/>
                    <a:pt x="70499" y="294995"/>
                    <a:pt x="7046" y="31073"/>
                  </a:cubicBezTo>
                  <a:lnTo>
                    <a:pt x="0" y="0"/>
                  </a:lnTo>
                  <a:lnTo>
                    <a:pt x="58468" y="78170"/>
                  </a:lnTo>
                  <a:cubicBezTo>
                    <a:pt x="175149" y="217870"/>
                    <a:pt x="316437" y="330583"/>
                    <a:pt x="413274" y="387733"/>
                  </a:cubicBezTo>
                  <a:cubicBezTo>
                    <a:pt x="606949" y="502033"/>
                    <a:pt x="749824" y="259146"/>
                    <a:pt x="1013349" y="292483"/>
                  </a:cubicBezTo>
                  <a:cubicBezTo>
                    <a:pt x="1145111" y="309152"/>
                    <a:pt x="1320133" y="373445"/>
                    <a:pt x="1497338" y="438334"/>
                  </a:cubicBezTo>
                  <a:lnTo>
                    <a:pt x="1516052" y="445111"/>
                  </a:lnTo>
                  <a:lnTo>
                    <a:pt x="1428680" y="461413"/>
                  </a:lnTo>
                  <a:cubicBezTo>
                    <a:pt x="1087615" y="533865"/>
                    <a:pt x="740970" y="687939"/>
                    <a:pt x="495713" y="677305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11B109A6-707F-4860-BB93-C241CAF70EDF}"/>
                </a:ext>
              </a:extLst>
            </p:cNvPr>
            <p:cNvSpPr/>
            <p:nvPr/>
          </p:nvSpPr>
          <p:spPr>
            <a:xfrm rot="10800000">
              <a:off x="8417898" y="1736303"/>
              <a:ext cx="794899" cy="169643"/>
            </a:xfrm>
            <a:custGeom>
              <a:avLst/>
              <a:gdLst>
                <a:gd name="connsiteX0" fmla="*/ 572468 w 794899"/>
                <a:gd name="connsiteY0" fmla="*/ 169643 h 169643"/>
                <a:gd name="connsiteX1" fmla="*/ 478372 w 794899"/>
                <a:gd name="connsiteY1" fmla="*/ 162871 h 169643"/>
                <a:gd name="connsiteX2" fmla="*/ 113957 w 794899"/>
                <a:gd name="connsiteY2" fmla="*/ 61491 h 169643"/>
                <a:gd name="connsiteX3" fmla="*/ 0 w 794899"/>
                <a:gd name="connsiteY3" fmla="*/ 20224 h 169643"/>
                <a:gd name="connsiteX4" fmla="*/ 14673 w 794899"/>
                <a:gd name="connsiteY4" fmla="*/ 17486 h 169643"/>
                <a:gd name="connsiteX5" fmla="*/ 312380 w 794899"/>
                <a:gd name="connsiteY5" fmla="*/ 4528 h 169643"/>
                <a:gd name="connsiteX6" fmla="*/ 723815 w 794899"/>
                <a:gd name="connsiteY6" fmla="*/ 102474 h 169643"/>
                <a:gd name="connsiteX7" fmla="*/ 794899 w 794899"/>
                <a:gd name="connsiteY7" fmla="*/ 128573 h 169643"/>
                <a:gd name="connsiteX8" fmla="*/ 781981 w 794899"/>
                <a:gd name="connsiteY8" fmla="*/ 131915 h 169643"/>
                <a:gd name="connsiteX9" fmla="*/ 572468 w 794899"/>
                <a:gd name="connsiteY9" fmla="*/ 169643 h 1696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94899" h="169643">
                  <a:moveTo>
                    <a:pt x="572468" y="169643"/>
                  </a:moveTo>
                  <a:cubicBezTo>
                    <a:pt x="544427" y="169668"/>
                    <a:pt x="513495" y="167634"/>
                    <a:pt x="478372" y="162871"/>
                  </a:cubicBezTo>
                  <a:cubicBezTo>
                    <a:pt x="373002" y="148584"/>
                    <a:pt x="245754" y="108177"/>
                    <a:pt x="113957" y="61491"/>
                  </a:cubicBezTo>
                  <a:lnTo>
                    <a:pt x="0" y="20224"/>
                  </a:lnTo>
                  <a:lnTo>
                    <a:pt x="14673" y="17486"/>
                  </a:lnTo>
                  <a:cubicBezTo>
                    <a:pt x="116336" y="1387"/>
                    <a:pt x="216535" y="-5150"/>
                    <a:pt x="312380" y="4528"/>
                  </a:cubicBezTo>
                  <a:cubicBezTo>
                    <a:pt x="440174" y="17431"/>
                    <a:pt x="579973" y="54060"/>
                    <a:pt x="723815" y="102474"/>
                  </a:cubicBezTo>
                  <a:lnTo>
                    <a:pt x="794899" y="128573"/>
                  </a:lnTo>
                  <a:lnTo>
                    <a:pt x="781981" y="131915"/>
                  </a:lnTo>
                  <a:cubicBezTo>
                    <a:pt x="714711" y="150965"/>
                    <a:pt x="656593" y="169568"/>
                    <a:pt x="572468" y="169643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F8334E5D-018D-46C7-B78F-CB4957E0A639}"/>
                </a:ext>
              </a:extLst>
            </p:cNvPr>
            <p:cNvSpPr/>
            <p:nvPr/>
          </p:nvSpPr>
          <p:spPr>
            <a:xfrm rot="10800000">
              <a:off x="10728849" y="2330833"/>
              <a:ext cx="148722" cy="519827"/>
            </a:xfrm>
            <a:custGeom>
              <a:avLst/>
              <a:gdLst>
                <a:gd name="connsiteX0" fmla="*/ 148722 w 148722"/>
                <a:gd name="connsiteY0" fmla="*/ 519827 h 519827"/>
                <a:gd name="connsiteX1" fmla="*/ 125371 w 148722"/>
                <a:gd name="connsiteY1" fmla="*/ 488609 h 519827"/>
                <a:gd name="connsiteX2" fmla="*/ 21 w 148722"/>
                <a:gd name="connsiteY2" fmla="*/ 126510 h 519827"/>
                <a:gd name="connsiteX3" fmla="*/ 5692 w 148722"/>
                <a:gd name="connsiteY3" fmla="*/ 63099 h 519827"/>
                <a:gd name="connsiteX4" fmla="*/ 20043 w 148722"/>
                <a:gd name="connsiteY4" fmla="*/ 0 h 519827"/>
                <a:gd name="connsiteX5" fmla="*/ 53104 w 148722"/>
                <a:gd name="connsiteY5" fmla="*/ 120091 h 519827"/>
                <a:gd name="connsiteX6" fmla="*/ 120300 w 148722"/>
                <a:gd name="connsiteY6" fmla="*/ 394498 h 519827"/>
                <a:gd name="connsiteX7" fmla="*/ 148722 w 148722"/>
                <a:gd name="connsiteY7" fmla="*/ 519827 h 5198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48722" h="519827">
                  <a:moveTo>
                    <a:pt x="148722" y="519827"/>
                  </a:moveTo>
                  <a:lnTo>
                    <a:pt x="125371" y="488609"/>
                  </a:lnTo>
                  <a:cubicBezTo>
                    <a:pt x="50325" y="375053"/>
                    <a:pt x="-1170" y="250335"/>
                    <a:pt x="21" y="126510"/>
                  </a:cubicBezTo>
                  <a:cubicBezTo>
                    <a:pt x="219" y="105872"/>
                    <a:pt x="2173" y="84720"/>
                    <a:pt x="5692" y="63099"/>
                  </a:cubicBezTo>
                  <a:lnTo>
                    <a:pt x="20043" y="0"/>
                  </a:lnTo>
                  <a:lnTo>
                    <a:pt x="53104" y="120091"/>
                  </a:lnTo>
                  <a:cubicBezTo>
                    <a:pt x="77313" y="197095"/>
                    <a:pt x="97951" y="292518"/>
                    <a:pt x="120300" y="394498"/>
                  </a:cubicBezTo>
                  <a:lnTo>
                    <a:pt x="148722" y="519827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6DB517D1-CF93-4066-90BC-E77B10BD02FA}"/>
                </a:ext>
              </a:extLst>
            </p:cNvPr>
            <p:cNvSpPr/>
            <p:nvPr/>
          </p:nvSpPr>
          <p:spPr>
            <a:xfrm rot="10800000">
              <a:off x="8963884" y="2850660"/>
              <a:ext cx="2037511" cy="2848826"/>
            </a:xfrm>
            <a:custGeom>
              <a:avLst/>
              <a:gdLst>
                <a:gd name="connsiteX0" fmla="*/ 143867 w 2037511"/>
                <a:gd name="connsiteY0" fmla="*/ 2848826 h 2848826"/>
                <a:gd name="connsiteX1" fmla="*/ 116876 w 2037511"/>
                <a:gd name="connsiteY1" fmla="*/ 2750781 h 2848826"/>
                <a:gd name="connsiteX2" fmla="*/ 62628 w 2037511"/>
                <a:gd name="connsiteY2" fmla="*/ 2179726 h 2848826"/>
                <a:gd name="connsiteX3" fmla="*/ 234078 w 2037511"/>
                <a:gd name="connsiteY3" fmla="*/ 1470453 h 2848826"/>
                <a:gd name="connsiteX4" fmla="*/ 34053 w 2037511"/>
                <a:gd name="connsiteY4" fmla="*/ 561384 h 2848826"/>
                <a:gd name="connsiteX5" fmla="*/ 1072278 w 2037511"/>
                <a:gd name="connsiteY5" fmla="*/ 1957 h 2848826"/>
                <a:gd name="connsiteX6" fmla="*/ 1940085 w 2037511"/>
                <a:gd name="connsiteY6" fmla="*/ 243409 h 2848826"/>
                <a:gd name="connsiteX7" fmla="*/ 2037511 w 2037511"/>
                <a:gd name="connsiteY7" fmla="*/ 277842 h 2848826"/>
                <a:gd name="connsiteX8" fmla="*/ 2028845 w 2037511"/>
                <a:gd name="connsiteY8" fmla="*/ 279761 h 2848826"/>
                <a:gd name="connsiteX9" fmla="*/ 876320 w 2037511"/>
                <a:gd name="connsiteY9" fmla="*/ 527411 h 2848826"/>
                <a:gd name="connsiteX10" fmla="*/ 704870 w 2037511"/>
                <a:gd name="connsiteY10" fmla="*/ 1775186 h 2848826"/>
                <a:gd name="connsiteX11" fmla="*/ 144579 w 2037511"/>
                <a:gd name="connsiteY11" fmla="*/ 2845697 h 2848826"/>
                <a:gd name="connsiteX12" fmla="*/ 143867 w 2037511"/>
                <a:gd name="connsiteY12" fmla="*/ 2848826 h 2848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037511" h="2848826">
                  <a:moveTo>
                    <a:pt x="143867" y="2848826"/>
                  </a:moveTo>
                  <a:lnTo>
                    <a:pt x="116876" y="2750781"/>
                  </a:lnTo>
                  <a:cubicBezTo>
                    <a:pt x="68879" y="2544040"/>
                    <a:pt x="55484" y="2367034"/>
                    <a:pt x="62628" y="2179726"/>
                  </a:cubicBezTo>
                  <a:cubicBezTo>
                    <a:pt x="72153" y="1929982"/>
                    <a:pt x="238841" y="1740176"/>
                    <a:pt x="234078" y="1470453"/>
                  </a:cubicBezTo>
                  <a:cubicBezTo>
                    <a:pt x="229316" y="1200729"/>
                    <a:pt x="-105647" y="806133"/>
                    <a:pt x="34053" y="561384"/>
                  </a:cubicBezTo>
                  <a:cubicBezTo>
                    <a:pt x="173753" y="316634"/>
                    <a:pt x="673816" y="35256"/>
                    <a:pt x="1072278" y="1957"/>
                  </a:cubicBezTo>
                  <a:cubicBezTo>
                    <a:pt x="1321317" y="-18855"/>
                    <a:pt x="1643530" y="130732"/>
                    <a:pt x="1940085" y="243409"/>
                  </a:cubicBezTo>
                  <a:lnTo>
                    <a:pt x="2037511" y="277842"/>
                  </a:lnTo>
                  <a:lnTo>
                    <a:pt x="2028845" y="279761"/>
                  </a:lnTo>
                  <a:cubicBezTo>
                    <a:pt x="2028845" y="279761"/>
                    <a:pt x="1096983" y="278173"/>
                    <a:pt x="876320" y="527411"/>
                  </a:cubicBezTo>
                  <a:cubicBezTo>
                    <a:pt x="655657" y="776649"/>
                    <a:pt x="830282" y="1367199"/>
                    <a:pt x="704870" y="1775186"/>
                  </a:cubicBezTo>
                  <a:cubicBezTo>
                    <a:pt x="595135" y="2132174"/>
                    <a:pt x="235020" y="2530488"/>
                    <a:pt x="144579" y="2845697"/>
                  </a:cubicBezTo>
                  <a:lnTo>
                    <a:pt x="143867" y="2848826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074B8C9B-B633-42CF-A73D-C43247A43393}"/>
                </a:ext>
              </a:extLst>
            </p:cNvPr>
            <p:cNvSpPr/>
            <p:nvPr/>
          </p:nvSpPr>
          <p:spPr>
            <a:xfrm rot="10800000">
              <a:off x="1566147" y="4175915"/>
              <a:ext cx="199090" cy="646144"/>
            </a:xfrm>
            <a:custGeom>
              <a:avLst/>
              <a:gdLst>
                <a:gd name="connsiteX0" fmla="*/ 169594 w 199090"/>
                <a:gd name="connsiteY0" fmla="*/ 646144 h 646144"/>
                <a:gd name="connsiteX1" fmla="*/ 145987 w 199090"/>
                <a:gd name="connsiteY1" fmla="*/ 564384 h 646144"/>
                <a:gd name="connsiteX2" fmla="*/ 1326 w 199090"/>
                <a:gd name="connsiteY2" fmla="*/ 3599 h 646144"/>
                <a:gd name="connsiteX3" fmla="*/ 0 w 199090"/>
                <a:gd name="connsiteY3" fmla="*/ 0 h 646144"/>
                <a:gd name="connsiteX4" fmla="*/ 73720 w 199090"/>
                <a:gd name="connsiteY4" fmla="*/ 103371 h 646144"/>
                <a:gd name="connsiteX5" fmla="*/ 199070 w 199090"/>
                <a:gd name="connsiteY5" fmla="*/ 483138 h 646144"/>
                <a:gd name="connsiteX6" fmla="*/ 178336 w 199090"/>
                <a:gd name="connsiteY6" fmla="*/ 619102 h 646144"/>
                <a:gd name="connsiteX7" fmla="*/ 169594 w 199090"/>
                <a:gd name="connsiteY7" fmla="*/ 646144 h 646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99090" h="646144">
                  <a:moveTo>
                    <a:pt x="169594" y="646144"/>
                  </a:moveTo>
                  <a:lnTo>
                    <a:pt x="145987" y="564384"/>
                  </a:lnTo>
                  <a:cubicBezTo>
                    <a:pt x="97568" y="417540"/>
                    <a:pt x="63437" y="200449"/>
                    <a:pt x="1326" y="3599"/>
                  </a:cubicBezTo>
                  <a:lnTo>
                    <a:pt x="0" y="0"/>
                  </a:lnTo>
                  <a:lnTo>
                    <a:pt x="73720" y="103371"/>
                  </a:lnTo>
                  <a:cubicBezTo>
                    <a:pt x="148766" y="222468"/>
                    <a:pt x="200261" y="353271"/>
                    <a:pt x="199070" y="483138"/>
                  </a:cubicBezTo>
                  <a:cubicBezTo>
                    <a:pt x="198673" y="526427"/>
                    <a:pt x="191257" y="571875"/>
                    <a:pt x="178336" y="619102"/>
                  </a:cubicBezTo>
                  <a:lnTo>
                    <a:pt x="169594" y="646144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54772B34-F17B-4618-B353-49244467A8CD}"/>
                </a:ext>
              </a:extLst>
            </p:cNvPr>
            <p:cNvSpPr/>
            <p:nvPr/>
          </p:nvSpPr>
          <p:spPr>
            <a:xfrm rot="10800000">
              <a:off x="1765237" y="4822059"/>
              <a:ext cx="1202375" cy="463048"/>
            </a:xfrm>
            <a:custGeom>
              <a:avLst/>
              <a:gdLst>
                <a:gd name="connsiteX0" fmla="*/ 1202375 w 1202375"/>
                <a:gd name="connsiteY0" fmla="*/ 463048 h 463048"/>
                <a:gd name="connsiteX1" fmla="*/ 1194276 w 1202375"/>
                <a:gd name="connsiteY1" fmla="*/ 451692 h 463048"/>
                <a:gd name="connsiteX2" fmla="*/ 839470 w 1202375"/>
                <a:gd name="connsiteY2" fmla="*/ 127025 h 463048"/>
                <a:gd name="connsiteX3" fmla="*/ 239395 w 1202375"/>
                <a:gd name="connsiteY3" fmla="*/ 226923 h 463048"/>
                <a:gd name="connsiteX4" fmla="*/ 14441 w 1202375"/>
                <a:gd name="connsiteY4" fmla="*/ 169404 h 463048"/>
                <a:gd name="connsiteX5" fmla="*/ 0 w 1202375"/>
                <a:gd name="connsiteY5" fmla="*/ 164261 h 463048"/>
                <a:gd name="connsiteX6" fmla="*/ 28517 w 1202375"/>
                <a:gd name="connsiteY6" fmla="*/ 157439 h 463048"/>
                <a:gd name="connsiteX7" fmla="*/ 891162 w 1202375"/>
                <a:gd name="connsiteY7" fmla="*/ 27307 h 463048"/>
                <a:gd name="connsiteX8" fmla="*/ 1151211 w 1202375"/>
                <a:gd name="connsiteY8" fmla="*/ 324219 h 463048"/>
                <a:gd name="connsiteX9" fmla="*/ 1202375 w 1202375"/>
                <a:gd name="connsiteY9" fmla="*/ 463048 h 4630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02375" h="463048">
                  <a:moveTo>
                    <a:pt x="1202375" y="463048"/>
                  </a:moveTo>
                  <a:lnTo>
                    <a:pt x="1194276" y="451692"/>
                  </a:lnTo>
                  <a:cubicBezTo>
                    <a:pt x="1077595" y="305176"/>
                    <a:pt x="936308" y="186964"/>
                    <a:pt x="839470" y="127025"/>
                  </a:cubicBezTo>
                  <a:cubicBezTo>
                    <a:pt x="645795" y="7148"/>
                    <a:pt x="502920" y="261887"/>
                    <a:pt x="239395" y="226923"/>
                  </a:cubicBezTo>
                  <a:cubicBezTo>
                    <a:pt x="173514" y="218182"/>
                    <a:pt x="96818" y="196954"/>
                    <a:pt x="14441" y="169404"/>
                  </a:cubicBezTo>
                  <a:lnTo>
                    <a:pt x="0" y="164261"/>
                  </a:lnTo>
                  <a:lnTo>
                    <a:pt x="28517" y="157439"/>
                  </a:lnTo>
                  <a:cubicBezTo>
                    <a:pt x="367535" y="66623"/>
                    <a:pt x="690740" y="-55044"/>
                    <a:pt x="891162" y="27307"/>
                  </a:cubicBezTo>
                  <a:cubicBezTo>
                    <a:pt x="1011415" y="76718"/>
                    <a:pt x="1092154" y="188413"/>
                    <a:pt x="1151211" y="324219"/>
                  </a:cubicBezTo>
                  <a:lnTo>
                    <a:pt x="1202375" y="463048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BF484F5D-8EDA-4397-BAAF-7B497DE78B50}"/>
                </a:ext>
              </a:extLst>
            </p:cNvPr>
            <p:cNvSpPr/>
            <p:nvPr/>
          </p:nvSpPr>
          <p:spPr>
            <a:xfrm rot="10800000">
              <a:off x="2967612" y="5043934"/>
              <a:ext cx="1404896" cy="331036"/>
            </a:xfrm>
            <a:custGeom>
              <a:avLst/>
              <a:gdLst>
                <a:gd name="connsiteX0" fmla="*/ 926397 w 1404896"/>
                <a:gd name="connsiteY0" fmla="*/ 331029 h 331036"/>
                <a:gd name="connsiteX1" fmla="*/ 829208 w 1404896"/>
                <a:gd name="connsiteY1" fmla="*/ 326720 h 331036"/>
                <a:gd name="connsiteX2" fmla="*/ 199972 w 1404896"/>
                <a:gd name="connsiteY2" fmla="*/ 157084 h 331036"/>
                <a:gd name="connsiteX3" fmla="*/ 0 w 1404896"/>
                <a:gd name="connsiteY3" fmla="*/ 79477 h 331036"/>
                <a:gd name="connsiteX4" fmla="*/ 30952 w 1404896"/>
                <a:gd name="connsiteY4" fmla="*/ 81295 h 331036"/>
                <a:gd name="connsiteX5" fmla="*/ 663216 w 1404896"/>
                <a:gd name="connsiteY5" fmla="*/ 7103 h 331036"/>
                <a:gd name="connsiteX6" fmla="*/ 1292154 w 1404896"/>
                <a:gd name="connsiteY6" fmla="*/ 213971 h 331036"/>
                <a:gd name="connsiteX7" fmla="*/ 1404896 w 1404896"/>
                <a:gd name="connsiteY7" fmla="*/ 254124 h 331036"/>
                <a:gd name="connsiteX8" fmla="*/ 1228960 w 1404896"/>
                <a:gd name="connsiteY8" fmla="*/ 296210 h 331036"/>
                <a:gd name="connsiteX9" fmla="*/ 926397 w 1404896"/>
                <a:gd name="connsiteY9" fmla="*/ 331029 h 3310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404896" h="331036">
                  <a:moveTo>
                    <a:pt x="926397" y="331029"/>
                  </a:moveTo>
                  <a:cubicBezTo>
                    <a:pt x="893589" y="331154"/>
                    <a:pt x="861157" y="329796"/>
                    <a:pt x="829208" y="326720"/>
                  </a:cubicBezTo>
                  <a:cubicBezTo>
                    <a:pt x="637518" y="308266"/>
                    <a:pt x="418815" y="238912"/>
                    <a:pt x="199972" y="157084"/>
                  </a:cubicBezTo>
                  <a:lnTo>
                    <a:pt x="0" y="79477"/>
                  </a:lnTo>
                  <a:lnTo>
                    <a:pt x="30952" y="81295"/>
                  </a:lnTo>
                  <a:cubicBezTo>
                    <a:pt x="372164" y="93148"/>
                    <a:pt x="399791" y="-30358"/>
                    <a:pt x="663216" y="7103"/>
                  </a:cubicBezTo>
                  <a:cubicBezTo>
                    <a:pt x="838833" y="32078"/>
                    <a:pt x="1075222" y="133146"/>
                    <a:pt x="1292154" y="213971"/>
                  </a:cubicBezTo>
                  <a:lnTo>
                    <a:pt x="1404896" y="254124"/>
                  </a:lnTo>
                  <a:lnTo>
                    <a:pt x="1228960" y="296210"/>
                  </a:lnTo>
                  <a:cubicBezTo>
                    <a:pt x="1126641" y="316935"/>
                    <a:pt x="1024824" y="330655"/>
                    <a:pt x="926397" y="331029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DD375BB6-5EAD-43DB-BE74-26E211EB43C3}"/>
                </a:ext>
              </a:extLst>
            </p:cNvPr>
            <p:cNvSpPr/>
            <p:nvPr/>
          </p:nvSpPr>
          <p:spPr>
            <a:xfrm rot="10800000">
              <a:off x="4372508" y="5295493"/>
              <a:ext cx="1112370" cy="261937"/>
            </a:xfrm>
            <a:custGeom>
              <a:avLst/>
              <a:gdLst>
                <a:gd name="connsiteX0" fmla="*/ 1112370 w 1112370"/>
                <a:gd name="connsiteY0" fmla="*/ 261937 h 261937"/>
                <a:gd name="connsiteX1" fmla="*/ 1070736 w 1112370"/>
                <a:gd name="connsiteY1" fmla="*/ 259492 h 261937"/>
                <a:gd name="connsiteX2" fmla="*/ 242061 w 1112370"/>
                <a:gd name="connsiteY2" fmla="*/ 140863 h 261937"/>
                <a:gd name="connsiteX3" fmla="*/ 0 w 1112370"/>
                <a:gd name="connsiteY3" fmla="*/ 100017 h 261937"/>
                <a:gd name="connsiteX4" fmla="*/ 42513 w 1112370"/>
                <a:gd name="connsiteY4" fmla="*/ 67700 h 261937"/>
                <a:gd name="connsiteX5" fmla="*/ 341378 w 1112370"/>
                <a:gd name="connsiteY5" fmla="*/ 4355 h 261937"/>
                <a:gd name="connsiteX6" fmla="*/ 1094448 w 1112370"/>
                <a:gd name="connsiteY6" fmla="*/ 254982 h 261937"/>
                <a:gd name="connsiteX7" fmla="*/ 1112370 w 1112370"/>
                <a:gd name="connsiteY7" fmla="*/ 261937 h 2619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12370" h="261937">
                  <a:moveTo>
                    <a:pt x="1112370" y="261937"/>
                  </a:moveTo>
                  <a:lnTo>
                    <a:pt x="1070736" y="259492"/>
                  </a:lnTo>
                  <a:cubicBezTo>
                    <a:pt x="865155" y="242842"/>
                    <a:pt x="562339" y="194558"/>
                    <a:pt x="242061" y="140863"/>
                  </a:cubicBezTo>
                  <a:lnTo>
                    <a:pt x="0" y="100017"/>
                  </a:lnTo>
                  <a:lnTo>
                    <a:pt x="42513" y="67700"/>
                  </a:lnTo>
                  <a:cubicBezTo>
                    <a:pt x="111662" y="21024"/>
                    <a:pt x="196717" y="-12314"/>
                    <a:pt x="341378" y="4355"/>
                  </a:cubicBezTo>
                  <a:cubicBezTo>
                    <a:pt x="534259" y="26580"/>
                    <a:pt x="806515" y="140483"/>
                    <a:pt x="1094448" y="254982"/>
                  </a:cubicBezTo>
                  <a:lnTo>
                    <a:pt x="1112370" y="261937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7E7438AE-42FB-4AD0-B3F4-EFB74B7F49B6}"/>
                </a:ext>
              </a:extLst>
            </p:cNvPr>
            <p:cNvSpPr/>
            <p:nvPr/>
          </p:nvSpPr>
          <p:spPr>
            <a:xfrm rot="10800000">
              <a:off x="5484878" y="5313093"/>
              <a:ext cx="2525576" cy="450474"/>
            </a:xfrm>
            <a:custGeom>
              <a:avLst/>
              <a:gdLst>
                <a:gd name="connsiteX0" fmla="*/ 2216796 w 2525576"/>
                <a:gd name="connsiteY0" fmla="*/ 450163 h 450474"/>
                <a:gd name="connsiteX1" fmla="*/ 2152579 w 2525576"/>
                <a:gd name="connsiteY1" fmla="*/ 448617 h 450474"/>
                <a:gd name="connsiteX2" fmla="*/ 666679 w 2525576"/>
                <a:gd name="connsiteY2" fmla="*/ 39042 h 450474"/>
                <a:gd name="connsiteX3" fmla="*/ 45424 w 2525576"/>
                <a:gd name="connsiteY3" fmla="*/ 103531 h 450474"/>
                <a:gd name="connsiteX4" fmla="*/ 0 w 2525576"/>
                <a:gd name="connsiteY4" fmla="*/ 113474 h 450474"/>
                <a:gd name="connsiteX5" fmla="*/ 40213 w 2525576"/>
                <a:gd name="connsiteY5" fmla="*/ 86407 h 450474"/>
                <a:gd name="connsiteX6" fmla="*/ 291137 w 2525576"/>
                <a:gd name="connsiteY6" fmla="*/ 6099 h 450474"/>
                <a:gd name="connsiteX7" fmla="*/ 1834187 w 2525576"/>
                <a:gd name="connsiteY7" fmla="*/ 195905 h 450474"/>
                <a:gd name="connsiteX8" fmla="*/ 2525401 w 2525576"/>
                <a:gd name="connsiteY8" fmla="*/ 306124 h 450474"/>
                <a:gd name="connsiteX9" fmla="*/ 2525576 w 2525576"/>
                <a:gd name="connsiteY9" fmla="*/ 306154 h 450474"/>
                <a:gd name="connsiteX10" fmla="*/ 2502623 w 2525576"/>
                <a:gd name="connsiteY10" fmla="*/ 323601 h 450474"/>
                <a:gd name="connsiteX11" fmla="*/ 2216796 w 2525576"/>
                <a:gd name="connsiteY11" fmla="*/ 450163 h 4504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525576" h="450474">
                  <a:moveTo>
                    <a:pt x="2216796" y="450163"/>
                  </a:moveTo>
                  <a:cubicBezTo>
                    <a:pt x="2196837" y="450862"/>
                    <a:pt x="2175499" y="450403"/>
                    <a:pt x="2152579" y="448617"/>
                  </a:cubicBezTo>
                  <a:cubicBezTo>
                    <a:pt x="1785866" y="420042"/>
                    <a:pt x="1185791" y="56504"/>
                    <a:pt x="666679" y="39042"/>
                  </a:cubicBezTo>
                  <a:cubicBezTo>
                    <a:pt x="472012" y="32494"/>
                    <a:pt x="259486" y="60771"/>
                    <a:pt x="45424" y="103531"/>
                  </a:cubicBezTo>
                  <a:lnTo>
                    <a:pt x="0" y="113474"/>
                  </a:lnTo>
                  <a:lnTo>
                    <a:pt x="40213" y="86407"/>
                  </a:lnTo>
                  <a:cubicBezTo>
                    <a:pt x="110559" y="46058"/>
                    <a:pt x="191125" y="15673"/>
                    <a:pt x="291137" y="6099"/>
                  </a:cubicBezTo>
                  <a:cubicBezTo>
                    <a:pt x="691187" y="-32194"/>
                    <a:pt x="1283325" y="119317"/>
                    <a:pt x="1834187" y="195905"/>
                  </a:cubicBezTo>
                  <a:cubicBezTo>
                    <a:pt x="2040760" y="224626"/>
                    <a:pt x="2282383" y="265053"/>
                    <a:pt x="2525401" y="306124"/>
                  </a:cubicBezTo>
                  <a:lnTo>
                    <a:pt x="2525576" y="306154"/>
                  </a:lnTo>
                  <a:lnTo>
                    <a:pt x="2502623" y="323601"/>
                  </a:lnTo>
                  <a:cubicBezTo>
                    <a:pt x="2428655" y="383679"/>
                    <a:pt x="2356511" y="445275"/>
                    <a:pt x="2216796" y="450163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2C11E53C-779D-4EA9-BB1B-3D33FF90FD2A}"/>
                </a:ext>
              </a:extLst>
            </p:cNvPr>
            <p:cNvSpPr/>
            <p:nvPr/>
          </p:nvSpPr>
          <p:spPr>
            <a:xfrm rot="10800000">
              <a:off x="8010454" y="5337715"/>
              <a:ext cx="953430" cy="312378"/>
            </a:xfrm>
            <a:custGeom>
              <a:avLst/>
              <a:gdLst>
                <a:gd name="connsiteX0" fmla="*/ 387317 w 953430"/>
                <a:gd name="connsiteY0" fmla="*/ 312196 h 312378"/>
                <a:gd name="connsiteX1" fmla="*/ 76638 w 953430"/>
                <a:gd name="connsiteY1" fmla="*/ 255535 h 312378"/>
                <a:gd name="connsiteX2" fmla="*/ 0 w 953430"/>
                <a:gd name="connsiteY2" fmla="*/ 228449 h 312378"/>
                <a:gd name="connsiteX3" fmla="*/ 173118 w 953430"/>
                <a:gd name="connsiteY3" fmla="*/ 190119 h 312378"/>
                <a:gd name="connsiteX4" fmla="*/ 784886 w 953430"/>
                <a:gd name="connsiteY4" fmla="*/ 36892 h 312378"/>
                <a:gd name="connsiteX5" fmla="*/ 953430 w 953430"/>
                <a:gd name="connsiteY5" fmla="*/ 0 h 312378"/>
                <a:gd name="connsiteX6" fmla="*/ 894635 w 953430"/>
                <a:gd name="connsiteY6" fmla="*/ 39574 h 312378"/>
                <a:gd name="connsiteX7" fmla="*/ 387317 w 953430"/>
                <a:gd name="connsiteY7" fmla="*/ 312196 h 3123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53430" h="312378">
                  <a:moveTo>
                    <a:pt x="387317" y="312196"/>
                  </a:moveTo>
                  <a:cubicBezTo>
                    <a:pt x="295242" y="314693"/>
                    <a:pt x="189574" y="291384"/>
                    <a:pt x="76638" y="255535"/>
                  </a:cubicBezTo>
                  <a:lnTo>
                    <a:pt x="0" y="228449"/>
                  </a:lnTo>
                  <a:lnTo>
                    <a:pt x="173118" y="190119"/>
                  </a:lnTo>
                  <a:cubicBezTo>
                    <a:pt x="362251" y="144904"/>
                    <a:pt x="571615" y="87047"/>
                    <a:pt x="784886" y="36892"/>
                  </a:cubicBezTo>
                  <a:lnTo>
                    <a:pt x="953430" y="0"/>
                  </a:lnTo>
                  <a:lnTo>
                    <a:pt x="894635" y="39574"/>
                  </a:lnTo>
                  <a:cubicBezTo>
                    <a:pt x="738552" y="158577"/>
                    <a:pt x="617505" y="305952"/>
                    <a:pt x="387317" y="312196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pic>
        <p:nvPicPr>
          <p:cNvPr id="7" name="图片 6">
            <a:extLst>
              <a:ext uri="{FF2B5EF4-FFF2-40B4-BE49-F238E27FC236}">
                <a16:creationId xmlns:a16="http://schemas.microsoft.com/office/drawing/2014/main" id="{4F95C198-780B-4145-BB25-2E5698058D60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accent1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-2608" y="-594"/>
            <a:ext cx="12193057" cy="6858594"/>
          </a:xfrm>
          <a:prstGeom prst="rect">
            <a:avLst/>
          </a:prstGeom>
        </p:spPr>
      </p:pic>
      <p:sp>
        <p:nvSpPr>
          <p:cNvPr id="2" name="TextBox 3"/>
          <p:cNvSpPr txBox="1"/>
          <p:nvPr/>
        </p:nvSpPr>
        <p:spPr>
          <a:xfrm>
            <a:off x="2716281" y="2143617"/>
            <a:ext cx="675527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6000" dirty="0">
                <a:ln w="12700">
                  <a:noFill/>
                  <a:prstDash val="solid"/>
                </a:ln>
                <a:solidFill>
                  <a:srgbClr val="414F51"/>
                </a:solidFill>
                <a:latin typeface="鸿雷板书简体" panose="00000500000000000000" pitchFamily="2" charset="-122"/>
                <a:ea typeface="鸿雷板书简体" panose="00000500000000000000" pitchFamily="2" charset="-122"/>
                <a:cs typeface="+mn-ea"/>
                <a:sym typeface="+mn-lt"/>
              </a:rPr>
              <a:t>谢谢聆听</a:t>
            </a:r>
          </a:p>
        </p:txBody>
      </p:sp>
      <p:sp>
        <p:nvSpPr>
          <p:cNvPr id="3" name="矩形 2"/>
          <p:cNvSpPr/>
          <p:nvPr/>
        </p:nvSpPr>
        <p:spPr>
          <a:xfrm>
            <a:off x="3072416" y="3698125"/>
            <a:ext cx="6043006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100" dirty="0">
                <a:solidFill>
                  <a:srgbClr val="808080"/>
                </a:solidFill>
                <a:cs typeface="+mn-ea"/>
                <a:sym typeface="+mn-lt"/>
              </a:rPr>
              <a:t>Your content to play here, or through your copy, paste in this box, and select only </a:t>
            </a:r>
          </a:p>
          <a:p>
            <a:pPr algn="ctr"/>
            <a:r>
              <a:rPr lang="en-US" altLang="zh-CN" sz="1100" dirty="0">
                <a:solidFill>
                  <a:srgbClr val="808080"/>
                </a:solidFill>
                <a:cs typeface="+mn-ea"/>
                <a:sym typeface="+mn-lt"/>
              </a:rPr>
              <a:t>the text. Your content to play here, or through your copy, paste in </a:t>
            </a:r>
          </a:p>
          <a:p>
            <a:pPr algn="ctr"/>
            <a:r>
              <a:rPr lang="en-US" altLang="zh-CN" sz="1100" dirty="0">
                <a:solidFill>
                  <a:srgbClr val="808080"/>
                </a:solidFill>
                <a:cs typeface="+mn-ea"/>
                <a:sym typeface="+mn-lt"/>
              </a:rPr>
              <a:t>this box, and select only the text.</a:t>
            </a:r>
          </a:p>
        </p:txBody>
      </p:sp>
      <p:sp>
        <p:nvSpPr>
          <p:cNvPr id="4" name="矩形 3"/>
          <p:cNvSpPr/>
          <p:nvPr/>
        </p:nvSpPr>
        <p:spPr>
          <a:xfrm>
            <a:off x="3491515" y="3290203"/>
            <a:ext cx="505241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en-US" altLang="zh-CN" sz="1200" dirty="0">
                <a:solidFill>
                  <a:srgbClr val="808080"/>
                </a:solidFill>
                <a:cs typeface="+mn-ea"/>
                <a:sym typeface="+mn-lt"/>
              </a:rPr>
              <a:t>—— </a:t>
            </a:r>
            <a:r>
              <a:rPr lang="zh-CN" altLang="en-US" sz="1200" dirty="0">
                <a:solidFill>
                  <a:srgbClr val="808080"/>
                </a:solidFill>
                <a:cs typeface="+mn-ea"/>
                <a:sym typeface="+mn-lt"/>
              </a:rPr>
              <a:t>工作计划 </a:t>
            </a:r>
            <a:r>
              <a:rPr lang="en-US" altLang="zh-CN" sz="1200" dirty="0">
                <a:solidFill>
                  <a:srgbClr val="808080"/>
                </a:solidFill>
                <a:cs typeface="+mn-ea"/>
                <a:sym typeface="+mn-lt"/>
              </a:rPr>
              <a:t>| </a:t>
            </a:r>
            <a:r>
              <a:rPr lang="zh-CN" altLang="en-US" sz="1200" dirty="0">
                <a:solidFill>
                  <a:srgbClr val="808080"/>
                </a:solidFill>
                <a:cs typeface="+mn-ea"/>
                <a:sym typeface="+mn-lt"/>
              </a:rPr>
              <a:t>指标汇报 </a:t>
            </a:r>
            <a:r>
              <a:rPr lang="en-US" altLang="zh-CN" sz="1200" dirty="0">
                <a:solidFill>
                  <a:srgbClr val="808080"/>
                </a:solidFill>
                <a:cs typeface="+mn-ea"/>
                <a:sym typeface="+mn-lt"/>
              </a:rPr>
              <a:t>| </a:t>
            </a:r>
            <a:r>
              <a:rPr lang="zh-CN" altLang="en-US" sz="1200" dirty="0">
                <a:solidFill>
                  <a:srgbClr val="808080"/>
                </a:solidFill>
                <a:cs typeface="+mn-ea"/>
                <a:sym typeface="+mn-lt"/>
              </a:rPr>
              <a:t>总结汇报 </a:t>
            </a:r>
            <a:r>
              <a:rPr lang="en-US" altLang="zh-CN" sz="1200" dirty="0">
                <a:solidFill>
                  <a:srgbClr val="808080"/>
                </a:solidFill>
                <a:cs typeface="+mn-ea"/>
                <a:sym typeface="+mn-lt"/>
              </a:rPr>
              <a:t>| </a:t>
            </a:r>
            <a:r>
              <a:rPr lang="zh-CN" altLang="en-US" sz="1200" dirty="0">
                <a:solidFill>
                  <a:srgbClr val="808080"/>
                </a:solidFill>
                <a:cs typeface="+mn-ea"/>
                <a:sym typeface="+mn-lt"/>
              </a:rPr>
              <a:t>季度总结</a:t>
            </a:r>
            <a:r>
              <a:rPr lang="en-US" altLang="zh-CN" sz="1200" dirty="0">
                <a:solidFill>
                  <a:srgbClr val="808080"/>
                </a:solidFill>
                <a:cs typeface="+mn-ea"/>
                <a:sym typeface="+mn-lt"/>
              </a:rPr>
              <a:t>——</a:t>
            </a:r>
            <a:endParaRPr lang="zh-CN" altLang="en-US" sz="1200" dirty="0">
              <a:solidFill>
                <a:srgbClr val="808080"/>
              </a:solidFill>
              <a:cs typeface="+mn-ea"/>
              <a:sym typeface="+mn-lt"/>
            </a:endParaRPr>
          </a:p>
        </p:txBody>
      </p: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898EDAE7-5ED9-43A0-99A4-6788CA027F3C}"/>
              </a:ext>
            </a:extLst>
          </p:cNvPr>
          <p:cNvGrpSpPr/>
          <p:nvPr/>
        </p:nvGrpSpPr>
        <p:grpSpPr>
          <a:xfrm>
            <a:off x="4612782" y="4476750"/>
            <a:ext cx="2962273" cy="295275"/>
            <a:chOff x="4514851" y="4476750"/>
            <a:chExt cx="2962273" cy="295275"/>
          </a:xfrm>
        </p:grpSpPr>
        <p:sp>
          <p:nvSpPr>
            <p:cNvPr id="29" name="矩形: 圆角 28">
              <a:extLst>
                <a:ext uri="{FF2B5EF4-FFF2-40B4-BE49-F238E27FC236}">
                  <a16:creationId xmlns:a16="http://schemas.microsoft.com/office/drawing/2014/main" id="{2AD1857D-2EAA-479A-8DB0-09A0EF3ED157}"/>
                </a:ext>
              </a:extLst>
            </p:cNvPr>
            <p:cNvSpPr/>
            <p:nvPr/>
          </p:nvSpPr>
          <p:spPr>
            <a:xfrm>
              <a:off x="4514851" y="4476750"/>
              <a:ext cx="1381124" cy="295275"/>
            </a:xfrm>
            <a:prstGeom prst="roundRect">
              <a:avLst>
                <a:gd name="adj" fmla="val 50000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100" dirty="0"/>
                <a:t>汇报人：</a:t>
              </a:r>
              <a:r>
                <a:rPr lang="en-US" altLang="zh-CN" sz="1100" dirty="0" err="1"/>
                <a:t>Ssunny</a:t>
              </a:r>
              <a:endParaRPr lang="zh-CN" altLang="en-US" sz="1100" dirty="0"/>
            </a:p>
          </p:txBody>
        </p:sp>
        <p:sp>
          <p:nvSpPr>
            <p:cNvPr id="30" name="矩形: 圆角 29">
              <a:extLst>
                <a:ext uri="{FF2B5EF4-FFF2-40B4-BE49-F238E27FC236}">
                  <a16:creationId xmlns:a16="http://schemas.microsoft.com/office/drawing/2014/main" id="{B76ED6BD-A302-441A-A82C-7514AAB818D4}"/>
                </a:ext>
              </a:extLst>
            </p:cNvPr>
            <p:cNvSpPr/>
            <p:nvPr/>
          </p:nvSpPr>
          <p:spPr>
            <a:xfrm>
              <a:off x="6096000" y="4476750"/>
              <a:ext cx="1381124" cy="295275"/>
            </a:xfrm>
            <a:prstGeom prst="roundRect">
              <a:avLst>
                <a:gd name="adj" fmla="val 50000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100" dirty="0"/>
                <a:t>时间：</a:t>
              </a:r>
              <a:r>
                <a:rPr lang="en-US" altLang="zh-CN" sz="1100" dirty="0"/>
                <a:t>2022.04</a:t>
              </a:r>
              <a:endParaRPr lang="zh-CN" altLang="en-US" sz="1100" dirty="0"/>
            </a:p>
          </p:txBody>
        </p:sp>
      </p:grpSp>
    </p:spTree>
    <p:extLst>
      <p:ext uri="{BB962C8B-B14F-4D97-AF65-F5344CB8AC3E}">
        <p14:creationId xmlns:p14="http://schemas.microsoft.com/office/powerpoint/2010/main" val="168028383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5" name="AutoShape 5"/>
          <p:cNvSpPr/>
          <p:nvPr/>
        </p:nvSpPr>
        <p:spPr bwMode="auto">
          <a:xfrm>
            <a:off x="1355551" y="1393225"/>
            <a:ext cx="9406301" cy="66581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algn="ctr"/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200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5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分钟之内。此处添加详细文本描述，建议与标题相关并符合整体语言风格，语言描述尽量简洁生动。尽量将每页幻灯片的字数控制在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200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5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分钟之内。</a:t>
            </a:r>
          </a:p>
        </p:txBody>
      </p:sp>
      <p:sp>
        <p:nvSpPr>
          <p:cNvPr id="35848" name="AutoShape 8"/>
          <p:cNvSpPr/>
          <p:nvPr/>
        </p:nvSpPr>
        <p:spPr bwMode="auto">
          <a:xfrm>
            <a:off x="1320630" y="2297115"/>
            <a:ext cx="2707129" cy="2707481"/>
          </a:xfrm>
          <a:custGeom>
            <a:avLst/>
            <a:gdLst>
              <a:gd name="T0" fmla="*/ 2707343 w 19679"/>
              <a:gd name="T1" fmla="*/ 2971777 h 19679"/>
              <a:gd name="T2" fmla="*/ 2707343 w 19679"/>
              <a:gd name="T3" fmla="*/ 2971777 h 19679"/>
              <a:gd name="T4" fmla="*/ 2707343 w 19679"/>
              <a:gd name="T5" fmla="*/ 2971777 h 19679"/>
              <a:gd name="T6" fmla="*/ 2707343 w 19679"/>
              <a:gd name="T7" fmla="*/ 2971777 h 1967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9"/>
                  <a:pt x="6724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</a:path>
            </a:pathLst>
          </a:cu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5849" name="AutoShape 9"/>
          <p:cNvSpPr/>
          <p:nvPr/>
        </p:nvSpPr>
        <p:spPr bwMode="auto">
          <a:xfrm>
            <a:off x="2346022" y="2808289"/>
            <a:ext cx="680155" cy="680245"/>
          </a:xfrm>
          <a:custGeom>
            <a:avLst/>
            <a:gdLst>
              <a:gd name="T0" fmla="*/ 680244 w 21600"/>
              <a:gd name="T1" fmla="*/ 680244 h 21600"/>
              <a:gd name="T2" fmla="*/ 680244 w 21600"/>
              <a:gd name="T3" fmla="*/ 680244 h 21600"/>
              <a:gd name="T4" fmla="*/ 680244 w 21600"/>
              <a:gd name="T5" fmla="*/ 680244 h 21600"/>
              <a:gd name="T6" fmla="*/ 680244 w 21600"/>
              <a:gd name="T7" fmla="*/ 680244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21357" y="18801"/>
                </a:moveTo>
                <a:cubicBezTo>
                  <a:pt x="21518" y="18965"/>
                  <a:pt x="21599" y="19177"/>
                  <a:pt x="21599" y="19436"/>
                </a:cubicBezTo>
                <a:cubicBezTo>
                  <a:pt x="21599" y="19580"/>
                  <a:pt x="21518" y="19775"/>
                  <a:pt x="21357" y="20018"/>
                </a:cubicBezTo>
                <a:cubicBezTo>
                  <a:pt x="21193" y="20261"/>
                  <a:pt x="20989" y="20504"/>
                  <a:pt x="20746" y="20741"/>
                </a:cubicBezTo>
                <a:cubicBezTo>
                  <a:pt x="20503" y="20978"/>
                  <a:pt x="20260" y="21184"/>
                  <a:pt x="20023" y="21348"/>
                </a:cubicBezTo>
                <a:cubicBezTo>
                  <a:pt x="19783" y="21518"/>
                  <a:pt x="19593" y="21600"/>
                  <a:pt x="19447" y="21600"/>
                </a:cubicBezTo>
                <a:cubicBezTo>
                  <a:pt x="19189" y="21600"/>
                  <a:pt x="18975" y="21515"/>
                  <a:pt x="18811" y="21343"/>
                </a:cubicBezTo>
                <a:lnTo>
                  <a:pt x="13957" y="16502"/>
                </a:lnTo>
                <a:cubicBezTo>
                  <a:pt x="13217" y="16980"/>
                  <a:pt x="12428" y="17350"/>
                  <a:pt x="11589" y="17604"/>
                </a:cubicBezTo>
                <a:cubicBezTo>
                  <a:pt x="10750" y="17864"/>
                  <a:pt x="9891" y="17991"/>
                  <a:pt x="9007" y="17991"/>
                </a:cubicBezTo>
                <a:cubicBezTo>
                  <a:pt x="7769" y="17991"/>
                  <a:pt x="6608" y="17759"/>
                  <a:pt x="5517" y="17290"/>
                </a:cubicBezTo>
                <a:cubicBezTo>
                  <a:pt x="4427" y="16822"/>
                  <a:pt x="3469" y="16175"/>
                  <a:pt x="2644" y="15353"/>
                </a:cubicBezTo>
                <a:cubicBezTo>
                  <a:pt x="1816" y="14534"/>
                  <a:pt x="1172" y="13580"/>
                  <a:pt x="700" y="12487"/>
                </a:cubicBezTo>
                <a:cubicBezTo>
                  <a:pt x="231" y="11400"/>
                  <a:pt x="0" y="10236"/>
                  <a:pt x="0" y="8999"/>
                </a:cubicBezTo>
                <a:cubicBezTo>
                  <a:pt x="0" y="7768"/>
                  <a:pt x="231" y="6602"/>
                  <a:pt x="700" y="5515"/>
                </a:cubicBezTo>
                <a:cubicBezTo>
                  <a:pt x="1169" y="4422"/>
                  <a:pt x="1816" y="3467"/>
                  <a:pt x="2644" y="2645"/>
                </a:cubicBezTo>
                <a:cubicBezTo>
                  <a:pt x="3469" y="1827"/>
                  <a:pt x="4424" y="1180"/>
                  <a:pt x="5512" y="708"/>
                </a:cubicBezTo>
                <a:cubicBezTo>
                  <a:pt x="6600" y="237"/>
                  <a:pt x="7764" y="0"/>
                  <a:pt x="9007" y="0"/>
                </a:cubicBezTo>
                <a:cubicBezTo>
                  <a:pt x="10244" y="0"/>
                  <a:pt x="11403" y="237"/>
                  <a:pt x="12488" y="708"/>
                </a:cubicBezTo>
                <a:cubicBezTo>
                  <a:pt x="13573" y="1180"/>
                  <a:pt x="14530" y="1827"/>
                  <a:pt x="15358" y="2645"/>
                </a:cubicBezTo>
                <a:cubicBezTo>
                  <a:pt x="16183" y="3467"/>
                  <a:pt x="16830" y="4422"/>
                  <a:pt x="17299" y="5515"/>
                </a:cubicBezTo>
                <a:cubicBezTo>
                  <a:pt x="17768" y="6602"/>
                  <a:pt x="18003" y="7768"/>
                  <a:pt x="18003" y="8999"/>
                </a:cubicBezTo>
                <a:cubicBezTo>
                  <a:pt x="18003" y="9886"/>
                  <a:pt x="17873" y="10747"/>
                  <a:pt x="17616" y="11589"/>
                </a:cubicBezTo>
                <a:cubicBezTo>
                  <a:pt x="17359" y="12433"/>
                  <a:pt x="16991" y="13218"/>
                  <a:pt x="16514" y="13947"/>
                </a:cubicBezTo>
                <a:lnTo>
                  <a:pt x="21357" y="18801"/>
                </a:lnTo>
                <a:close/>
                <a:moveTo>
                  <a:pt x="3596" y="8999"/>
                </a:moveTo>
                <a:cubicBezTo>
                  <a:pt x="3596" y="9759"/>
                  <a:pt x="3740" y="10465"/>
                  <a:pt x="4028" y="11117"/>
                </a:cubicBezTo>
                <a:cubicBezTo>
                  <a:pt x="4317" y="11770"/>
                  <a:pt x="4707" y="12337"/>
                  <a:pt x="5193" y="12820"/>
                </a:cubicBezTo>
                <a:cubicBezTo>
                  <a:pt x="5679" y="13300"/>
                  <a:pt x="6252" y="13684"/>
                  <a:pt x="6908" y="13969"/>
                </a:cubicBezTo>
                <a:cubicBezTo>
                  <a:pt x="7566" y="14252"/>
                  <a:pt x="8264" y="14393"/>
                  <a:pt x="9004" y="14393"/>
                </a:cubicBezTo>
                <a:cubicBezTo>
                  <a:pt x="9744" y="14393"/>
                  <a:pt x="10439" y="14252"/>
                  <a:pt x="11092" y="13969"/>
                </a:cubicBezTo>
                <a:cubicBezTo>
                  <a:pt x="11745" y="13684"/>
                  <a:pt x="12318" y="13300"/>
                  <a:pt x="12801" y="12820"/>
                </a:cubicBezTo>
                <a:cubicBezTo>
                  <a:pt x="13290" y="12337"/>
                  <a:pt x="13677" y="11770"/>
                  <a:pt x="13965" y="11117"/>
                </a:cubicBezTo>
                <a:cubicBezTo>
                  <a:pt x="14254" y="10465"/>
                  <a:pt x="14398" y="9759"/>
                  <a:pt x="14398" y="8999"/>
                </a:cubicBezTo>
                <a:cubicBezTo>
                  <a:pt x="14398" y="8259"/>
                  <a:pt x="14254" y="7565"/>
                  <a:pt x="13965" y="6912"/>
                </a:cubicBezTo>
                <a:cubicBezTo>
                  <a:pt x="13674" y="6257"/>
                  <a:pt x="13290" y="5684"/>
                  <a:pt x="12801" y="5192"/>
                </a:cubicBezTo>
                <a:cubicBezTo>
                  <a:pt x="12315" y="4704"/>
                  <a:pt x="11745" y="4317"/>
                  <a:pt x="11092" y="4032"/>
                </a:cubicBezTo>
                <a:cubicBezTo>
                  <a:pt x="10439" y="3749"/>
                  <a:pt x="9741" y="3605"/>
                  <a:pt x="9004" y="3605"/>
                </a:cubicBezTo>
                <a:cubicBezTo>
                  <a:pt x="8267" y="3605"/>
                  <a:pt x="7566" y="3749"/>
                  <a:pt x="6908" y="4032"/>
                </a:cubicBezTo>
                <a:cubicBezTo>
                  <a:pt x="6252" y="4317"/>
                  <a:pt x="5676" y="4704"/>
                  <a:pt x="5193" y="5192"/>
                </a:cubicBezTo>
                <a:cubicBezTo>
                  <a:pt x="4707" y="5684"/>
                  <a:pt x="4317" y="6257"/>
                  <a:pt x="4028" y="6912"/>
                </a:cubicBezTo>
                <a:cubicBezTo>
                  <a:pt x="3740" y="7565"/>
                  <a:pt x="3596" y="8256"/>
                  <a:pt x="3596" y="8999"/>
                </a:cubicBezTo>
                <a:moveTo>
                  <a:pt x="9007" y="5591"/>
                </a:moveTo>
                <a:cubicBezTo>
                  <a:pt x="9185" y="5591"/>
                  <a:pt x="9343" y="5656"/>
                  <a:pt x="9473" y="5785"/>
                </a:cubicBezTo>
                <a:cubicBezTo>
                  <a:pt x="9603" y="5918"/>
                  <a:pt x="9668" y="6082"/>
                  <a:pt x="9668" y="6279"/>
                </a:cubicBezTo>
                <a:cubicBezTo>
                  <a:pt x="9668" y="6460"/>
                  <a:pt x="9603" y="6616"/>
                  <a:pt x="9473" y="6745"/>
                </a:cubicBezTo>
                <a:cubicBezTo>
                  <a:pt x="9343" y="6878"/>
                  <a:pt x="9185" y="6943"/>
                  <a:pt x="9007" y="6943"/>
                </a:cubicBezTo>
                <a:cubicBezTo>
                  <a:pt x="8439" y="6943"/>
                  <a:pt x="7953" y="7144"/>
                  <a:pt x="7552" y="7536"/>
                </a:cubicBezTo>
                <a:cubicBezTo>
                  <a:pt x="7151" y="7934"/>
                  <a:pt x="6950" y="8423"/>
                  <a:pt x="6950" y="8996"/>
                </a:cubicBezTo>
                <a:cubicBezTo>
                  <a:pt x="6950" y="9180"/>
                  <a:pt x="6885" y="9332"/>
                  <a:pt x="6755" y="9465"/>
                </a:cubicBezTo>
                <a:cubicBezTo>
                  <a:pt x="6622" y="9595"/>
                  <a:pt x="6467" y="9657"/>
                  <a:pt x="6289" y="9657"/>
                </a:cubicBezTo>
                <a:cubicBezTo>
                  <a:pt x="6080" y="9657"/>
                  <a:pt x="5913" y="9595"/>
                  <a:pt x="5786" y="9465"/>
                </a:cubicBezTo>
                <a:cubicBezTo>
                  <a:pt x="5659" y="9332"/>
                  <a:pt x="5599" y="9180"/>
                  <a:pt x="5599" y="8996"/>
                </a:cubicBezTo>
                <a:cubicBezTo>
                  <a:pt x="5599" y="8539"/>
                  <a:pt x="5684" y="8104"/>
                  <a:pt x="5862" y="7686"/>
                </a:cubicBezTo>
                <a:cubicBezTo>
                  <a:pt x="6037" y="7271"/>
                  <a:pt x="6280" y="6907"/>
                  <a:pt x="6597" y="6590"/>
                </a:cubicBezTo>
                <a:cubicBezTo>
                  <a:pt x="6905" y="6277"/>
                  <a:pt x="7264" y="6028"/>
                  <a:pt x="7676" y="5856"/>
                </a:cubicBezTo>
                <a:cubicBezTo>
                  <a:pt x="8086" y="5681"/>
                  <a:pt x="8529" y="5591"/>
                  <a:pt x="9007" y="5591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4288" tIns="14288" rIns="14288" bIns="14288" anchor="ctr"/>
          <a:lstStyle/>
          <a:p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5854" name="AutoShape 14"/>
          <p:cNvSpPr/>
          <p:nvPr/>
        </p:nvSpPr>
        <p:spPr bwMode="auto">
          <a:xfrm>
            <a:off x="1805548" y="3558247"/>
            <a:ext cx="1739674" cy="85963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>
              <a:lnSpc>
                <a:spcPct val="130000"/>
              </a:lnSpc>
              <a:spcAft>
                <a:spcPts val="800"/>
              </a:spcAft>
            </a:pPr>
            <a:endParaRPr lang="en-US" altLang="zh-CN" sz="9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EFC92F02-0905-43C7-B929-2E05E12DB005}"/>
              </a:ext>
            </a:extLst>
          </p:cNvPr>
          <p:cNvGrpSpPr/>
          <p:nvPr/>
        </p:nvGrpSpPr>
        <p:grpSpPr>
          <a:xfrm>
            <a:off x="1819808" y="3429000"/>
            <a:ext cx="1693666" cy="1179381"/>
            <a:chOff x="1819808" y="3429000"/>
            <a:chExt cx="1693666" cy="1179381"/>
          </a:xfrm>
        </p:grpSpPr>
        <p:sp>
          <p:nvSpPr>
            <p:cNvPr id="35858" name="AutoShape 18"/>
            <p:cNvSpPr/>
            <p:nvPr/>
          </p:nvSpPr>
          <p:spPr bwMode="auto">
            <a:xfrm>
              <a:off x="1836107" y="3429000"/>
              <a:ext cx="1205547" cy="30480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>
              <a:noFill/>
            </a:ln>
            <a:effectLst/>
          </p:spPr>
          <p:txBody>
            <a:bodyPr lIns="14288" tIns="14288" rIns="14288" bIns="14288" anchor="ctr"/>
            <a:lstStyle/>
            <a:p>
              <a:pPr defTabSz="456565"/>
              <a:r>
                <a:rPr lang="zh-CN" altLang="en-US" sz="1600" b="1" dirty="0">
                  <a:solidFill>
                    <a:schemeClr val="bg1"/>
                  </a:solidFill>
                  <a:cs typeface="+mn-ea"/>
                  <a:sym typeface="+mn-lt"/>
                </a:rPr>
                <a:t>输入标题</a:t>
              </a:r>
              <a:endParaRPr lang="es-ES" altLang="zh-CN" sz="16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6" name="AutoShape 18">
              <a:extLst>
                <a:ext uri="{FF2B5EF4-FFF2-40B4-BE49-F238E27FC236}">
                  <a16:creationId xmlns:a16="http://schemas.microsoft.com/office/drawing/2014/main" id="{AA737068-09AD-4DBC-A3D8-08988568BFA1}"/>
                </a:ext>
              </a:extLst>
            </p:cNvPr>
            <p:cNvSpPr/>
            <p:nvPr/>
          </p:nvSpPr>
          <p:spPr bwMode="auto">
            <a:xfrm>
              <a:off x="1819808" y="3748749"/>
              <a:ext cx="1693666" cy="85963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4288" tIns="14288" rIns="14288" bIns="14288" anchor="t"/>
            <a:lstStyle/>
            <a:p>
              <a:pPr algn="l" defTabSz="1218565">
                <a:spcBef>
                  <a:spcPct val="20000"/>
                </a:spcBef>
                <a:defRPr/>
              </a:pPr>
              <a:r>
                <a:rPr lang="zh-CN" altLang="en-US" sz="1200" dirty="0">
                  <a:solidFill>
                    <a:schemeClr val="bg1"/>
                  </a:solidFill>
                  <a:cs typeface="+mn-ea"/>
                  <a:sym typeface="+mn-lt"/>
                </a:rPr>
                <a:t>此处添加详细文本描述，建议与标题相关并符合整体语言风格，语言描述尽量简洁生动。</a:t>
              </a:r>
              <a:endParaRPr lang="en-US" altLang="zh-CN" sz="1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3513474" y="2297115"/>
            <a:ext cx="2706336" cy="2707481"/>
            <a:chOff x="2634853" y="2190236"/>
            <a:chExt cx="2030016" cy="2031238"/>
          </a:xfrm>
          <a:solidFill>
            <a:schemeClr val="accent2"/>
          </a:solidFill>
        </p:grpSpPr>
        <p:sp>
          <p:nvSpPr>
            <p:cNvPr id="35852" name="AutoShape 12"/>
            <p:cNvSpPr/>
            <p:nvPr/>
          </p:nvSpPr>
          <p:spPr bwMode="auto">
            <a:xfrm>
              <a:off x="2634853" y="2190236"/>
              <a:ext cx="2030016" cy="2031238"/>
            </a:xfrm>
            <a:custGeom>
              <a:avLst/>
              <a:gdLst>
                <a:gd name="T0" fmla="*/ 2706550 w 19679"/>
                <a:gd name="T1" fmla="*/ 2971777 h 19679"/>
                <a:gd name="T2" fmla="*/ 2706550 w 19679"/>
                <a:gd name="T3" fmla="*/ 2971777 h 19679"/>
                <a:gd name="T4" fmla="*/ 2706550 w 19679"/>
                <a:gd name="T5" fmla="*/ 2971777 h 19679"/>
                <a:gd name="T6" fmla="*/ 2706550 w 19679"/>
                <a:gd name="T7" fmla="*/ 2971777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8" y="6724"/>
                    <a:pt x="20638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5853" name="AutoShape 13"/>
            <p:cNvSpPr/>
            <p:nvPr/>
          </p:nvSpPr>
          <p:spPr bwMode="auto">
            <a:xfrm>
              <a:off x="3400425" y="2532050"/>
              <a:ext cx="507206" cy="507959"/>
            </a:xfrm>
            <a:custGeom>
              <a:avLst/>
              <a:gdLst>
                <a:gd name="T0" fmla="*/ 676275 w 21600"/>
                <a:gd name="T1" fmla="*/ 677069 h 21600"/>
                <a:gd name="T2" fmla="*/ 676275 w 21600"/>
                <a:gd name="T3" fmla="*/ 677069 h 21600"/>
                <a:gd name="T4" fmla="*/ 676275 w 21600"/>
                <a:gd name="T5" fmla="*/ 677069 h 21600"/>
                <a:gd name="T6" fmla="*/ 676275 w 21600"/>
                <a:gd name="T7" fmla="*/ 677069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19987" y="2580"/>
                  </a:moveTo>
                  <a:cubicBezTo>
                    <a:pt x="20419" y="2580"/>
                    <a:pt x="20793" y="2735"/>
                    <a:pt x="21116" y="3052"/>
                  </a:cubicBezTo>
                  <a:cubicBezTo>
                    <a:pt x="21438" y="3372"/>
                    <a:pt x="21600" y="3743"/>
                    <a:pt x="21600" y="4175"/>
                  </a:cubicBezTo>
                  <a:lnTo>
                    <a:pt x="21600" y="19987"/>
                  </a:lnTo>
                  <a:cubicBezTo>
                    <a:pt x="21600" y="20419"/>
                    <a:pt x="21438" y="20796"/>
                    <a:pt x="21116" y="21116"/>
                  </a:cubicBezTo>
                  <a:cubicBezTo>
                    <a:pt x="20793" y="21438"/>
                    <a:pt x="20419" y="21599"/>
                    <a:pt x="19987" y="21599"/>
                  </a:cubicBezTo>
                  <a:lnTo>
                    <a:pt x="1612" y="21599"/>
                  </a:lnTo>
                  <a:cubicBezTo>
                    <a:pt x="1180" y="21599"/>
                    <a:pt x="806" y="21438"/>
                    <a:pt x="483" y="21116"/>
                  </a:cubicBezTo>
                  <a:cubicBezTo>
                    <a:pt x="161" y="20796"/>
                    <a:pt x="0" y="20419"/>
                    <a:pt x="0" y="19987"/>
                  </a:cubicBezTo>
                  <a:lnTo>
                    <a:pt x="0" y="4175"/>
                  </a:lnTo>
                  <a:cubicBezTo>
                    <a:pt x="0" y="3743"/>
                    <a:pt x="161" y="3372"/>
                    <a:pt x="483" y="3052"/>
                  </a:cubicBezTo>
                  <a:cubicBezTo>
                    <a:pt x="806" y="2735"/>
                    <a:pt x="1180" y="2580"/>
                    <a:pt x="1612" y="2580"/>
                  </a:cubicBezTo>
                  <a:lnTo>
                    <a:pt x="2150" y="2580"/>
                  </a:lnTo>
                  <a:lnTo>
                    <a:pt x="2150" y="2401"/>
                  </a:lnTo>
                  <a:cubicBezTo>
                    <a:pt x="2150" y="2116"/>
                    <a:pt x="2196" y="1828"/>
                    <a:pt x="2288" y="1540"/>
                  </a:cubicBezTo>
                  <a:cubicBezTo>
                    <a:pt x="2381" y="1249"/>
                    <a:pt x="2530" y="990"/>
                    <a:pt x="2738" y="766"/>
                  </a:cubicBezTo>
                  <a:cubicBezTo>
                    <a:pt x="2942" y="541"/>
                    <a:pt x="3216" y="360"/>
                    <a:pt x="3555" y="213"/>
                  </a:cubicBezTo>
                  <a:cubicBezTo>
                    <a:pt x="3895" y="75"/>
                    <a:pt x="4310" y="0"/>
                    <a:pt x="4796" y="0"/>
                  </a:cubicBezTo>
                  <a:cubicBezTo>
                    <a:pt x="5283" y="0"/>
                    <a:pt x="5698" y="75"/>
                    <a:pt x="6037" y="213"/>
                  </a:cubicBezTo>
                  <a:cubicBezTo>
                    <a:pt x="6377" y="360"/>
                    <a:pt x="6651" y="541"/>
                    <a:pt x="6858" y="766"/>
                  </a:cubicBezTo>
                  <a:cubicBezTo>
                    <a:pt x="7062" y="990"/>
                    <a:pt x="7215" y="1255"/>
                    <a:pt x="7313" y="1546"/>
                  </a:cubicBezTo>
                  <a:cubicBezTo>
                    <a:pt x="7411" y="1840"/>
                    <a:pt x="7457" y="2125"/>
                    <a:pt x="7457" y="2401"/>
                  </a:cubicBezTo>
                  <a:lnTo>
                    <a:pt x="7457" y="2580"/>
                  </a:lnTo>
                  <a:lnTo>
                    <a:pt x="8133" y="2580"/>
                  </a:lnTo>
                  <a:lnTo>
                    <a:pt x="8133" y="2401"/>
                  </a:lnTo>
                  <a:cubicBezTo>
                    <a:pt x="8133" y="2116"/>
                    <a:pt x="8179" y="1828"/>
                    <a:pt x="8269" y="1540"/>
                  </a:cubicBezTo>
                  <a:cubicBezTo>
                    <a:pt x="8364" y="1249"/>
                    <a:pt x="8511" y="990"/>
                    <a:pt x="8718" y="766"/>
                  </a:cubicBezTo>
                  <a:cubicBezTo>
                    <a:pt x="8925" y="541"/>
                    <a:pt x="9199" y="360"/>
                    <a:pt x="9538" y="213"/>
                  </a:cubicBezTo>
                  <a:cubicBezTo>
                    <a:pt x="9878" y="74"/>
                    <a:pt x="10293" y="0"/>
                    <a:pt x="10779" y="0"/>
                  </a:cubicBezTo>
                  <a:cubicBezTo>
                    <a:pt x="11266" y="0"/>
                    <a:pt x="11678" y="74"/>
                    <a:pt x="12020" y="213"/>
                  </a:cubicBezTo>
                  <a:cubicBezTo>
                    <a:pt x="12360" y="360"/>
                    <a:pt x="12636" y="541"/>
                    <a:pt x="12852" y="766"/>
                  </a:cubicBezTo>
                  <a:cubicBezTo>
                    <a:pt x="13068" y="990"/>
                    <a:pt x="13227" y="1255"/>
                    <a:pt x="13322" y="1546"/>
                  </a:cubicBezTo>
                  <a:cubicBezTo>
                    <a:pt x="13417" y="1840"/>
                    <a:pt x="13469" y="2125"/>
                    <a:pt x="13469" y="2401"/>
                  </a:cubicBezTo>
                  <a:lnTo>
                    <a:pt x="13469" y="2580"/>
                  </a:lnTo>
                  <a:lnTo>
                    <a:pt x="14142" y="2580"/>
                  </a:lnTo>
                  <a:lnTo>
                    <a:pt x="14142" y="2401"/>
                  </a:lnTo>
                  <a:cubicBezTo>
                    <a:pt x="14142" y="2116"/>
                    <a:pt x="14191" y="1828"/>
                    <a:pt x="14286" y="1540"/>
                  </a:cubicBezTo>
                  <a:cubicBezTo>
                    <a:pt x="14384" y="1249"/>
                    <a:pt x="14534" y="990"/>
                    <a:pt x="14741" y="765"/>
                  </a:cubicBezTo>
                  <a:cubicBezTo>
                    <a:pt x="14948" y="541"/>
                    <a:pt x="15219" y="359"/>
                    <a:pt x="15556" y="213"/>
                  </a:cubicBezTo>
                  <a:cubicBezTo>
                    <a:pt x="15890" y="74"/>
                    <a:pt x="16305" y="0"/>
                    <a:pt x="16803" y="0"/>
                  </a:cubicBezTo>
                  <a:cubicBezTo>
                    <a:pt x="17289" y="0"/>
                    <a:pt x="17704" y="74"/>
                    <a:pt x="18044" y="213"/>
                  </a:cubicBezTo>
                  <a:cubicBezTo>
                    <a:pt x="18383" y="359"/>
                    <a:pt x="18657" y="541"/>
                    <a:pt x="18864" y="765"/>
                  </a:cubicBezTo>
                  <a:cubicBezTo>
                    <a:pt x="19069" y="990"/>
                    <a:pt x="19218" y="1255"/>
                    <a:pt x="19311" y="1546"/>
                  </a:cubicBezTo>
                  <a:cubicBezTo>
                    <a:pt x="19403" y="1839"/>
                    <a:pt x="19449" y="2125"/>
                    <a:pt x="19449" y="2401"/>
                  </a:cubicBezTo>
                  <a:lnTo>
                    <a:pt x="19449" y="2580"/>
                  </a:lnTo>
                  <a:lnTo>
                    <a:pt x="19987" y="2580"/>
                  </a:lnTo>
                  <a:close/>
                  <a:moveTo>
                    <a:pt x="6066" y="7968"/>
                  </a:moveTo>
                  <a:lnTo>
                    <a:pt x="2179" y="7968"/>
                  </a:lnTo>
                  <a:lnTo>
                    <a:pt x="2179" y="11443"/>
                  </a:lnTo>
                  <a:lnTo>
                    <a:pt x="6066" y="11443"/>
                  </a:lnTo>
                  <a:lnTo>
                    <a:pt x="6066" y="7968"/>
                  </a:lnTo>
                  <a:close/>
                  <a:moveTo>
                    <a:pt x="6066" y="11976"/>
                  </a:moveTo>
                  <a:lnTo>
                    <a:pt x="2179" y="11976"/>
                  </a:lnTo>
                  <a:lnTo>
                    <a:pt x="2179" y="15452"/>
                  </a:lnTo>
                  <a:lnTo>
                    <a:pt x="6066" y="15452"/>
                  </a:lnTo>
                  <a:lnTo>
                    <a:pt x="6066" y="11976"/>
                  </a:lnTo>
                  <a:close/>
                  <a:moveTo>
                    <a:pt x="6066" y="15976"/>
                  </a:moveTo>
                  <a:lnTo>
                    <a:pt x="2179" y="15976"/>
                  </a:lnTo>
                  <a:lnTo>
                    <a:pt x="2179" y="19422"/>
                  </a:lnTo>
                  <a:lnTo>
                    <a:pt x="6066" y="19422"/>
                  </a:lnTo>
                  <a:lnTo>
                    <a:pt x="6066" y="15976"/>
                  </a:lnTo>
                  <a:close/>
                  <a:moveTo>
                    <a:pt x="3754" y="5543"/>
                  </a:moveTo>
                  <a:cubicBezTo>
                    <a:pt x="3754" y="6067"/>
                    <a:pt x="4102" y="6323"/>
                    <a:pt x="4799" y="6323"/>
                  </a:cubicBezTo>
                  <a:cubicBezTo>
                    <a:pt x="5499" y="6323"/>
                    <a:pt x="5847" y="6067"/>
                    <a:pt x="5847" y="5543"/>
                  </a:cubicBezTo>
                  <a:lnTo>
                    <a:pt x="5847" y="2398"/>
                  </a:lnTo>
                  <a:cubicBezTo>
                    <a:pt x="5847" y="1877"/>
                    <a:pt x="5499" y="1612"/>
                    <a:pt x="4799" y="1612"/>
                  </a:cubicBezTo>
                  <a:cubicBezTo>
                    <a:pt x="4102" y="1612"/>
                    <a:pt x="3754" y="1877"/>
                    <a:pt x="3754" y="2398"/>
                  </a:cubicBezTo>
                  <a:lnTo>
                    <a:pt x="3754" y="5543"/>
                  </a:lnTo>
                  <a:close/>
                  <a:moveTo>
                    <a:pt x="10535" y="7968"/>
                  </a:moveTo>
                  <a:lnTo>
                    <a:pt x="6607" y="7968"/>
                  </a:lnTo>
                  <a:lnTo>
                    <a:pt x="6607" y="11443"/>
                  </a:lnTo>
                  <a:lnTo>
                    <a:pt x="10535" y="11443"/>
                  </a:lnTo>
                  <a:lnTo>
                    <a:pt x="10535" y="7968"/>
                  </a:lnTo>
                  <a:close/>
                  <a:moveTo>
                    <a:pt x="10535" y="11976"/>
                  </a:moveTo>
                  <a:lnTo>
                    <a:pt x="6607" y="11976"/>
                  </a:lnTo>
                  <a:lnTo>
                    <a:pt x="6607" y="15452"/>
                  </a:lnTo>
                  <a:lnTo>
                    <a:pt x="10535" y="15452"/>
                  </a:lnTo>
                  <a:lnTo>
                    <a:pt x="10535" y="11976"/>
                  </a:lnTo>
                  <a:close/>
                  <a:moveTo>
                    <a:pt x="10535" y="15976"/>
                  </a:moveTo>
                  <a:lnTo>
                    <a:pt x="6607" y="15976"/>
                  </a:lnTo>
                  <a:lnTo>
                    <a:pt x="6607" y="19422"/>
                  </a:lnTo>
                  <a:lnTo>
                    <a:pt x="10535" y="19422"/>
                  </a:lnTo>
                  <a:lnTo>
                    <a:pt x="10535" y="15976"/>
                  </a:lnTo>
                  <a:close/>
                  <a:moveTo>
                    <a:pt x="9774" y="5543"/>
                  </a:moveTo>
                  <a:cubicBezTo>
                    <a:pt x="9774" y="5825"/>
                    <a:pt x="9849" y="6027"/>
                    <a:pt x="9996" y="6145"/>
                  </a:cubicBezTo>
                  <a:cubicBezTo>
                    <a:pt x="10143" y="6269"/>
                    <a:pt x="10405" y="6323"/>
                    <a:pt x="10782" y="6323"/>
                  </a:cubicBezTo>
                  <a:cubicBezTo>
                    <a:pt x="11159" y="6323"/>
                    <a:pt x="11427" y="6263"/>
                    <a:pt x="11588" y="6139"/>
                  </a:cubicBezTo>
                  <a:cubicBezTo>
                    <a:pt x="11750" y="6015"/>
                    <a:pt x="11830" y="5819"/>
                    <a:pt x="11830" y="5543"/>
                  </a:cubicBezTo>
                  <a:lnTo>
                    <a:pt x="11830" y="2398"/>
                  </a:lnTo>
                  <a:cubicBezTo>
                    <a:pt x="11830" y="2128"/>
                    <a:pt x="11750" y="1932"/>
                    <a:pt x="11588" y="1802"/>
                  </a:cubicBezTo>
                  <a:cubicBezTo>
                    <a:pt x="11427" y="1673"/>
                    <a:pt x="11159" y="1612"/>
                    <a:pt x="10782" y="1612"/>
                  </a:cubicBezTo>
                  <a:cubicBezTo>
                    <a:pt x="10405" y="1612"/>
                    <a:pt x="10143" y="1679"/>
                    <a:pt x="9996" y="1814"/>
                  </a:cubicBezTo>
                  <a:cubicBezTo>
                    <a:pt x="9849" y="1944"/>
                    <a:pt x="9774" y="2139"/>
                    <a:pt x="9774" y="2398"/>
                  </a:cubicBezTo>
                  <a:lnTo>
                    <a:pt x="9774" y="5543"/>
                  </a:lnTo>
                  <a:close/>
                  <a:moveTo>
                    <a:pt x="14986" y="7968"/>
                  </a:moveTo>
                  <a:lnTo>
                    <a:pt x="11073" y="7968"/>
                  </a:lnTo>
                  <a:lnTo>
                    <a:pt x="11073" y="11443"/>
                  </a:lnTo>
                  <a:lnTo>
                    <a:pt x="14986" y="11443"/>
                  </a:lnTo>
                  <a:lnTo>
                    <a:pt x="14986" y="7968"/>
                  </a:lnTo>
                  <a:close/>
                  <a:moveTo>
                    <a:pt x="14986" y="11976"/>
                  </a:moveTo>
                  <a:lnTo>
                    <a:pt x="11073" y="11976"/>
                  </a:lnTo>
                  <a:lnTo>
                    <a:pt x="11073" y="15452"/>
                  </a:lnTo>
                  <a:lnTo>
                    <a:pt x="14986" y="15452"/>
                  </a:lnTo>
                  <a:lnTo>
                    <a:pt x="14986" y="11976"/>
                  </a:lnTo>
                  <a:close/>
                  <a:moveTo>
                    <a:pt x="14986" y="15976"/>
                  </a:moveTo>
                  <a:lnTo>
                    <a:pt x="11073" y="15976"/>
                  </a:lnTo>
                  <a:lnTo>
                    <a:pt x="11073" y="19422"/>
                  </a:lnTo>
                  <a:lnTo>
                    <a:pt x="14986" y="19422"/>
                  </a:lnTo>
                  <a:lnTo>
                    <a:pt x="14986" y="15976"/>
                  </a:lnTo>
                  <a:close/>
                  <a:moveTo>
                    <a:pt x="19423" y="7968"/>
                  </a:moveTo>
                  <a:lnTo>
                    <a:pt x="15521" y="7968"/>
                  </a:lnTo>
                  <a:lnTo>
                    <a:pt x="15521" y="11443"/>
                  </a:lnTo>
                  <a:lnTo>
                    <a:pt x="19423" y="11443"/>
                  </a:lnTo>
                  <a:lnTo>
                    <a:pt x="19423" y="7968"/>
                  </a:lnTo>
                  <a:close/>
                  <a:moveTo>
                    <a:pt x="19423" y="11976"/>
                  </a:moveTo>
                  <a:lnTo>
                    <a:pt x="15521" y="11976"/>
                  </a:lnTo>
                  <a:lnTo>
                    <a:pt x="15521" y="15452"/>
                  </a:lnTo>
                  <a:lnTo>
                    <a:pt x="19423" y="15452"/>
                  </a:lnTo>
                  <a:lnTo>
                    <a:pt x="19423" y="11976"/>
                  </a:lnTo>
                  <a:close/>
                  <a:moveTo>
                    <a:pt x="19423" y="15976"/>
                  </a:moveTo>
                  <a:lnTo>
                    <a:pt x="15521" y="15976"/>
                  </a:lnTo>
                  <a:lnTo>
                    <a:pt x="15521" y="19422"/>
                  </a:lnTo>
                  <a:lnTo>
                    <a:pt x="19423" y="19422"/>
                  </a:lnTo>
                  <a:lnTo>
                    <a:pt x="19423" y="15976"/>
                  </a:lnTo>
                  <a:close/>
                  <a:moveTo>
                    <a:pt x="15758" y="5543"/>
                  </a:moveTo>
                  <a:cubicBezTo>
                    <a:pt x="15758" y="6067"/>
                    <a:pt x="16106" y="6323"/>
                    <a:pt x="16806" y="6323"/>
                  </a:cubicBezTo>
                  <a:cubicBezTo>
                    <a:pt x="17502" y="6323"/>
                    <a:pt x="17848" y="6067"/>
                    <a:pt x="17839" y="5543"/>
                  </a:cubicBezTo>
                  <a:lnTo>
                    <a:pt x="17839" y="2398"/>
                  </a:lnTo>
                  <a:cubicBezTo>
                    <a:pt x="17839" y="1877"/>
                    <a:pt x="17494" y="1612"/>
                    <a:pt x="16806" y="1612"/>
                  </a:cubicBezTo>
                  <a:cubicBezTo>
                    <a:pt x="16106" y="1612"/>
                    <a:pt x="15758" y="1877"/>
                    <a:pt x="15758" y="2398"/>
                  </a:cubicBezTo>
                  <a:lnTo>
                    <a:pt x="15758" y="554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14288" tIns="14288" rIns="14288" bIns="14288" anchor="ctr"/>
            <a:lstStyle/>
            <a:p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5807113" y="2297115"/>
            <a:ext cx="2706336" cy="2707481"/>
            <a:chOff x="4355306" y="2190236"/>
            <a:chExt cx="2030016" cy="2031238"/>
          </a:xfrm>
          <a:solidFill>
            <a:schemeClr val="accent3"/>
          </a:solidFill>
        </p:grpSpPr>
        <p:sp>
          <p:nvSpPr>
            <p:cNvPr id="35846" name="AutoShape 6"/>
            <p:cNvSpPr/>
            <p:nvPr/>
          </p:nvSpPr>
          <p:spPr bwMode="auto">
            <a:xfrm>
              <a:off x="4355306" y="2190236"/>
              <a:ext cx="2030016" cy="2031238"/>
            </a:xfrm>
            <a:custGeom>
              <a:avLst/>
              <a:gdLst>
                <a:gd name="T0" fmla="*/ 2706550 w 19679"/>
                <a:gd name="T1" fmla="*/ 2971777 h 19679"/>
                <a:gd name="T2" fmla="*/ 2706550 w 19679"/>
                <a:gd name="T3" fmla="*/ 2971777 h 19679"/>
                <a:gd name="T4" fmla="*/ 2706550 w 19679"/>
                <a:gd name="T5" fmla="*/ 2971777 h 19679"/>
                <a:gd name="T6" fmla="*/ 2706550 w 19679"/>
                <a:gd name="T7" fmla="*/ 2971777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8" y="6724"/>
                    <a:pt x="20638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5847" name="AutoShape 7"/>
            <p:cNvSpPr/>
            <p:nvPr/>
          </p:nvSpPr>
          <p:spPr bwMode="auto">
            <a:xfrm>
              <a:off x="5104209" y="2572544"/>
              <a:ext cx="509588" cy="425184"/>
            </a:xfrm>
            <a:custGeom>
              <a:avLst/>
              <a:gdLst>
                <a:gd name="T0" fmla="*/ 679450 w 21600"/>
                <a:gd name="T1" fmla="*/ 566738 h 21600"/>
                <a:gd name="T2" fmla="*/ 679450 w 21600"/>
                <a:gd name="T3" fmla="*/ 566738 h 21600"/>
                <a:gd name="T4" fmla="*/ 679450 w 21600"/>
                <a:gd name="T5" fmla="*/ 566738 h 21600"/>
                <a:gd name="T6" fmla="*/ 679450 w 21600"/>
                <a:gd name="T7" fmla="*/ 566738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20708" y="14020"/>
                  </a:moveTo>
                  <a:cubicBezTo>
                    <a:pt x="20951" y="14020"/>
                    <a:pt x="21161" y="14125"/>
                    <a:pt x="21335" y="14334"/>
                  </a:cubicBezTo>
                  <a:cubicBezTo>
                    <a:pt x="21511" y="14548"/>
                    <a:pt x="21600" y="14810"/>
                    <a:pt x="21600" y="15115"/>
                  </a:cubicBezTo>
                  <a:lnTo>
                    <a:pt x="21600" y="20504"/>
                  </a:lnTo>
                  <a:cubicBezTo>
                    <a:pt x="21600" y="20815"/>
                    <a:pt x="21511" y="21071"/>
                    <a:pt x="21335" y="21285"/>
                  </a:cubicBezTo>
                  <a:cubicBezTo>
                    <a:pt x="21161" y="21494"/>
                    <a:pt x="20951" y="21599"/>
                    <a:pt x="20708" y="21599"/>
                  </a:cubicBezTo>
                  <a:lnTo>
                    <a:pt x="16197" y="21599"/>
                  </a:lnTo>
                  <a:cubicBezTo>
                    <a:pt x="15940" y="21599"/>
                    <a:pt x="15729" y="21494"/>
                    <a:pt x="15563" y="21285"/>
                  </a:cubicBezTo>
                  <a:cubicBezTo>
                    <a:pt x="15399" y="21071"/>
                    <a:pt x="15316" y="20815"/>
                    <a:pt x="15316" y="20504"/>
                  </a:cubicBezTo>
                  <a:lnTo>
                    <a:pt x="15316" y="15115"/>
                  </a:lnTo>
                  <a:cubicBezTo>
                    <a:pt x="15316" y="14810"/>
                    <a:pt x="15399" y="14548"/>
                    <a:pt x="15570" y="14334"/>
                  </a:cubicBezTo>
                  <a:cubicBezTo>
                    <a:pt x="15737" y="14125"/>
                    <a:pt x="15945" y="14020"/>
                    <a:pt x="16197" y="14020"/>
                  </a:cubicBezTo>
                  <a:lnTo>
                    <a:pt x="17788" y="14020"/>
                  </a:lnTo>
                  <a:lnTo>
                    <a:pt x="17788" y="11869"/>
                  </a:lnTo>
                  <a:cubicBezTo>
                    <a:pt x="17788" y="11699"/>
                    <a:pt x="17707" y="11610"/>
                    <a:pt x="17543" y="11602"/>
                  </a:cubicBezTo>
                  <a:lnTo>
                    <a:pt x="11473" y="11602"/>
                  </a:lnTo>
                  <a:lnTo>
                    <a:pt x="11473" y="14019"/>
                  </a:lnTo>
                  <a:lnTo>
                    <a:pt x="13054" y="14019"/>
                  </a:lnTo>
                  <a:cubicBezTo>
                    <a:pt x="13296" y="14019"/>
                    <a:pt x="13507" y="14125"/>
                    <a:pt x="13681" y="14334"/>
                  </a:cubicBezTo>
                  <a:cubicBezTo>
                    <a:pt x="13857" y="14548"/>
                    <a:pt x="13945" y="14810"/>
                    <a:pt x="13945" y="15115"/>
                  </a:cubicBezTo>
                  <a:lnTo>
                    <a:pt x="13945" y="20504"/>
                  </a:lnTo>
                  <a:cubicBezTo>
                    <a:pt x="13945" y="20815"/>
                    <a:pt x="13857" y="21071"/>
                    <a:pt x="13681" y="21285"/>
                  </a:cubicBezTo>
                  <a:cubicBezTo>
                    <a:pt x="13507" y="21494"/>
                    <a:pt x="13296" y="21599"/>
                    <a:pt x="13054" y="21599"/>
                  </a:cubicBezTo>
                  <a:lnTo>
                    <a:pt x="8543" y="21599"/>
                  </a:lnTo>
                  <a:cubicBezTo>
                    <a:pt x="8298" y="21599"/>
                    <a:pt x="8090" y="21494"/>
                    <a:pt x="7913" y="21285"/>
                  </a:cubicBezTo>
                  <a:cubicBezTo>
                    <a:pt x="7740" y="21071"/>
                    <a:pt x="7652" y="20815"/>
                    <a:pt x="7652" y="20504"/>
                  </a:cubicBezTo>
                  <a:lnTo>
                    <a:pt x="7652" y="15115"/>
                  </a:lnTo>
                  <a:cubicBezTo>
                    <a:pt x="7652" y="14810"/>
                    <a:pt x="7740" y="14548"/>
                    <a:pt x="7913" y="14334"/>
                  </a:cubicBezTo>
                  <a:cubicBezTo>
                    <a:pt x="8090" y="14125"/>
                    <a:pt x="8298" y="14019"/>
                    <a:pt x="8543" y="14019"/>
                  </a:cubicBezTo>
                  <a:lnTo>
                    <a:pt x="10124" y="14019"/>
                  </a:lnTo>
                  <a:lnTo>
                    <a:pt x="10124" y="11602"/>
                  </a:lnTo>
                  <a:lnTo>
                    <a:pt x="4056" y="11602"/>
                  </a:lnTo>
                  <a:cubicBezTo>
                    <a:pt x="3901" y="11602"/>
                    <a:pt x="3821" y="11690"/>
                    <a:pt x="3821" y="11869"/>
                  </a:cubicBezTo>
                  <a:lnTo>
                    <a:pt x="3821" y="14020"/>
                  </a:lnTo>
                  <a:lnTo>
                    <a:pt x="5402" y="14020"/>
                  </a:lnTo>
                  <a:cubicBezTo>
                    <a:pt x="5661" y="14020"/>
                    <a:pt x="5874" y="14125"/>
                    <a:pt x="6053" y="14334"/>
                  </a:cubicBezTo>
                  <a:cubicBezTo>
                    <a:pt x="6229" y="14548"/>
                    <a:pt x="6315" y="14810"/>
                    <a:pt x="6315" y="15115"/>
                  </a:cubicBezTo>
                  <a:lnTo>
                    <a:pt x="6315" y="20504"/>
                  </a:lnTo>
                  <a:cubicBezTo>
                    <a:pt x="6315" y="20815"/>
                    <a:pt x="6229" y="21071"/>
                    <a:pt x="6053" y="21285"/>
                  </a:cubicBezTo>
                  <a:cubicBezTo>
                    <a:pt x="5877" y="21494"/>
                    <a:pt x="5664" y="21599"/>
                    <a:pt x="5402" y="21599"/>
                  </a:cubicBezTo>
                  <a:lnTo>
                    <a:pt x="913" y="21599"/>
                  </a:lnTo>
                  <a:cubicBezTo>
                    <a:pt x="658" y="21599"/>
                    <a:pt x="440" y="21494"/>
                    <a:pt x="261" y="21285"/>
                  </a:cubicBezTo>
                  <a:cubicBezTo>
                    <a:pt x="88" y="21071"/>
                    <a:pt x="0" y="20815"/>
                    <a:pt x="0" y="20504"/>
                  </a:cubicBezTo>
                  <a:lnTo>
                    <a:pt x="0" y="15115"/>
                  </a:lnTo>
                  <a:cubicBezTo>
                    <a:pt x="0" y="14810"/>
                    <a:pt x="88" y="14548"/>
                    <a:pt x="261" y="14334"/>
                  </a:cubicBezTo>
                  <a:cubicBezTo>
                    <a:pt x="438" y="14125"/>
                    <a:pt x="656" y="14020"/>
                    <a:pt x="913" y="14020"/>
                  </a:cubicBezTo>
                  <a:lnTo>
                    <a:pt x="2472" y="14020"/>
                  </a:lnTo>
                  <a:lnTo>
                    <a:pt x="2472" y="11869"/>
                  </a:lnTo>
                  <a:cubicBezTo>
                    <a:pt x="2472" y="11352"/>
                    <a:pt x="2629" y="10911"/>
                    <a:pt x="2942" y="10544"/>
                  </a:cubicBezTo>
                  <a:cubicBezTo>
                    <a:pt x="3253" y="10180"/>
                    <a:pt x="3622" y="9997"/>
                    <a:pt x="4053" y="9997"/>
                  </a:cubicBezTo>
                  <a:lnTo>
                    <a:pt x="10121" y="9997"/>
                  </a:lnTo>
                  <a:lnTo>
                    <a:pt x="10121" y="7550"/>
                  </a:lnTo>
                  <a:lnTo>
                    <a:pt x="8540" y="7550"/>
                  </a:lnTo>
                  <a:cubicBezTo>
                    <a:pt x="8295" y="7550"/>
                    <a:pt x="8087" y="7450"/>
                    <a:pt x="7911" y="7247"/>
                  </a:cubicBezTo>
                  <a:cubicBezTo>
                    <a:pt x="7737" y="7045"/>
                    <a:pt x="7649" y="6789"/>
                    <a:pt x="7649" y="6484"/>
                  </a:cubicBezTo>
                  <a:lnTo>
                    <a:pt x="7649" y="1066"/>
                  </a:lnTo>
                  <a:cubicBezTo>
                    <a:pt x="7649" y="775"/>
                    <a:pt x="7737" y="522"/>
                    <a:pt x="7911" y="314"/>
                  </a:cubicBezTo>
                  <a:cubicBezTo>
                    <a:pt x="8087" y="102"/>
                    <a:pt x="8295" y="0"/>
                    <a:pt x="8540" y="0"/>
                  </a:cubicBezTo>
                  <a:lnTo>
                    <a:pt x="13052" y="0"/>
                  </a:lnTo>
                  <a:cubicBezTo>
                    <a:pt x="13294" y="0"/>
                    <a:pt x="13504" y="102"/>
                    <a:pt x="13678" y="314"/>
                  </a:cubicBezTo>
                  <a:cubicBezTo>
                    <a:pt x="13854" y="522"/>
                    <a:pt x="13943" y="775"/>
                    <a:pt x="13943" y="1066"/>
                  </a:cubicBezTo>
                  <a:lnTo>
                    <a:pt x="13943" y="6484"/>
                  </a:lnTo>
                  <a:cubicBezTo>
                    <a:pt x="13943" y="6789"/>
                    <a:pt x="13854" y="7045"/>
                    <a:pt x="13678" y="7247"/>
                  </a:cubicBezTo>
                  <a:cubicBezTo>
                    <a:pt x="13504" y="7450"/>
                    <a:pt x="13294" y="7550"/>
                    <a:pt x="13052" y="7550"/>
                  </a:cubicBezTo>
                  <a:lnTo>
                    <a:pt x="11470" y="7550"/>
                  </a:lnTo>
                  <a:lnTo>
                    <a:pt x="11470" y="9997"/>
                  </a:lnTo>
                  <a:lnTo>
                    <a:pt x="17541" y="9997"/>
                  </a:lnTo>
                  <a:cubicBezTo>
                    <a:pt x="17969" y="9997"/>
                    <a:pt x="18339" y="10177"/>
                    <a:pt x="18652" y="10538"/>
                  </a:cubicBezTo>
                  <a:cubicBezTo>
                    <a:pt x="18966" y="10899"/>
                    <a:pt x="19122" y="11343"/>
                    <a:pt x="19122" y="11869"/>
                  </a:cubicBezTo>
                  <a:lnTo>
                    <a:pt x="19122" y="14020"/>
                  </a:lnTo>
                  <a:lnTo>
                    <a:pt x="20708" y="1402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14288" tIns="14288" rIns="14288" bIns="14288" anchor="ctr"/>
            <a:lstStyle/>
            <a:p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8093611" y="2297115"/>
            <a:ext cx="2707129" cy="2707481"/>
            <a:chOff x="6070402" y="2190236"/>
            <a:chExt cx="2030611" cy="2031238"/>
          </a:xfrm>
          <a:solidFill>
            <a:schemeClr val="accent4"/>
          </a:solidFill>
        </p:grpSpPr>
        <p:sp>
          <p:nvSpPr>
            <p:cNvPr id="35850" name="AutoShape 10"/>
            <p:cNvSpPr/>
            <p:nvPr/>
          </p:nvSpPr>
          <p:spPr bwMode="auto">
            <a:xfrm>
              <a:off x="6070402" y="2190236"/>
              <a:ext cx="2030611" cy="2031238"/>
            </a:xfrm>
            <a:custGeom>
              <a:avLst/>
              <a:gdLst>
                <a:gd name="T0" fmla="*/ 2707343 w 19679"/>
                <a:gd name="T1" fmla="*/ 2971777 h 19679"/>
                <a:gd name="T2" fmla="*/ 2707343 w 19679"/>
                <a:gd name="T3" fmla="*/ 2971777 h 19679"/>
                <a:gd name="T4" fmla="*/ 2707343 w 19679"/>
                <a:gd name="T5" fmla="*/ 2971777 h 19679"/>
                <a:gd name="T6" fmla="*/ 2707343 w 19679"/>
                <a:gd name="T7" fmla="*/ 2971777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8" y="6724"/>
                    <a:pt x="20638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5851" name="AutoShape 11"/>
            <p:cNvSpPr/>
            <p:nvPr/>
          </p:nvSpPr>
          <p:spPr bwMode="auto">
            <a:xfrm>
              <a:off x="6834783" y="2573140"/>
              <a:ext cx="510183" cy="424589"/>
            </a:xfrm>
            <a:custGeom>
              <a:avLst/>
              <a:gdLst>
                <a:gd name="T0" fmla="*/ 680244 w 21600"/>
                <a:gd name="T1" fmla="*/ 565917 h 21579"/>
                <a:gd name="T2" fmla="*/ 680244 w 21600"/>
                <a:gd name="T3" fmla="*/ 565917 h 21579"/>
                <a:gd name="T4" fmla="*/ 680244 w 21600"/>
                <a:gd name="T5" fmla="*/ 565917 h 21579"/>
                <a:gd name="T6" fmla="*/ 680244 w 21600"/>
                <a:gd name="T7" fmla="*/ 565917 h 215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579">
                  <a:moveTo>
                    <a:pt x="21599" y="9391"/>
                  </a:moveTo>
                  <a:cubicBezTo>
                    <a:pt x="21599" y="9887"/>
                    <a:pt x="21472" y="10321"/>
                    <a:pt x="21218" y="10697"/>
                  </a:cubicBezTo>
                  <a:cubicBezTo>
                    <a:pt x="20963" y="11072"/>
                    <a:pt x="20647" y="11313"/>
                    <a:pt x="20263" y="11427"/>
                  </a:cubicBezTo>
                  <a:lnTo>
                    <a:pt x="20263" y="16610"/>
                  </a:lnTo>
                  <a:cubicBezTo>
                    <a:pt x="20263" y="17200"/>
                    <a:pt x="20087" y="17708"/>
                    <a:pt x="19729" y="18128"/>
                  </a:cubicBezTo>
                  <a:cubicBezTo>
                    <a:pt x="19374" y="18550"/>
                    <a:pt x="18951" y="18758"/>
                    <a:pt x="18459" y="18758"/>
                  </a:cubicBezTo>
                  <a:cubicBezTo>
                    <a:pt x="17927" y="18122"/>
                    <a:pt x="17286" y="17505"/>
                    <a:pt x="16537" y="16904"/>
                  </a:cubicBezTo>
                  <a:cubicBezTo>
                    <a:pt x="15785" y="16305"/>
                    <a:pt x="14980" y="15756"/>
                    <a:pt x="14116" y="15254"/>
                  </a:cubicBezTo>
                  <a:cubicBezTo>
                    <a:pt x="13254" y="14755"/>
                    <a:pt x="12363" y="14324"/>
                    <a:pt x="11449" y="13969"/>
                  </a:cubicBezTo>
                  <a:cubicBezTo>
                    <a:pt x="10536" y="13614"/>
                    <a:pt x="9648" y="13379"/>
                    <a:pt x="8788" y="13268"/>
                  </a:cubicBezTo>
                  <a:cubicBezTo>
                    <a:pt x="8453" y="13379"/>
                    <a:pt x="8179" y="13564"/>
                    <a:pt x="7968" y="13828"/>
                  </a:cubicBezTo>
                  <a:cubicBezTo>
                    <a:pt x="7758" y="14092"/>
                    <a:pt x="7613" y="14386"/>
                    <a:pt x="7535" y="14706"/>
                  </a:cubicBezTo>
                  <a:cubicBezTo>
                    <a:pt x="7457" y="15028"/>
                    <a:pt x="7449" y="15360"/>
                    <a:pt x="7510" y="15698"/>
                  </a:cubicBezTo>
                  <a:cubicBezTo>
                    <a:pt x="7574" y="16035"/>
                    <a:pt x="7719" y="16340"/>
                    <a:pt x="7946" y="16610"/>
                  </a:cubicBezTo>
                  <a:cubicBezTo>
                    <a:pt x="7750" y="16992"/>
                    <a:pt x="7660" y="17347"/>
                    <a:pt x="7677" y="17673"/>
                  </a:cubicBezTo>
                  <a:cubicBezTo>
                    <a:pt x="7692" y="17993"/>
                    <a:pt x="7772" y="18307"/>
                    <a:pt x="7917" y="18606"/>
                  </a:cubicBezTo>
                  <a:cubicBezTo>
                    <a:pt x="8059" y="18908"/>
                    <a:pt x="8255" y="19193"/>
                    <a:pt x="8497" y="19469"/>
                  </a:cubicBezTo>
                  <a:cubicBezTo>
                    <a:pt x="8737" y="19745"/>
                    <a:pt x="8996" y="20021"/>
                    <a:pt x="9271" y="20291"/>
                  </a:cubicBezTo>
                  <a:cubicBezTo>
                    <a:pt x="9114" y="20696"/>
                    <a:pt x="8842" y="21001"/>
                    <a:pt x="8455" y="21212"/>
                  </a:cubicBezTo>
                  <a:cubicBezTo>
                    <a:pt x="8069" y="21423"/>
                    <a:pt x="7655" y="21541"/>
                    <a:pt x="7212" y="21570"/>
                  </a:cubicBezTo>
                  <a:cubicBezTo>
                    <a:pt x="6771" y="21599"/>
                    <a:pt x="6340" y="21550"/>
                    <a:pt x="5917" y="21423"/>
                  </a:cubicBezTo>
                  <a:cubicBezTo>
                    <a:pt x="5496" y="21294"/>
                    <a:pt x="5163" y="21092"/>
                    <a:pt x="4923" y="20810"/>
                  </a:cubicBezTo>
                  <a:cubicBezTo>
                    <a:pt x="4781" y="20241"/>
                    <a:pt x="4624" y="19657"/>
                    <a:pt x="4453" y="19055"/>
                  </a:cubicBezTo>
                  <a:cubicBezTo>
                    <a:pt x="4281" y="18453"/>
                    <a:pt x="4139" y="17843"/>
                    <a:pt x="4032" y="17224"/>
                  </a:cubicBezTo>
                  <a:cubicBezTo>
                    <a:pt x="3921" y="16599"/>
                    <a:pt x="3868" y="15953"/>
                    <a:pt x="3868" y="15281"/>
                  </a:cubicBezTo>
                  <a:cubicBezTo>
                    <a:pt x="3868" y="14615"/>
                    <a:pt x="3961" y="13905"/>
                    <a:pt x="4149" y="13153"/>
                  </a:cubicBezTo>
                  <a:lnTo>
                    <a:pt x="1804" y="13153"/>
                  </a:lnTo>
                  <a:cubicBezTo>
                    <a:pt x="1312" y="13153"/>
                    <a:pt x="888" y="12945"/>
                    <a:pt x="533" y="12522"/>
                  </a:cubicBezTo>
                  <a:cubicBezTo>
                    <a:pt x="176" y="12100"/>
                    <a:pt x="0" y="11592"/>
                    <a:pt x="0" y="10990"/>
                  </a:cubicBezTo>
                  <a:lnTo>
                    <a:pt x="0" y="7774"/>
                  </a:lnTo>
                  <a:cubicBezTo>
                    <a:pt x="0" y="7184"/>
                    <a:pt x="176" y="6676"/>
                    <a:pt x="526" y="6245"/>
                  </a:cubicBezTo>
                  <a:cubicBezTo>
                    <a:pt x="878" y="5819"/>
                    <a:pt x="1304" y="5605"/>
                    <a:pt x="1804" y="5605"/>
                  </a:cubicBezTo>
                  <a:lnTo>
                    <a:pt x="7652" y="5605"/>
                  </a:lnTo>
                  <a:cubicBezTo>
                    <a:pt x="8551" y="5605"/>
                    <a:pt x="9508" y="5449"/>
                    <a:pt x="10524" y="5135"/>
                  </a:cubicBezTo>
                  <a:cubicBezTo>
                    <a:pt x="11540" y="4821"/>
                    <a:pt x="12536" y="4399"/>
                    <a:pt x="13511" y="3873"/>
                  </a:cubicBezTo>
                  <a:cubicBezTo>
                    <a:pt x="14488" y="3342"/>
                    <a:pt x="15408" y="2744"/>
                    <a:pt x="16272" y="2071"/>
                  </a:cubicBezTo>
                  <a:cubicBezTo>
                    <a:pt x="17134" y="1405"/>
                    <a:pt x="17864" y="713"/>
                    <a:pt x="18459" y="0"/>
                  </a:cubicBezTo>
                  <a:cubicBezTo>
                    <a:pt x="18951" y="0"/>
                    <a:pt x="19374" y="214"/>
                    <a:pt x="19729" y="633"/>
                  </a:cubicBezTo>
                  <a:cubicBezTo>
                    <a:pt x="20087" y="1056"/>
                    <a:pt x="20263" y="1567"/>
                    <a:pt x="20263" y="2165"/>
                  </a:cubicBezTo>
                  <a:lnTo>
                    <a:pt x="20263" y="7334"/>
                  </a:lnTo>
                  <a:cubicBezTo>
                    <a:pt x="20647" y="7445"/>
                    <a:pt x="20963" y="7692"/>
                    <a:pt x="21218" y="8070"/>
                  </a:cubicBezTo>
                  <a:cubicBezTo>
                    <a:pt x="21472" y="8454"/>
                    <a:pt x="21599" y="8895"/>
                    <a:pt x="21599" y="9391"/>
                  </a:cubicBezTo>
                  <a:moveTo>
                    <a:pt x="18459" y="2855"/>
                  </a:moveTo>
                  <a:cubicBezTo>
                    <a:pt x="17864" y="3407"/>
                    <a:pt x="17215" y="3941"/>
                    <a:pt x="16512" y="4451"/>
                  </a:cubicBezTo>
                  <a:cubicBezTo>
                    <a:pt x="15810" y="4962"/>
                    <a:pt x="15065" y="5423"/>
                    <a:pt x="14280" y="5834"/>
                  </a:cubicBezTo>
                  <a:cubicBezTo>
                    <a:pt x="13494" y="6245"/>
                    <a:pt x="12693" y="6609"/>
                    <a:pt x="11878" y="6923"/>
                  </a:cubicBezTo>
                  <a:cubicBezTo>
                    <a:pt x="11060" y="7237"/>
                    <a:pt x="10255" y="7462"/>
                    <a:pt x="9457" y="7603"/>
                  </a:cubicBezTo>
                  <a:lnTo>
                    <a:pt x="9457" y="11172"/>
                  </a:lnTo>
                  <a:cubicBezTo>
                    <a:pt x="10255" y="11325"/>
                    <a:pt x="11060" y="11554"/>
                    <a:pt x="11878" y="11862"/>
                  </a:cubicBezTo>
                  <a:cubicBezTo>
                    <a:pt x="12693" y="12170"/>
                    <a:pt x="13494" y="12537"/>
                    <a:pt x="14280" y="12956"/>
                  </a:cubicBezTo>
                  <a:cubicBezTo>
                    <a:pt x="15065" y="13379"/>
                    <a:pt x="15812" y="13843"/>
                    <a:pt x="16525" y="14347"/>
                  </a:cubicBezTo>
                  <a:cubicBezTo>
                    <a:pt x="17234" y="14855"/>
                    <a:pt x="17881" y="15380"/>
                    <a:pt x="18459" y="15921"/>
                  </a:cubicBezTo>
                  <a:lnTo>
                    <a:pt x="18459" y="285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14288" tIns="14288" rIns="14288" bIns="14288" anchor="ctr"/>
            <a:lstStyle/>
            <a:p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8" name="标题 7">
            <a:extLst>
              <a:ext uri="{FF2B5EF4-FFF2-40B4-BE49-F238E27FC236}">
                <a16:creationId xmlns:a16="http://schemas.microsoft.com/office/drawing/2014/main" id="{00880502-97C4-407B-9083-4BECF68FB2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zh-CN" altLang="en-US" dirty="0"/>
              <a:t>单击此处添加标题文本</a:t>
            </a:r>
          </a:p>
        </p:txBody>
      </p: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E7174880-4F99-4236-8384-4FD2BEC093EB}"/>
              </a:ext>
            </a:extLst>
          </p:cNvPr>
          <p:cNvGrpSpPr/>
          <p:nvPr/>
        </p:nvGrpSpPr>
        <p:grpSpPr>
          <a:xfrm>
            <a:off x="4042019" y="3534573"/>
            <a:ext cx="1693666" cy="1179381"/>
            <a:chOff x="1819808" y="3429000"/>
            <a:chExt cx="1693666" cy="1179381"/>
          </a:xfrm>
        </p:grpSpPr>
        <p:sp>
          <p:nvSpPr>
            <p:cNvPr id="39" name="AutoShape 18">
              <a:extLst>
                <a:ext uri="{FF2B5EF4-FFF2-40B4-BE49-F238E27FC236}">
                  <a16:creationId xmlns:a16="http://schemas.microsoft.com/office/drawing/2014/main" id="{DB02A62A-211D-43DA-87EF-356D990A1412}"/>
                </a:ext>
              </a:extLst>
            </p:cNvPr>
            <p:cNvSpPr/>
            <p:nvPr/>
          </p:nvSpPr>
          <p:spPr bwMode="auto">
            <a:xfrm>
              <a:off x="1836107" y="3429000"/>
              <a:ext cx="1205547" cy="30480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>
              <a:noFill/>
            </a:ln>
            <a:effectLst/>
          </p:spPr>
          <p:txBody>
            <a:bodyPr lIns="14288" tIns="14288" rIns="14288" bIns="14288" anchor="ctr"/>
            <a:lstStyle/>
            <a:p>
              <a:pPr defTabSz="456565"/>
              <a:r>
                <a:rPr lang="zh-CN" altLang="en-US" sz="1600" b="1" dirty="0">
                  <a:solidFill>
                    <a:schemeClr val="bg1"/>
                  </a:solidFill>
                  <a:cs typeface="+mn-ea"/>
                  <a:sym typeface="+mn-lt"/>
                </a:rPr>
                <a:t>输入标题</a:t>
              </a:r>
              <a:endParaRPr lang="es-ES" altLang="zh-CN" sz="16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40" name="AutoShape 18">
              <a:extLst>
                <a:ext uri="{FF2B5EF4-FFF2-40B4-BE49-F238E27FC236}">
                  <a16:creationId xmlns:a16="http://schemas.microsoft.com/office/drawing/2014/main" id="{9F48DF60-A150-44F8-9FC3-51B1CCA05E3D}"/>
                </a:ext>
              </a:extLst>
            </p:cNvPr>
            <p:cNvSpPr/>
            <p:nvPr/>
          </p:nvSpPr>
          <p:spPr bwMode="auto">
            <a:xfrm>
              <a:off x="1819808" y="3748749"/>
              <a:ext cx="1693666" cy="85963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4288" tIns="14288" rIns="14288" bIns="14288" anchor="t"/>
            <a:lstStyle/>
            <a:p>
              <a:pPr algn="l" defTabSz="1218565">
                <a:spcBef>
                  <a:spcPct val="20000"/>
                </a:spcBef>
                <a:defRPr/>
              </a:pPr>
              <a:r>
                <a:rPr lang="zh-CN" altLang="en-US" sz="1200" dirty="0">
                  <a:solidFill>
                    <a:schemeClr val="bg1"/>
                  </a:solidFill>
                  <a:cs typeface="+mn-ea"/>
                  <a:sym typeface="+mn-lt"/>
                </a:rPr>
                <a:t>此处添加详细文本描述，建议与标题相关并符合整体语言风格，语言描述尽量简洁生动。</a:t>
              </a:r>
              <a:endParaRPr lang="en-US" altLang="zh-CN" sz="1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B84E6D18-E595-47BE-A345-58635A78B6FC}"/>
              </a:ext>
            </a:extLst>
          </p:cNvPr>
          <p:cNvGrpSpPr/>
          <p:nvPr/>
        </p:nvGrpSpPr>
        <p:grpSpPr>
          <a:xfrm>
            <a:off x="6313448" y="3429000"/>
            <a:ext cx="1693666" cy="1179381"/>
            <a:chOff x="1819808" y="3429000"/>
            <a:chExt cx="1693666" cy="1179381"/>
          </a:xfrm>
        </p:grpSpPr>
        <p:sp>
          <p:nvSpPr>
            <p:cNvPr id="42" name="AutoShape 18">
              <a:extLst>
                <a:ext uri="{FF2B5EF4-FFF2-40B4-BE49-F238E27FC236}">
                  <a16:creationId xmlns:a16="http://schemas.microsoft.com/office/drawing/2014/main" id="{FDE2E790-A87F-451F-A011-D97C63E24552}"/>
                </a:ext>
              </a:extLst>
            </p:cNvPr>
            <p:cNvSpPr/>
            <p:nvPr/>
          </p:nvSpPr>
          <p:spPr bwMode="auto">
            <a:xfrm>
              <a:off x="1836107" y="3429000"/>
              <a:ext cx="1205547" cy="30480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>
              <a:noFill/>
            </a:ln>
            <a:effectLst/>
          </p:spPr>
          <p:txBody>
            <a:bodyPr lIns="14288" tIns="14288" rIns="14288" bIns="14288" anchor="ctr"/>
            <a:lstStyle/>
            <a:p>
              <a:pPr defTabSz="456565"/>
              <a:r>
                <a:rPr lang="zh-CN" altLang="en-US" sz="1600" b="1" dirty="0">
                  <a:solidFill>
                    <a:schemeClr val="bg1"/>
                  </a:solidFill>
                  <a:cs typeface="+mn-ea"/>
                  <a:sym typeface="+mn-lt"/>
                </a:rPr>
                <a:t>输入标题</a:t>
              </a:r>
              <a:endParaRPr lang="es-ES" altLang="zh-CN" sz="16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43" name="AutoShape 18">
              <a:extLst>
                <a:ext uri="{FF2B5EF4-FFF2-40B4-BE49-F238E27FC236}">
                  <a16:creationId xmlns:a16="http://schemas.microsoft.com/office/drawing/2014/main" id="{90AE78F3-887D-4BCC-B800-B5AD1E3E1353}"/>
                </a:ext>
              </a:extLst>
            </p:cNvPr>
            <p:cNvSpPr/>
            <p:nvPr/>
          </p:nvSpPr>
          <p:spPr bwMode="auto">
            <a:xfrm>
              <a:off x="1819808" y="3748749"/>
              <a:ext cx="1693666" cy="85963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4288" tIns="14288" rIns="14288" bIns="14288" anchor="t"/>
            <a:lstStyle/>
            <a:p>
              <a:pPr algn="l" defTabSz="1218565">
                <a:spcBef>
                  <a:spcPct val="20000"/>
                </a:spcBef>
                <a:defRPr/>
              </a:pPr>
              <a:r>
                <a:rPr lang="zh-CN" altLang="en-US" sz="1200" dirty="0">
                  <a:solidFill>
                    <a:schemeClr val="bg1"/>
                  </a:solidFill>
                  <a:cs typeface="+mn-ea"/>
                  <a:sym typeface="+mn-lt"/>
                </a:rPr>
                <a:t>此处添加详细文本描述，建议与标题相关并符合整体语言风格，语言描述尽量简洁生动。</a:t>
              </a:r>
              <a:endParaRPr lang="en-US" altLang="zh-CN" sz="1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497DC2AC-BD9D-4A0E-9574-851A7235E10C}"/>
              </a:ext>
            </a:extLst>
          </p:cNvPr>
          <p:cNvGrpSpPr/>
          <p:nvPr/>
        </p:nvGrpSpPr>
        <p:grpSpPr>
          <a:xfrm>
            <a:off x="8692786" y="3534573"/>
            <a:ext cx="1693666" cy="1179381"/>
            <a:chOff x="1819808" y="3429000"/>
            <a:chExt cx="1693666" cy="1179381"/>
          </a:xfrm>
        </p:grpSpPr>
        <p:sp>
          <p:nvSpPr>
            <p:cNvPr id="45" name="AutoShape 18">
              <a:extLst>
                <a:ext uri="{FF2B5EF4-FFF2-40B4-BE49-F238E27FC236}">
                  <a16:creationId xmlns:a16="http://schemas.microsoft.com/office/drawing/2014/main" id="{8700C659-12AE-4E89-A45B-FF8A2978A650}"/>
                </a:ext>
              </a:extLst>
            </p:cNvPr>
            <p:cNvSpPr/>
            <p:nvPr/>
          </p:nvSpPr>
          <p:spPr bwMode="auto">
            <a:xfrm>
              <a:off x="1836107" y="3429000"/>
              <a:ext cx="1205547" cy="30480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>
              <a:noFill/>
            </a:ln>
            <a:effectLst/>
          </p:spPr>
          <p:txBody>
            <a:bodyPr lIns="14288" tIns="14288" rIns="14288" bIns="14288" anchor="ctr"/>
            <a:lstStyle/>
            <a:p>
              <a:pPr defTabSz="456565"/>
              <a:r>
                <a:rPr lang="zh-CN" altLang="en-US" sz="1600" b="1" dirty="0">
                  <a:solidFill>
                    <a:schemeClr val="bg1"/>
                  </a:solidFill>
                  <a:cs typeface="+mn-ea"/>
                  <a:sym typeface="+mn-lt"/>
                </a:rPr>
                <a:t>输入标题</a:t>
              </a:r>
              <a:endParaRPr lang="es-ES" altLang="zh-CN" sz="16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46" name="AutoShape 18">
              <a:extLst>
                <a:ext uri="{FF2B5EF4-FFF2-40B4-BE49-F238E27FC236}">
                  <a16:creationId xmlns:a16="http://schemas.microsoft.com/office/drawing/2014/main" id="{2E657AA7-E561-46EA-A04B-F81CBE180E33}"/>
                </a:ext>
              </a:extLst>
            </p:cNvPr>
            <p:cNvSpPr/>
            <p:nvPr/>
          </p:nvSpPr>
          <p:spPr bwMode="auto">
            <a:xfrm>
              <a:off x="1819808" y="3748749"/>
              <a:ext cx="1693666" cy="85963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4288" tIns="14288" rIns="14288" bIns="14288" anchor="t"/>
            <a:lstStyle/>
            <a:p>
              <a:pPr algn="l" defTabSz="1218565">
                <a:spcBef>
                  <a:spcPct val="20000"/>
                </a:spcBef>
                <a:defRPr/>
              </a:pPr>
              <a:r>
                <a:rPr lang="zh-CN" altLang="en-US" sz="1200" dirty="0">
                  <a:solidFill>
                    <a:schemeClr val="bg1"/>
                  </a:solidFill>
                  <a:cs typeface="+mn-ea"/>
                  <a:sym typeface="+mn-lt"/>
                </a:rPr>
                <a:t>此处添加详细文本描述，建议与标题相关并符合整体语言风格，语言描述尽量简洁生动。</a:t>
              </a:r>
              <a:endParaRPr lang="en-US" altLang="zh-CN" sz="1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5" name="Group 114"/>
          <p:cNvGrpSpPr/>
          <p:nvPr/>
        </p:nvGrpSpPr>
        <p:grpSpPr>
          <a:xfrm>
            <a:off x="1027245" y="1262010"/>
            <a:ext cx="3946970" cy="1618764"/>
            <a:chOff x="769938" y="1289407"/>
            <a:chExt cx="2960613" cy="1214073"/>
          </a:xfrm>
        </p:grpSpPr>
        <p:sp>
          <p:nvSpPr>
            <p:cNvPr id="68" name="Freeform 67"/>
            <p:cNvSpPr/>
            <p:nvPr/>
          </p:nvSpPr>
          <p:spPr>
            <a:xfrm>
              <a:off x="769938" y="1289407"/>
              <a:ext cx="849852" cy="1214073"/>
            </a:xfrm>
            <a:custGeom>
              <a:avLst/>
              <a:gdLst>
                <a:gd name="connsiteX0" fmla="*/ 0 w 1214072"/>
                <a:gd name="connsiteY0" fmla="*/ 0 h 849850"/>
                <a:gd name="connsiteX1" fmla="*/ 789147 w 1214072"/>
                <a:gd name="connsiteY1" fmla="*/ 0 h 849850"/>
                <a:gd name="connsiteX2" fmla="*/ 1214072 w 1214072"/>
                <a:gd name="connsiteY2" fmla="*/ 424925 h 849850"/>
                <a:gd name="connsiteX3" fmla="*/ 789147 w 1214072"/>
                <a:gd name="connsiteY3" fmla="*/ 849850 h 849850"/>
                <a:gd name="connsiteX4" fmla="*/ 0 w 1214072"/>
                <a:gd name="connsiteY4" fmla="*/ 849850 h 849850"/>
                <a:gd name="connsiteX5" fmla="*/ 424925 w 1214072"/>
                <a:gd name="connsiteY5" fmla="*/ 424925 h 849850"/>
                <a:gd name="connsiteX6" fmla="*/ 0 w 1214072"/>
                <a:gd name="connsiteY6" fmla="*/ 0 h 849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14072" h="849850">
                  <a:moveTo>
                    <a:pt x="1214071" y="0"/>
                  </a:moveTo>
                  <a:lnTo>
                    <a:pt x="1214071" y="552403"/>
                  </a:lnTo>
                  <a:lnTo>
                    <a:pt x="607036" y="849850"/>
                  </a:lnTo>
                  <a:lnTo>
                    <a:pt x="1" y="552403"/>
                  </a:lnTo>
                  <a:lnTo>
                    <a:pt x="1" y="0"/>
                  </a:lnTo>
                  <a:lnTo>
                    <a:pt x="607036" y="297447"/>
                  </a:lnTo>
                  <a:lnTo>
                    <a:pt x="1214071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4606" tIns="439531" rIns="14606" bIns="439530" numCol="1" spcCol="1270" anchor="ctr" anchorCtr="0">
              <a:noAutofit/>
            </a:bodyPr>
            <a:lstStyle/>
            <a:p>
              <a:pPr algn="ctr" defTabSz="136271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3100" dirty="0">
                  <a:cs typeface="+mn-ea"/>
                  <a:sym typeface="+mn-lt"/>
                </a:rPr>
                <a:t>01</a:t>
              </a:r>
            </a:p>
          </p:txBody>
        </p:sp>
        <p:sp>
          <p:nvSpPr>
            <p:cNvPr id="69" name="Freeform 68"/>
            <p:cNvSpPr/>
            <p:nvPr/>
          </p:nvSpPr>
          <p:spPr>
            <a:xfrm>
              <a:off x="1619787" y="1289409"/>
              <a:ext cx="2110764" cy="789147"/>
            </a:xfrm>
            <a:custGeom>
              <a:avLst/>
              <a:gdLst>
                <a:gd name="connsiteX0" fmla="*/ 131527 w 789146"/>
                <a:gd name="connsiteY0" fmla="*/ 0 h 2110763"/>
                <a:gd name="connsiteX1" fmla="*/ 657619 w 789146"/>
                <a:gd name="connsiteY1" fmla="*/ 0 h 2110763"/>
                <a:gd name="connsiteX2" fmla="*/ 750623 w 789146"/>
                <a:gd name="connsiteY2" fmla="*/ 38524 h 2110763"/>
                <a:gd name="connsiteX3" fmla="*/ 789146 w 789146"/>
                <a:gd name="connsiteY3" fmla="*/ 131528 h 2110763"/>
                <a:gd name="connsiteX4" fmla="*/ 789146 w 789146"/>
                <a:gd name="connsiteY4" fmla="*/ 2110763 h 2110763"/>
                <a:gd name="connsiteX5" fmla="*/ 789146 w 789146"/>
                <a:gd name="connsiteY5" fmla="*/ 2110763 h 2110763"/>
                <a:gd name="connsiteX6" fmla="*/ 789146 w 789146"/>
                <a:gd name="connsiteY6" fmla="*/ 2110763 h 2110763"/>
                <a:gd name="connsiteX7" fmla="*/ 0 w 789146"/>
                <a:gd name="connsiteY7" fmla="*/ 2110763 h 2110763"/>
                <a:gd name="connsiteX8" fmla="*/ 0 w 789146"/>
                <a:gd name="connsiteY8" fmla="*/ 2110763 h 2110763"/>
                <a:gd name="connsiteX9" fmla="*/ 0 w 789146"/>
                <a:gd name="connsiteY9" fmla="*/ 2110763 h 2110763"/>
                <a:gd name="connsiteX10" fmla="*/ 0 w 789146"/>
                <a:gd name="connsiteY10" fmla="*/ 131527 h 2110763"/>
                <a:gd name="connsiteX11" fmla="*/ 38524 w 789146"/>
                <a:gd name="connsiteY11" fmla="*/ 38523 h 2110763"/>
                <a:gd name="connsiteX12" fmla="*/ 131528 w 789146"/>
                <a:gd name="connsiteY12" fmla="*/ 0 h 2110763"/>
                <a:gd name="connsiteX13" fmla="*/ 131527 w 789146"/>
                <a:gd name="connsiteY13" fmla="*/ 0 h 21107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789146" h="2110763">
                  <a:moveTo>
                    <a:pt x="789146" y="351802"/>
                  </a:moveTo>
                  <a:lnTo>
                    <a:pt x="789146" y="1758961"/>
                  </a:lnTo>
                  <a:cubicBezTo>
                    <a:pt x="789146" y="1852264"/>
                    <a:pt x="783965" y="1941748"/>
                    <a:pt x="774743" y="2007723"/>
                  </a:cubicBezTo>
                  <a:cubicBezTo>
                    <a:pt x="765521" y="2073698"/>
                    <a:pt x="753013" y="2110762"/>
                    <a:pt x="739972" y="2110762"/>
                  </a:cubicBezTo>
                  <a:lnTo>
                    <a:pt x="0" y="2110762"/>
                  </a:lnTo>
                  <a:lnTo>
                    <a:pt x="0" y="2110762"/>
                  </a:lnTo>
                  <a:lnTo>
                    <a:pt x="0" y="2110762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739972" y="1"/>
                  </a:lnTo>
                  <a:cubicBezTo>
                    <a:pt x="753014" y="1"/>
                    <a:pt x="765522" y="37065"/>
                    <a:pt x="774743" y="103043"/>
                  </a:cubicBezTo>
                  <a:cubicBezTo>
                    <a:pt x="783965" y="169018"/>
                    <a:pt x="789146" y="258502"/>
                    <a:pt x="789146" y="351805"/>
                  </a:cubicBezTo>
                  <a:lnTo>
                    <a:pt x="789146" y="351802"/>
                  </a:lnTo>
                  <a:close/>
                </a:path>
              </a:pathLst>
            </a:custGeom>
            <a:solidFill>
              <a:schemeClr val="bg1">
                <a:lumMod val="85000"/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56465" tIns="52493" rIns="52493" bIns="52494" numCol="1" spcCol="1270" anchor="ctr" anchorCtr="0">
              <a:noAutofit/>
            </a:bodyPr>
            <a:lstStyle/>
            <a:p>
              <a:pPr marL="304800" lvl="1" indent="-304800" defTabSz="1303655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"/>
              </a:pPr>
              <a:endParaRPr lang="en-US" sz="2900" dirty="0">
                <a:cs typeface="+mn-ea"/>
                <a:sym typeface="+mn-lt"/>
              </a:endParaRPr>
            </a:p>
            <a:p>
              <a:pPr marL="304800" lvl="1" indent="-304800" defTabSz="1303655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"/>
              </a:pPr>
              <a:endParaRPr lang="en-US" sz="2900" dirty="0">
                <a:cs typeface="+mn-ea"/>
                <a:sym typeface="+mn-lt"/>
              </a:endParaRPr>
            </a:p>
          </p:txBody>
        </p:sp>
        <p:grpSp>
          <p:nvGrpSpPr>
            <p:cNvPr id="81" name="Group 80"/>
            <p:cNvGrpSpPr/>
            <p:nvPr/>
          </p:nvGrpSpPr>
          <p:grpSpPr>
            <a:xfrm>
              <a:off x="1691650" y="1441601"/>
              <a:ext cx="1981294" cy="463299"/>
              <a:chOff x="4033795" y="2061675"/>
              <a:chExt cx="1981294" cy="463299"/>
            </a:xfrm>
          </p:grpSpPr>
          <p:sp>
            <p:nvSpPr>
              <p:cNvPr id="82" name="Text Placeholder 3"/>
              <p:cNvSpPr txBox="1"/>
              <p:nvPr/>
            </p:nvSpPr>
            <p:spPr>
              <a:xfrm>
                <a:off x="4399178" y="2074851"/>
                <a:ext cx="1615911" cy="450123"/>
              </a:xfrm>
              <a:prstGeom prst="rect">
                <a:avLst/>
              </a:prstGeom>
            </p:spPr>
            <p:txBody>
              <a:bodyPr wrap="square" lIns="0" tIns="0" rIns="0" bIns="0" anchor="ctr" anchorCtr="0">
                <a:spAutoFit/>
              </a:bodyPr>
              <a:lstStyle>
                <a:lvl1pPr marL="0" indent="0" algn="ctr">
                  <a:buNone/>
                  <a:defRPr sz="1600" baseline="0">
                    <a:solidFill>
                      <a:schemeClr val="tx1">
                        <a:lumMod val="95000"/>
                        <a:lumOff val="5000"/>
                      </a:schemeClr>
                    </a:solidFill>
                  </a:defRPr>
                </a:lvl1pPr>
                <a:lvl2pPr marL="457200" indent="0">
                  <a:buNone/>
                  <a:defRPr sz="1200"/>
                </a:lvl2pPr>
                <a:lvl3pPr marL="914400" indent="0">
                  <a:buNone/>
                  <a:defRPr sz="1000"/>
                </a:lvl3pPr>
                <a:lvl4pPr marL="1371600" indent="0">
                  <a:buNone/>
                  <a:defRPr sz="900"/>
                </a:lvl4pPr>
                <a:lvl5pPr marL="1828800" indent="0">
                  <a:buNone/>
                  <a:defRPr sz="900"/>
                </a:lvl5pPr>
                <a:lvl6pPr marL="2286000" indent="0">
                  <a:buNone/>
                  <a:defRPr sz="900"/>
                </a:lvl6pPr>
                <a:lvl7pPr marL="2743200" indent="0">
                  <a:buNone/>
                  <a:defRPr sz="900"/>
                </a:lvl7pPr>
                <a:lvl8pPr marL="3200400" indent="0">
                  <a:buNone/>
                  <a:defRPr sz="900"/>
                </a:lvl8pPr>
                <a:lvl9pPr marL="3657600" indent="0">
                  <a:buNone/>
                  <a:defRPr sz="900"/>
                </a:lvl9pPr>
              </a:lstStyle>
              <a:p>
                <a:pPr algn="l" defTabSz="1218565">
                  <a:spcBef>
                    <a:spcPct val="20000"/>
                  </a:spcBef>
                  <a:defRPr/>
                </a:pPr>
                <a:r>
                  <a:rPr lang="zh-CN" altLang="en-US" sz="13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rPr>
                  <a:t>此处添加详细文本描述，建议与标题相关并符合整体语言风格，语言描述尽量简洁生动。</a:t>
                </a:r>
                <a:endParaRPr lang="en-US" sz="13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83" name="Rectangle 82"/>
              <p:cNvSpPr/>
              <p:nvPr/>
            </p:nvSpPr>
            <p:spPr>
              <a:xfrm>
                <a:off x="4033795" y="2061675"/>
                <a:ext cx="49" cy="427040"/>
              </a:xfrm>
              <a:prstGeom prst="rect">
                <a:avLst/>
              </a:prstGeom>
            </p:spPr>
            <p:txBody>
              <a:bodyPr wrap="none" lIns="0" tIns="0" rIns="0" bIns="0">
                <a:spAutoFit/>
              </a:bodyPr>
              <a:lstStyle/>
              <a:p>
                <a:endParaRPr lang="en-US" sz="37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16" name="Group 115"/>
          <p:cNvGrpSpPr/>
          <p:nvPr/>
        </p:nvGrpSpPr>
        <p:grpSpPr>
          <a:xfrm>
            <a:off x="1027245" y="2613284"/>
            <a:ext cx="3946970" cy="1618763"/>
            <a:chOff x="769938" y="2302862"/>
            <a:chExt cx="2960613" cy="1214072"/>
          </a:xfrm>
        </p:grpSpPr>
        <p:sp>
          <p:nvSpPr>
            <p:cNvPr id="70" name="Freeform 69"/>
            <p:cNvSpPr/>
            <p:nvPr/>
          </p:nvSpPr>
          <p:spPr>
            <a:xfrm>
              <a:off x="769938" y="2302862"/>
              <a:ext cx="849852" cy="1214072"/>
            </a:xfrm>
            <a:custGeom>
              <a:avLst/>
              <a:gdLst>
                <a:gd name="connsiteX0" fmla="*/ 0 w 1214072"/>
                <a:gd name="connsiteY0" fmla="*/ 0 h 849850"/>
                <a:gd name="connsiteX1" fmla="*/ 789147 w 1214072"/>
                <a:gd name="connsiteY1" fmla="*/ 0 h 849850"/>
                <a:gd name="connsiteX2" fmla="*/ 1214072 w 1214072"/>
                <a:gd name="connsiteY2" fmla="*/ 424925 h 849850"/>
                <a:gd name="connsiteX3" fmla="*/ 789147 w 1214072"/>
                <a:gd name="connsiteY3" fmla="*/ 849850 h 849850"/>
                <a:gd name="connsiteX4" fmla="*/ 0 w 1214072"/>
                <a:gd name="connsiteY4" fmla="*/ 849850 h 849850"/>
                <a:gd name="connsiteX5" fmla="*/ 424925 w 1214072"/>
                <a:gd name="connsiteY5" fmla="*/ 424925 h 849850"/>
                <a:gd name="connsiteX6" fmla="*/ 0 w 1214072"/>
                <a:gd name="connsiteY6" fmla="*/ 0 h 849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14072" h="849850">
                  <a:moveTo>
                    <a:pt x="1214071" y="0"/>
                  </a:moveTo>
                  <a:lnTo>
                    <a:pt x="1214071" y="552403"/>
                  </a:lnTo>
                  <a:lnTo>
                    <a:pt x="607036" y="849850"/>
                  </a:lnTo>
                  <a:lnTo>
                    <a:pt x="1" y="552403"/>
                  </a:lnTo>
                  <a:lnTo>
                    <a:pt x="1" y="0"/>
                  </a:lnTo>
                  <a:lnTo>
                    <a:pt x="607036" y="297447"/>
                  </a:lnTo>
                  <a:lnTo>
                    <a:pt x="1214071" y="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4606" tIns="439530" rIns="14606" bIns="439530" numCol="1" spcCol="1270" anchor="ctr" anchorCtr="0">
              <a:noAutofit/>
            </a:bodyPr>
            <a:lstStyle/>
            <a:p>
              <a:pPr algn="ctr" defTabSz="136271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3100" dirty="0">
                  <a:solidFill>
                    <a:schemeClr val="bg1">
                      <a:lumMod val="75000"/>
                    </a:schemeClr>
                  </a:solidFill>
                  <a:cs typeface="+mn-ea"/>
                  <a:sym typeface="+mn-lt"/>
                </a:rPr>
                <a:t>02</a:t>
              </a:r>
            </a:p>
          </p:txBody>
        </p:sp>
        <p:sp>
          <p:nvSpPr>
            <p:cNvPr id="71" name="Freeform 70"/>
            <p:cNvSpPr/>
            <p:nvPr/>
          </p:nvSpPr>
          <p:spPr>
            <a:xfrm>
              <a:off x="1619787" y="2302862"/>
              <a:ext cx="2110764" cy="789147"/>
            </a:xfrm>
            <a:custGeom>
              <a:avLst/>
              <a:gdLst>
                <a:gd name="connsiteX0" fmla="*/ 131527 w 789146"/>
                <a:gd name="connsiteY0" fmla="*/ 0 h 2110763"/>
                <a:gd name="connsiteX1" fmla="*/ 657619 w 789146"/>
                <a:gd name="connsiteY1" fmla="*/ 0 h 2110763"/>
                <a:gd name="connsiteX2" fmla="*/ 750623 w 789146"/>
                <a:gd name="connsiteY2" fmla="*/ 38524 h 2110763"/>
                <a:gd name="connsiteX3" fmla="*/ 789146 w 789146"/>
                <a:gd name="connsiteY3" fmla="*/ 131528 h 2110763"/>
                <a:gd name="connsiteX4" fmla="*/ 789146 w 789146"/>
                <a:gd name="connsiteY4" fmla="*/ 2110763 h 2110763"/>
                <a:gd name="connsiteX5" fmla="*/ 789146 w 789146"/>
                <a:gd name="connsiteY5" fmla="*/ 2110763 h 2110763"/>
                <a:gd name="connsiteX6" fmla="*/ 789146 w 789146"/>
                <a:gd name="connsiteY6" fmla="*/ 2110763 h 2110763"/>
                <a:gd name="connsiteX7" fmla="*/ 0 w 789146"/>
                <a:gd name="connsiteY7" fmla="*/ 2110763 h 2110763"/>
                <a:gd name="connsiteX8" fmla="*/ 0 w 789146"/>
                <a:gd name="connsiteY8" fmla="*/ 2110763 h 2110763"/>
                <a:gd name="connsiteX9" fmla="*/ 0 w 789146"/>
                <a:gd name="connsiteY9" fmla="*/ 2110763 h 2110763"/>
                <a:gd name="connsiteX10" fmla="*/ 0 w 789146"/>
                <a:gd name="connsiteY10" fmla="*/ 131527 h 2110763"/>
                <a:gd name="connsiteX11" fmla="*/ 38524 w 789146"/>
                <a:gd name="connsiteY11" fmla="*/ 38523 h 2110763"/>
                <a:gd name="connsiteX12" fmla="*/ 131528 w 789146"/>
                <a:gd name="connsiteY12" fmla="*/ 0 h 2110763"/>
                <a:gd name="connsiteX13" fmla="*/ 131527 w 789146"/>
                <a:gd name="connsiteY13" fmla="*/ 0 h 21107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789146" h="2110763">
                  <a:moveTo>
                    <a:pt x="789146" y="351802"/>
                  </a:moveTo>
                  <a:lnTo>
                    <a:pt x="789146" y="1758961"/>
                  </a:lnTo>
                  <a:cubicBezTo>
                    <a:pt x="789146" y="1852264"/>
                    <a:pt x="783965" y="1941748"/>
                    <a:pt x="774743" y="2007723"/>
                  </a:cubicBezTo>
                  <a:cubicBezTo>
                    <a:pt x="765521" y="2073698"/>
                    <a:pt x="753013" y="2110762"/>
                    <a:pt x="739972" y="2110762"/>
                  </a:cubicBezTo>
                  <a:lnTo>
                    <a:pt x="0" y="2110762"/>
                  </a:lnTo>
                  <a:lnTo>
                    <a:pt x="0" y="2110762"/>
                  </a:lnTo>
                  <a:lnTo>
                    <a:pt x="0" y="2110762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739972" y="1"/>
                  </a:lnTo>
                  <a:cubicBezTo>
                    <a:pt x="753014" y="1"/>
                    <a:pt x="765522" y="37065"/>
                    <a:pt x="774743" y="103043"/>
                  </a:cubicBezTo>
                  <a:cubicBezTo>
                    <a:pt x="783965" y="169018"/>
                    <a:pt x="789146" y="258502"/>
                    <a:pt x="789146" y="351805"/>
                  </a:cubicBezTo>
                  <a:lnTo>
                    <a:pt x="789146" y="351802"/>
                  </a:lnTo>
                  <a:close/>
                </a:path>
              </a:pathLst>
            </a:custGeom>
            <a:solidFill>
              <a:schemeClr val="bg1">
                <a:lumMod val="85000"/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56465" tIns="52494" rIns="52493" bIns="52493" numCol="1" spcCol="1270" anchor="ctr" anchorCtr="0">
              <a:noAutofit/>
            </a:bodyPr>
            <a:lstStyle/>
            <a:p>
              <a:pPr marL="304800" lvl="1" indent="-304800" defTabSz="1303655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"/>
              </a:pPr>
              <a:endParaRPr lang="en-US" sz="2900">
                <a:cs typeface="+mn-ea"/>
                <a:sym typeface="+mn-lt"/>
              </a:endParaRPr>
            </a:p>
            <a:p>
              <a:pPr marL="304800" lvl="1" indent="-304800" defTabSz="1303655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"/>
              </a:pPr>
              <a:endParaRPr lang="en-US" sz="2900">
                <a:cs typeface="+mn-ea"/>
                <a:sym typeface="+mn-lt"/>
              </a:endParaRPr>
            </a:p>
          </p:txBody>
        </p:sp>
        <p:grpSp>
          <p:nvGrpSpPr>
            <p:cNvPr id="84" name="Group 83"/>
            <p:cNvGrpSpPr/>
            <p:nvPr/>
          </p:nvGrpSpPr>
          <p:grpSpPr>
            <a:xfrm>
              <a:off x="1691650" y="2473000"/>
              <a:ext cx="1981294" cy="463299"/>
              <a:chOff x="4033795" y="2061675"/>
              <a:chExt cx="1981294" cy="463299"/>
            </a:xfrm>
          </p:grpSpPr>
          <p:sp>
            <p:nvSpPr>
              <p:cNvPr id="85" name="Text Placeholder 3"/>
              <p:cNvSpPr txBox="1"/>
              <p:nvPr/>
            </p:nvSpPr>
            <p:spPr>
              <a:xfrm>
                <a:off x="4399178" y="2074851"/>
                <a:ext cx="1615911" cy="450123"/>
              </a:xfrm>
              <a:prstGeom prst="rect">
                <a:avLst/>
              </a:prstGeom>
            </p:spPr>
            <p:txBody>
              <a:bodyPr wrap="square" lIns="0" tIns="0" rIns="0" bIns="0" anchor="ctr" anchorCtr="0">
                <a:spAutoFit/>
              </a:bodyPr>
              <a:lstStyle>
                <a:lvl1pPr marL="0" indent="0" algn="ctr">
                  <a:buNone/>
                  <a:defRPr sz="1600" baseline="0">
                    <a:solidFill>
                      <a:schemeClr val="tx1">
                        <a:lumMod val="95000"/>
                        <a:lumOff val="5000"/>
                      </a:schemeClr>
                    </a:solidFill>
                  </a:defRPr>
                </a:lvl1pPr>
                <a:lvl2pPr marL="457200" indent="0">
                  <a:buNone/>
                  <a:defRPr sz="1200"/>
                </a:lvl2pPr>
                <a:lvl3pPr marL="914400" indent="0">
                  <a:buNone/>
                  <a:defRPr sz="1000"/>
                </a:lvl3pPr>
                <a:lvl4pPr marL="1371600" indent="0">
                  <a:buNone/>
                  <a:defRPr sz="900"/>
                </a:lvl4pPr>
                <a:lvl5pPr marL="1828800" indent="0">
                  <a:buNone/>
                  <a:defRPr sz="900"/>
                </a:lvl5pPr>
                <a:lvl6pPr marL="2286000" indent="0">
                  <a:buNone/>
                  <a:defRPr sz="900"/>
                </a:lvl6pPr>
                <a:lvl7pPr marL="2743200" indent="0">
                  <a:buNone/>
                  <a:defRPr sz="900"/>
                </a:lvl7pPr>
                <a:lvl8pPr marL="3200400" indent="0">
                  <a:buNone/>
                  <a:defRPr sz="900"/>
                </a:lvl8pPr>
                <a:lvl9pPr marL="3657600" indent="0">
                  <a:buNone/>
                  <a:defRPr sz="900"/>
                </a:lvl9pPr>
              </a:lstStyle>
              <a:p>
                <a:pPr algn="l" defTabSz="1218565">
                  <a:spcBef>
                    <a:spcPct val="20000"/>
                  </a:spcBef>
                  <a:defRPr/>
                </a:pPr>
                <a:r>
                  <a:rPr lang="zh-CN" altLang="en-US" sz="13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rPr>
                  <a:t>此处添加详细文本描述，建议与标题相关并符合整体语言风格，语言描述尽量简洁生动。</a:t>
                </a:r>
                <a:endParaRPr lang="en-US" altLang="zh-CN" sz="13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86" name="Rectangle 85"/>
              <p:cNvSpPr/>
              <p:nvPr/>
            </p:nvSpPr>
            <p:spPr>
              <a:xfrm>
                <a:off x="4033795" y="2061675"/>
                <a:ext cx="49" cy="427040"/>
              </a:xfrm>
              <a:prstGeom prst="rect">
                <a:avLst/>
              </a:prstGeom>
            </p:spPr>
            <p:txBody>
              <a:bodyPr wrap="none" lIns="0" tIns="0" rIns="0" bIns="0">
                <a:spAutoFit/>
              </a:bodyPr>
              <a:lstStyle/>
              <a:p>
                <a:endParaRPr lang="en-US" sz="37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17" name="Group 116"/>
          <p:cNvGrpSpPr/>
          <p:nvPr/>
        </p:nvGrpSpPr>
        <p:grpSpPr>
          <a:xfrm>
            <a:off x="1027245" y="3964554"/>
            <a:ext cx="3946970" cy="1618764"/>
            <a:chOff x="769938" y="3316315"/>
            <a:chExt cx="2960613" cy="1214073"/>
          </a:xfrm>
        </p:grpSpPr>
        <p:sp>
          <p:nvSpPr>
            <p:cNvPr id="72" name="Freeform 71"/>
            <p:cNvSpPr/>
            <p:nvPr/>
          </p:nvSpPr>
          <p:spPr>
            <a:xfrm>
              <a:off x="769938" y="3316316"/>
              <a:ext cx="849852" cy="1214072"/>
            </a:xfrm>
            <a:custGeom>
              <a:avLst/>
              <a:gdLst>
                <a:gd name="connsiteX0" fmla="*/ 0 w 1214072"/>
                <a:gd name="connsiteY0" fmla="*/ 0 h 849850"/>
                <a:gd name="connsiteX1" fmla="*/ 789147 w 1214072"/>
                <a:gd name="connsiteY1" fmla="*/ 0 h 849850"/>
                <a:gd name="connsiteX2" fmla="*/ 1214072 w 1214072"/>
                <a:gd name="connsiteY2" fmla="*/ 424925 h 849850"/>
                <a:gd name="connsiteX3" fmla="*/ 789147 w 1214072"/>
                <a:gd name="connsiteY3" fmla="*/ 849850 h 849850"/>
                <a:gd name="connsiteX4" fmla="*/ 0 w 1214072"/>
                <a:gd name="connsiteY4" fmla="*/ 849850 h 849850"/>
                <a:gd name="connsiteX5" fmla="*/ 424925 w 1214072"/>
                <a:gd name="connsiteY5" fmla="*/ 424925 h 849850"/>
                <a:gd name="connsiteX6" fmla="*/ 0 w 1214072"/>
                <a:gd name="connsiteY6" fmla="*/ 0 h 849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14072" h="849850">
                  <a:moveTo>
                    <a:pt x="1214071" y="0"/>
                  </a:moveTo>
                  <a:lnTo>
                    <a:pt x="1214071" y="552403"/>
                  </a:lnTo>
                  <a:lnTo>
                    <a:pt x="607036" y="849850"/>
                  </a:lnTo>
                  <a:lnTo>
                    <a:pt x="1" y="552403"/>
                  </a:lnTo>
                  <a:lnTo>
                    <a:pt x="1" y="0"/>
                  </a:lnTo>
                  <a:lnTo>
                    <a:pt x="607036" y="297447"/>
                  </a:lnTo>
                  <a:lnTo>
                    <a:pt x="1214071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4606" tIns="439530" rIns="14606" bIns="439530" numCol="1" spcCol="1270" anchor="ctr" anchorCtr="0">
              <a:noAutofit/>
            </a:bodyPr>
            <a:lstStyle/>
            <a:p>
              <a:pPr algn="ctr" defTabSz="136271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3100" dirty="0">
                  <a:cs typeface="+mn-ea"/>
                  <a:sym typeface="+mn-lt"/>
                </a:rPr>
                <a:t>03</a:t>
              </a:r>
            </a:p>
          </p:txBody>
        </p:sp>
        <p:sp>
          <p:nvSpPr>
            <p:cNvPr id="73" name="Freeform 72"/>
            <p:cNvSpPr/>
            <p:nvPr/>
          </p:nvSpPr>
          <p:spPr>
            <a:xfrm>
              <a:off x="1619787" y="3316315"/>
              <a:ext cx="2110764" cy="789147"/>
            </a:xfrm>
            <a:custGeom>
              <a:avLst/>
              <a:gdLst>
                <a:gd name="connsiteX0" fmla="*/ 131527 w 789146"/>
                <a:gd name="connsiteY0" fmla="*/ 0 h 2110763"/>
                <a:gd name="connsiteX1" fmla="*/ 657619 w 789146"/>
                <a:gd name="connsiteY1" fmla="*/ 0 h 2110763"/>
                <a:gd name="connsiteX2" fmla="*/ 750623 w 789146"/>
                <a:gd name="connsiteY2" fmla="*/ 38524 h 2110763"/>
                <a:gd name="connsiteX3" fmla="*/ 789146 w 789146"/>
                <a:gd name="connsiteY3" fmla="*/ 131528 h 2110763"/>
                <a:gd name="connsiteX4" fmla="*/ 789146 w 789146"/>
                <a:gd name="connsiteY4" fmla="*/ 2110763 h 2110763"/>
                <a:gd name="connsiteX5" fmla="*/ 789146 w 789146"/>
                <a:gd name="connsiteY5" fmla="*/ 2110763 h 2110763"/>
                <a:gd name="connsiteX6" fmla="*/ 789146 w 789146"/>
                <a:gd name="connsiteY6" fmla="*/ 2110763 h 2110763"/>
                <a:gd name="connsiteX7" fmla="*/ 0 w 789146"/>
                <a:gd name="connsiteY7" fmla="*/ 2110763 h 2110763"/>
                <a:gd name="connsiteX8" fmla="*/ 0 w 789146"/>
                <a:gd name="connsiteY8" fmla="*/ 2110763 h 2110763"/>
                <a:gd name="connsiteX9" fmla="*/ 0 w 789146"/>
                <a:gd name="connsiteY9" fmla="*/ 2110763 h 2110763"/>
                <a:gd name="connsiteX10" fmla="*/ 0 w 789146"/>
                <a:gd name="connsiteY10" fmla="*/ 131527 h 2110763"/>
                <a:gd name="connsiteX11" fmla="*/ 38524 w 789146"/>
                <a:gd name="connsiteY11" fmla="*/ 38523 h 2110763"/>
                <a:gd name="connsiteX12" fmla="*/ 131528 w 789146"/>
                <a:gd name="connsiteY12" fmla="*/ 0 h 2110763"/>
                <a:gd name="connsiteX13" fmla="*/ 131527 w 789146"/>
                <a:gd name="connsiteY13" fmla="*/ 0 h 21107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789146" h="2110763">
                  <a:moveTo>
                    <a:pt x="789146" y="351802"/>
                  </a:moveTo>
                  <a:lnTo>
                    <a:pt x="789146" y="1758961"/>
                  </a:lnTo>
                  <a:cubicBezTo>
                    <a:pt x="789146" y="1852264"/>
                    <a:pt x="783965" y="1941748"/>
                    <a:pt x="774743" y="2007723"/>
                  </a:cubicBezTo>
                  <a:cubicBezTo>
                    <a:pt x="765521" y="2073698"/>
                    <a:pt x="753013" y="2110762"/>
                    <a:pt x="739972" y="2110762"/>
                  </a:cubicBezTo>
                  <a:lnTo>
                    <a:pt x="0" y="2110762"/>
                  </a:lnTo>
                  <a:lnTo>
                    <a:pt x="0" y="2110762"/>
                  </a:lnTo>
                  <a:lnTo>
                    <a:pt x="0" y="2110762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739972" y="1"/>
                  </a:lnTo>
                  <a:cubicBezTo>
                    <a:pt x="753014" y="1"/>
                    <a:pt x="765522" y="37065"/>
                    <a:pt x="774743" y="103043"/>
                  </a:cubicBezTo>
                  <a:cubicBezTo>
                    <a:pt x="783965" y="169018"/>
                    <a:pt x="789146" y="258502"/>
                    <a:pt x="789146" y="351805"/>
                  </a:cubicBezTo>
                  <a:lnTo>
                    <a:pt x="789146" y="351802"/>
                  </a:lnTo>
                  <a:close/>
                </a:path>
              </a:pathLst>
            </a:custGeom>
            <a:solidFill>
              <a:schemeClr val="bg1">
                <a:lumMod val="85000"/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56465" tIns="52494" rIns="52493" bIns="52493" numCol="1" spcCol="1270" anchor="ctr" anchorCtr="0">
              <a:noAutofit/>
            </a:bodyPr>
            <a:lstStyle/>
            <a:p>
              <a:pPr marL="304800" lvl="1" indent="-304800" defTabSz="1303655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"/>
              </a:pPr>
              <a:endParaRPr lang="en-US" sz="2900">
                <a:cs typeface="+mn-ea"/>
                <a:sym typeface="+mn-lt"/>
              </a:endParaRPr>
            </a:p>
            <a:p>
              <a:pPr marL="304800" lvl="1" indent="-304800" defTabSz="1303655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"/>
              </a:pPr>
              <a:endParaRPr lang="en-US" sz="2900">
                <a:cs typeface="+mn-ea"/>
                <a:sym typeface="+mn-lt"/>
              </a:endParaRPr>
            </a:p>
          </p:txBody>
        </p:sp>
        <p:grpSp>
          <p:nvGrpSpPr>
            <p:cNvPr id="87" name="Group 86"/>
            <p:cNvGrpSpPr/>
            <p:nvPr/>
          </p:nvGrpSpPr>
          <p:grpSpPr>
            <a:xfrm>
              <a:off x="1691650" y="3476294"/>
              <a:ext cx="1981294" cy="463299"/>
              <a:chOff x="4033795" y="2061675"/>
              <a:chExt cx="1981294" cy="463299"/>
            </a:xfrm>
          </p:grpSpPr>
          <p:sp>
            <p:nvSpPr>
              <p:cNvPr id="88" name="Text Placeholder 3"/>
              <p:cNvSpPr txBox="1"/>
              <p:nvPr/>
            </p:nvSpPr>
            <p:spPr>
              <a:xfrm>
                <a:off x="4399178" y="2074851"/>
                <a:ext cx="1615911" cy="450123"/>
              </a:xfrm>
              <a:prstGeom prst="rect">
                <a:avLst/>
              </a:prstGeom>
            </p:spPr>
            <p:txBody>
              <a:bodyPr wrap="square" lIns="0" tIns="0" rIns="0" bIns="0" anchor="ctr" anchorCtr="0">
                <a:spAutoFit/>
              </a:bodyPr>
              <a:lstStyle>
                <a:lvl1pPr marL="0" indent="0" algn="ctr">
                  <a:buNone/>
                  <a:defRPr sz="1600" baseline="0">
                    <a:solidFill>
                      <a:schemeClr val="tx1">
                        <a:lumMod val="95000"/>
                        <a:lumOff val="5000"/>
                      </a:schemeClr>
                    </a:solidFill>
                  </a:defRPr>
                </a:lvl1pPr>
                <a:lvl2pPr marL="457200" indent="0">
                  <a:buNone/>
                  <a:defRPr sz="1200"/>
                </a:lvl2pPr>
                <a:lvl3pPr marL="914400" indent="0">
                  <a:buNone/>
                  <a:defRPr sz="1000"/>
                </a:lvl3pPr>
                <a:lvl4pPr marL="1371600" indent="0">
                  <a:buNone/>
                  <a:defRPr sz="900"/>
                </a:lvl4pPr>
                <a:lvl5pPr marL="1828800" indent="0">
                  <a:buNone/>
                  <a:defRPr sz="900"/>
                </a:lvl5pPr>
                <a:lvl6pPr marL="2286000" indent="0">
                  <a:buNone/>
                  <a:defRPr sz="900"/>
                </a:lvl6pPr>
                <a:lvl7pPr marL="2743200" indent="0">
                  <a:buNone/>
                  <a:defRPr sz="900"/>
                </a:lvl7pPr>
                <a:lvl8pPr marL="3200400" indent="0">
                  <a:buNone/>
                  <a:defRPr sz="900"/>
                </a:lvl8pPr>
                <a:lvl9pPr marL="3657600" indent="0">
                  <a:buNone/>
                  <a:defRPr sz="900"/>
                </a:lvl9pPr>
              </a:lstStyle>
              <a:p>
                <a:pPr algn="l" defTabSz="1218565">
                  <a:spcBef>
                    <a:spcPct val="20000"/>
                  </a:spcBef>
                  <a:defRPr/>
                </a:pPr>
                <a:r>
                  <a:rPr lang="zh-CN" altLang="en-US" sz="13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rPr>
                  <a:t>此处添加详细文本描述，建议与标题相关并符合整体语言风格，语言描述尽量简洁生动。</a:t>
                </a:r>
                <a:endParaRPr lang="en-US" altLang="zh-CN" sz="13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89" name="Rectangle 88"/>
              <p:cNvSpPr/>
              <p:nvPr/>
            </p:nvSpPr>
            <p:spPr>
              <a:xfrm>
                <a:off x="4033795" y="2061675"/>
                <a:ext cx="49" cy="427040"/>
              </a:xfrm>
              <a:prstGeom prst="rect">
                <a:avLst/>
              </a:prstGeom>
            </p:spPr>
            <p:txBody>
              <a:bodyPr wrap="none" lIns="0" tIns="0" rIns="0" bIns="0">
                <a:spAutoFit/>
              </a:bodyPr>
              <a:lstStyle/>
              <a:p>
                <a:endParaRPr lang="en-US" sz="37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19" name="Group 118"/>
          <p:cNvGrpSpPr/>
          <p:nvPr/>
        </p:nvGrpSpPr>
        <p:grpSpPr>
          <a:xfrm>
            <a:off x="7217787" y="1262010"/>
            <a:ext cx="3946970" cy="1618764"/>
            <a:chOff x="5413449" y="1289407"/>
            <a:chExt cx="2960613" cy="1214073"/>
          </a:xfrm>
        </p:grpSpPr>
        <p:sp>
          <p:nvSpPr>
            <p:cNvPr id="45" name="Freeform 44"/>
            <p:cNvSpPr/>
            <p:nvPr/>
          </p:nvSpPr>
          <p:spPr>
            <a:xfrm flipH="1">
              <a:off x="7524210" y="1289407"/>
              <a:ext cx="849852" cy="1214073"/>
            </a:xfrm>
            <a:custGeom>
              <a:avLst/>
              <a:gdLst>
                <a:gd name="connsiteX0" fmla="*/ 0 w 1214072"/>
                <a:gd name="connsiteY0" fmla="*/ 0 h 849850"/>
                <a:gd name="connsiteX1" fmla="*/ 789147 w 1214072"/>
                <a:gd name="connsiteY1" fmla="*/ 0 h 849850"/>
                <a:gd name="connsiteX2" fmla="*/ 1214072 w 1214072"/>
                <a:gd name="connsiteY2" fmla="*/ 424925 h 849850"/>
                <a:gd name="connsiteX3" fmla="*/ 789147 w 1214072"/>
                <a:gd name="connsiteY3" fmla="*/ 849850 h 849850"/>
                <a:gd name="connsiteX4" fmla="*/ 0 w 1214072"/>
                <a:gd name="connsiteY4" fmla="*/ 849850 h 849850"/>
                <a:gd name="connsiteX5" fmla="*/ 424925 w 1214072"/>
                <a:gd name="connsiteY5" fmla="*/ 424925 h 849850"/>
                <a:gd name="connsiteX6" fmla="*/ 0 w 1214072"/>
                <a:gd name="connsiteY6" fmla="*/ 0 h 849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14072" h="849850">
                  <a:moveTo>
                    <a:pt x="1214071" y="0"/>
                  </a:moveTo>
                  <a:lnTo>
                    <a:pt x="1214071" y="552403"/>
                  </a:lnTo>
                  <a:lnTo>
                    <a:pt x="607036" y="849850"/>
                  </a:lnTo>
                  <a:lnTo>
                    <a:pt x="1" y="552403"/>
                  </a:lnTo>
                  <a:lnTo>
                    <a:pt x="1" y="0"/>
                  </a:lnTo>
                  <a:lnTo>
                    <a:pt x="607036" y="297447"/>
                  </a:lnTo>
                  <a:lnTo>
                    <a:pt x="1214071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4606" tIns="439531" rIns="14606" bIns="439530" numCol="1" spcCol="1270" anchor="ctr" anchorCtr="0">
              <a:noAutofit/>
            </a:bodyPr>
            <a:lstStyle/>
            <a:p>
              <a:pPr algn="ctr" defTabSz="136271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3100" dirty="0">
                  <a:cs typeface="+mn-ea"/>
                  <a:sym typeface="+mn-lt"/>
                </a:rPr>
                <a:t>04</a:t>
              </a:r>
            </a:p>
          </p:txBody>
        </p:sp>
        <p:sp>
          <p:nvSpPr>
            <p:cNvPr id="46" name="Freeform 45"/>
            <p:cNvSpPr/>
            <p:nvPr/>
          </p:nvSpPr>
          <p:spPr>
            <a:xfrm flipH="1">
              <a:off x="5413449" y="1289409"/>
              <a:ext cx="2110764" cy="789147"/>
            </a:xfrm>
            <a:custGeom>
              <a:avLst/>
              <a:gdLst>
                <a:gd name="connsiteX0" fmla="*/ 131527 w 789146"/>
                <a:gd name="connsiteY0" fmla="*/ 0 h 2110763"/>
                <a:gd name="connsiteX1" fmla="*/ 657619 w 789146"/>
                <a:gd name="connsiteY1" fmla="*/ 0 h 2110763"/>
                <a:gd name="connsiteX2" fmla="*/ 750623 w 789146"/>
                <a:gd name="connsiteY2" fmla="*/ 38524 h 2110763"/>
                <a:gd name="connsiteX3" fmla="*/ 789146 w 789146"/>
                <a:gd name="connsiteY3" fmla="*/ 131528 h 2110763"/>
                <a:gd name="connsiteX4" fmla="*/ 789146 w 789146"/>
                <a:gd name="connsiteY4" fmla="*/ 2110763 h 2110763"/>
                <a:gd name="connsiteX5" fmla="*/ 789146 w 789146"/>
                <a:gd name="connsiteY5" fmla="*/ 2110763 h 2110763"/>
                <a:gd name="connsiteX6" fmla="*/ 789146 w 789146"/>
                <a:gd name="connsiteY6" fmla="*/ 2110763 h 2110763"/>
                <a:gd name="connsiteX7" fmla="*/ 0 w 789146"/>
                <a:gd name="connsiteY7" fmla="*/ 2110763 h 2110763"/>
                <a:gd name="connsiteX8" fmla="*/ 0 w 789146"/>
                <a:gd name="connsiteY8" fmla="*/ 2110763 h 2110763"/>
                <a:gd name="connsiteX9" fmla="*/ 0 w 789146"/>
                <a:gd name="connsiteY9" fmla="*/ 2110763 h 2110763"/>
                <a:gd name="connsiteX10" fmla="*/ 0 w 789146"/>
                <a:gd name="connsiteY10" fmla="*/ 131527 h 2110763"/>
                <a:gd name="connsiteX11" fmla="*/ 38524 w 789146"/>
                <a:gd name="connsiteY11" fmla="*/ 38523 h 2110763"/>
                <a:gd name="connsiteX12" fmla="*/ 131528 w 789146"/>
                <a:gd name="connsiteY12" fmla="*/ 0 h 2110763"/>
                <a:gd name="connsiteX13" fmla="*/ 131527 w 789146"/>
                <a:gd name="connsiteY13" fmla="*/ 0 h 21107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789146" h="2110763">
                  <a:moveTo>
                    <a:pt x="789146" y="351802"/>
                  </a:moveTo>
                  <a:lnTo>
                    <a:pt x="789146" y="1758961"/>
                  </a:lnTo>
                  <a:cubicBezTo>
                    <a:pt x="789146" y="1852264"/>
                    <a:pt x="783965" y="1941748"/>
                    <a:pt x="774743" y="2007723"/>
                  </a:cubicBezTo>
                  <a:cubicBezTo>
                    <a:pt x="765521" y="2073698"/>
                    <a:pt x="753013" y="2110762"/>
                    <a:pt x="739972" y="2110762"/>
                  </a:cubicBezTo>
                  <a:lnTo>
                    <a:pt x="0" y="2110762"/>
                  </a:lnTo>
                  <a:lnTo>
                    <a:pt x="0" y="2110762"/>
                  </a:lnTo>
                  <a:lnTo>
                    <a:pt x="0" y="2110762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739972" y="1"/>
                  </a:lnTo>
                  <a:cubicBezTo>
                    <a:pt x="753014" y="1"/>
                    <a:pt x="765522" y="37065"/>
                    <a:pt x="774743" y="103043"/>
                  </a:cubicBezTo>
                  <a:cubicBezTo>
                    <a:pt x="783965" y="169018"/>
                    <a:pt x="789146" y="258502"/>
                    <a:pt x="789146" y="351805"/>
                  </a:cubicBezTo>
                  <a:lnTo>
                    <a:pt x="789146" y="351802"/>
                  </a:lnTo>
                  <a:close/>
                </a:path>
              </a:pathLst>
            </a:custGeom>
            <a:solidFill>
              <a:schemeClr val="bg1">
                <a:lumMod val="85000"/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56465" tIns="52493" rIns="52493" bIns="52494" numCol="1" spcCol="1270" anchor="ctr" anchorCtr="0">
              <a:noAutofit/>
            </a:bodyPr>
            <a:lstStyle/>
            <a:p>
              <a:pPr marL="304800" lvl="1" indent="-304800" defTabSz="1303655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"/>
              </a:pPr>
              <a:endParaRPr lang="en-US" sz="2900">
                <a:cs typeface="+mn-ea"/>
                <a:sym typeface="+mn-lt"/>
              </a:endParaRPr>
            </a:p>
            <a:p>
              <a:pPr marL="304800" lvl="1" indent="-304800" defTabSz="1303655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"/>
              </a:pPr>
              <a:endParaRPr lang="en-US" sz="2900">
                <a:cs typeface="+mn-ea"/>
                <a:sym typeface="+mn-lt"/>
              </a:endParaRPr>
            </a:p>
          </p:txBody>
        </p:sp>
        <p:grpSp>
          <p:nvGrpSpPr>
            <p:cNvPr id="94" name="Group 93"/>
            <p:cNvGrpSpPr/>
            <p:nvPr/>
          </p:nvGrpSpPr>
          <p:grpSpPr>
            <a:xfrm>
              <a:off x="5473970" y="1441601"/>
              <a:ext cx="1978380" cy="463299"/>
              <a:chOff x="3998844" y="2061675"/>
              <a:chExt cx="1978380" cy="463299"/>
            </a:xfrm>
          </p:grpSpPr>
          <p:sp>
            <p:nvSpPr>
              <p:cNvPr id="95" name="Text Placeholder 3"/>
              <p:cNvSpPr txBox="1"/>
              <p:nvPr/>
            </p:nvSpPr>
            <p:spPr>
              <a:xfrm>
                <a:off x="3998844" y="2074851"/>
                <a:ext cx="1615911" cy="450123"/>
              </a:xfrm>
              <a:prstGeom prst="rect">
                <a:avLst/>
              </a:prstGeom>
            </p:spPr>
            <p:txBody>
              <a:bodyPr wrap="square" lIns="0" tIns="0" rIns="0" bIns="0" anchor="ctr" anchorCtr="0">
                <a:spAutoFit/>
              </a:bodyPr>
              <a:lstStyle>
                <a:lvl1pPr marL="0" indent="0" algn="ctr">
                  <a:buNone/>
                  <a:defRPr sz="1600" baseline="0">
                    <a:solidFill>
                      <a:schemeClr val="tx1">
                        <a:lumMod val="95000"/>
                        <a:lumOff val="5000"/>
                      </a:schemeClr>
                    </a:solidFill>
                  </a:defRPr>
                </a:lvl1pPr>
                <a:lvl2pPr marL="457200" indent="0">
                  <a:buNone/>
                  <a:defRPr sz="1200"/>
                </a:lvl2pPr>
                <a:lvl3pPr marL="914400" indent="0">
                  <a:buNone/>
                  <a:defRPr sz="1000"/>
                </a:lvl3pPr>
                <a:lvl4pPr marL="1371600" indent="0">
                  <a:buNone/>
                  <a:defRPr sz="900"/>
                </a:lvl4pPr>
                <a:lvl5pPr marL="1828800" indent="0">
                  <a:buNone/>
                  <a:defRPr sz="900"/>
                </a:lvl5pPr>
                <a:lvl6pPr marL="2286000" indent="0">
                  <a:buNone/>
                  <a:defRPr sz="900"/>
                </a:lvl6pPr>
                <a:lvl7pPr marL="2743200" indent="0">
                  <a:buNone/>
                  <a:defRPr sz="900"/>
                </a:lvl7pPr>
                <a:lvl8pPr marL="3200400" indent="0">
                  <a:buNone/>
                  <a:defRPr sz="900"/>
                </a:lvl8pPr>
                <a:lvl9pPr marL="3657600" indent="0">
                  <a:buNone/>
                  <a:defRPr sz="900"/>
                </a:lvl9pPr>
              </a:lstStyle>
              <a:p>
                <a:pPr algn="r" defTabSz="1218565">
                  <a:spcBef>
                    <a:spcPct val="20000"/>
                  </a:spcBef>
                  <a:defRPr/>
                </a:pPr>
                <a:r>
                  <a:rPr lang="zh-CN" altLang="en-US" sz="13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rPr>
                  <a:t>此处添加详细文本描述，建议与标题相关并符合整体语言风格，语言描述尽量简洁生动。</a:t>
                </a:r>
              </a:p>
            </p:txBody>
          </p:sp>
          <p:sp>
            <p:nvSpPr>
              <p:cNvPr id="96" name="Rectangle 95"/>
              <p:cNvSpPr/>
              <p:nvPr/>
            </p:nvSpPr>
            <p:spPr>
              <a:xfrm>
                <a:off x="5977175" y="2061675"/>
                <a:ext cx="49" cy="427040"/>
              </a:xfrm>
              <a:prstGeom prst="rect">
                <a:avLst/>
              </a:prstGeom>
            </p:spPr>
            <p:txBody>
              <a:bodyPr wrap="none" lIns="0" tIns="0" rIns="0" bIns="0">
                <a:spAutoFit/>
              </a:bodyPr>
              <a:lstStyle/>
              <a:p>
                <a:pPr algn="r"/>
                <a:endParaRPr lang="en-US" sz="37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20" name="Group 119"/>
          <p:cNvGrpSpPr/>
          <p:nvPr/>
        </p:nvGrpSpPr>
        <p:grpSpPr>
          <a:xfrm>
            <a:off x="7217787" y="2613284"/>
            <a:ext cx="3946970" cy="1618763"/>
            <a:chOff x="5413449" y="2302862"/>
            <a:chExt cx="2960613" cy="1214072"/>
          </a:xfrm>
        </p:grpSpPr>
        <p:sp>
          <p:nvSpPr>
            <p:cNvPr id="48" name="Freeform 47"/>
            <p:cNvSpPr/>
            <p:nvPr/>
          </p:nvSpPr>
          <p:spPr>
            <a:xfrm flipH="1">
              <a:off x="7524210" y="2302862"/>
              <a:ext cx="849852" cy="1214072"/>
            </a:xfrm>
            <a:custGeom>
              <a:avLst/>
              <a:gdLst>
                <a:gd name="connsiteX0" fmla="*/ 0 w 1214072"/>
                <a:gd name="connsiteY0" fmla="*/ 0 h 849850"/>
                <a:gd name="connsiteX1" fmla="*/ 789147 w 1214072"/>
                <a:gd name="connsiteY1" fmla="*/ 0 h 849850"/>
                <a:gd name="connsiteX2" fmla="*/ 1214072 w 1214072"/>
                <a:gd name="connsiteY2" fmla="*/ 424925 h 849850"/>
                <a:gd name="connsiteX3" fmla="*/ 789147 w 1214072"/>
                <a:gd name="connsiteY3" fmla="*/ 849850 h 849850"/>
                <a:gd name="connsiteX4" fmla="*/ 0 w 1214072"/>
                <a:gd name="connsiteY4" fmla="*/ 849850 h 849850"/>
                <a:gd name="connsiteX5" fmla="*/ 424925 w 1214072"/>
                <a:gd name="connsiteY5" fmla="*/ 424925 h 849850"/>
                <a:gd name="connsiteX6" fmla="*/ 0 w 1214072"/>
                <a:gd name="connsiteY6" fmla="*/ 0 h 849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14072" h="849850">
                  <a:moveTo>
                    <a:pt x="1214071" y="0"/>
                  </a:moveTo>
                  <a:lnTo>
                    <a:pt x="1214071" y="552403"/>
                  </a:lnTo>
                  <a:lnTo>
                    <a:pt x="607036" y="849850"/>
                  </a:lnTo>
                  <a:lnTo>
                    <a:pt x="1" y="552403"/>
                  </a:lnTo>
                  <a:lnTo>
                    <a:pt x="1" y="0"/>
                  </a:lnTo>
                  <a:lnTo>
                    <a:pt x="607036" y="297447"/>
                  </a:lnTo>
                  <a:lnTo>
                    <a:pt x="1214071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4606" tIns="439530" rIns="14606" bIns="439530" numCol="1" spcCol="1270" anchor="ctr" anchorCtr="0">
              <a:noAutofit/>
            </a:bodyPr>
            <a:lstStyle/>
            <a:p>
              <a:pPr algn="ctr" defTabSz="136271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3100" dirty="0">
                  <a:cs typeface="+mn-ea"/>
                  <a:sym typeface="+mn-lt"/>
                </a:rPr>
                <a:t>05</a:t>
              </a:r>
            </a:p>
          </p:txBody>
        </p:sp>
        <p:sp>
          <p:nvSpPr>
            <p:cNvPr id="63" name="Freeform 62"/>
            <p:cNvSpPr/>
            <p:nvPr/>
          </p:nvSpPr>
          <p:spPr>
            <a:xfrm flipH="1">
              <a:off x="5413449" y="2302862"/>
              <a:ext cx="2110764" cy="789147"/>
            </a:xfrm>
            <a:custGeom>
              <a:avLst/>
              <a:gdLst>
                <a:gd name="connsiteX0" fmla="*/ 131527 w 789146"/>
                <a:gd name="connsiteY0" fmla="*/ 0 h 2110763"/>
                <a:gd name="connsiteX1" fmla="*/ 657619 w 789146"/>
                <a:gd name="connsiteY1" fmla="*/ 0 h 2110763"/>
                <a:gd name="connsiteX2" fmla="*/ 750623 w 789146"/>
                <a:gd name="connsiteY2" fmla="*/ 38524 h 2110763"/>
                <a:gd name="connsiteX3" fmla="*/ 789146 w 789146"/>
                <a:gd name="connsiteY3" fmla="*/ 131528 h 2110763"/>
                <a:gd name="connsiteX4" fmla="*/ 789146 w 789146"/>
                <a:gd name="connsiteY4" fmla="*/ 2110763 h 2110763"/>
                <a:gd name="connsiteX5" fmla="*/ 789146 w 789146"/>
                <a:gd name="connsiteY5" fmla="*/ 2110763 h 2110763"/>
                <a:gd name="connsiteX6" fmla="*/ 789146 w 789146"/>
                <a:gd name="connsiteY6" fmla="*/ 2110763 h 2110763"/>
                <a:gd name="connsiteX7" fmla="*/ 0 w 789146"/>
                <a:gd name="connsiteY7" fmla="*/ 2110763 h 2110763"/>
                <a:gd name="connsiteX8" fmla="*/ 0 w 789146"/>
                <a:gd name="connsiteY8" fmla="*/ 2110763 h 2110763"/>
                <a:gd name="connsiteX9" fmla="*/ 0 w 789146"/>
                <a:gd name="connsiteY9" fmla="*/ 2110763 h 2110763"/>
                <a:gd name="connsiteX10" fmla="*/ 0 w 789146"/>
                <a:gd name="connsiteY10" fmla="*/ 131527 h 2110763"/>
                <a:gd name="connsiteX11" fmla="*/ 38524 w 789146"/>
                <a:gd name="connsiteY11" fmla="*/ 38523 h 2110763"/>
                <a:gd name="connsiteX12" fmla="*/ 131528 w 789146"/>
                <a:gd name="connsiteY12" fmla="*/ 0 h 2110763"/>
                <a:gd name="connsiteX13" fmla="*/ 131527 w 789146"/>
                <a:gd name="connsiteY13" fmla="*/ 0 h 21107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789146" h="2110763">
                  <a:moveTo>
                    <a:pt x="789146" y="351802"/>
                  </a:moveTo>
                  <a:lnTo>
                    <a:pt x="789146" y="1758961"/>
                  </a:lnTo>
                  <a:cubicBezTo>
                    <a:pt x="789146" y="1852264"/>
                    <a:pt x="783965" y="1941748"/>
                    <a:pt x="774743" y="2007723"/>
                  </a:cubicBezTo>
                  <a:cubicBezTo>
                    <a:pt x="765521" y="2073698"/>
                    <a:pt x="753013" y="2110762"/>
                    <a:pt x="739972" y="2110762"/>
                  </a:cubicBezTo>
                  <a:lnTo>
                    <a:pt x="0" y="2110762"/>
                  </a:lnTo>
                  <a:lnTo>
                    <a:pt x="0" y="2110762"/>
                  </a:lnTo>
                  <a:lnTo>
                    <a:pt x="0" y="2110762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739972" y="1"/>
                  </a:lnTo>
                  <a:cubicBezTo>
                    <a:pt x="753014" y="1"/>
                    <a:pt x="765522" y="37065"/>
                    <a:pt x="774743" y="103043"/>
                  </a:cubicBezTo>
                  <a:cubicBezTo>
                    <a:pt x="783965" y="169018"/>
                    <a:pt x="789146" y="258502"/>
                    <a:pt x="789146" y="351805"/>
                  </a:cubicBezTo>
                  <a:lnTo>
                    <a:pt x="789146" y="351802"/>
                  </a:lnTo>
                  <a:close/>
                </a:path>
              </a:pathLst>
            </a:custGeom>
            <a:solidFill>
              <a:schemeClr val="bg1">
                <a:lumMod val="85000"/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56465" tIns="52494" rIns="52493" bIns="52493" numCol="1" spcCol="1270" anchor="ctr" anchorCtr="0">
              <a:noAutofit/>
            </a:bodyPr>
            <a:lstStyle/>
            <a:p>
              <a:pPr marL="304800" lvl="1" indent="-304800" defTabSz="1303655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"/>
              </a:pPr>
              <a:endParaRPr lang="en-US" sz="2900">
                <a:cs typeface="+mn-ea"/>
                <a:sym typeface="+mn-lt"/>
              </a:endParaRPr>
            </a:p>
            <a:p>
              <a:pPr marL="304800" lvl="1" indent="-304800" defTabSz="1303655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"/>
              </a:pPr>
              <a:endParaRPr lang="en-US" sz="2900">
                <a:cs typeface="+mn-ea"/>
                <a:sym typeface="+mn-lt"/>
              </a:endParaRPr>
            </a:p>
          </p:txBody>
        </p:sp>
        <p:grpSp>
          <p:nvGrpSpPr>
            <p:cNvPr id="97" name="Group 96"/>
            <p:cNvGrpSpPr/>
            <p:nvPr/>
          </p:nvGrpSpPr>
          <p:grpSpPr>
            <a:xfrm>
              <a:off x="5473970" y="2465297"/>
              <a:ext cx="1978380" cy="463299"/>
              <a:chOff x="3998844" y="2061675"/>
              <a:chExt cx="1978380" cy="463299"/>
            </a:xfrm>
          </p:grpSpPr>
          <p:sp>
            <p:nvSpPr>
              <p:cNvPr id="98" name="Text Placeholder 3"/>
              <p:cNvSpPr txBox="1"/>
              <p:nvPr/>
            </p:nvSpPr>
            <p:spPr>
              <a:xfrm>
                <a:off x="3998844" y="2074851"/>
                <a:ext cx="1615911" cy="450123"/>
              </a:xfrm>
              <a:prstGeom prst="rect">
                <a:avLst/>
              </a:prstGeom>
            </p:spPr>
            <p:txBody>
              <a:bodyPr wrap="square" lIns="0" tIns="0" rIns="0" bIns="0" anchor="ctr" anchorCtr="0">
                <a:spAutoFit/>
              </a:bodyPr>
              <a:lstStyle>
                <a:lvl1pPr marL="0" indent="0" algn="ctr">
                  <a:buNone/>
                  <a:defRPr sz="1600" baseline="0">
                    <a:solidFill>
                      <a:schemeClr val="tx1">
                        <a:lumMod val="95000"/>
                        <a:lumOff val="5000"/>
                      </a:schemeClr>
                    </a:solidFill>
                  </a:defRPr>
                </a:lvl1pPr>
                <a:lvl2pPr marL="457200" indent="0">
                  <a:buNone/>
                  <a:defRPr sz="1200"/>
                </a:lvl2pPr>
                <a:lvl3pPr marL="914400" indent="0">
                  <a:buNone/>
                  <a:defRPr sz="1000"/>
                </a:lvl3pPr>
                <a:lvl4pPr marL="1371600" indent="0">
                  <a:buNone/>
                  <a:defRPr sz="900"/>
                </a:lvl4pPr>
                <a:lvl5pPr marL="1828800" indent="0">
                  <a:buNone/>
                  <a:defRPr sz="900"/>
                </a:lvl5pPr>
                <a:lvl6pPr marL="2286000" indent="0">
                  <a:buNone/>
                  <a:defRPr sz="900"/>
                </a:lvl6pPr>
                <a:lvl7pPr marL="2743200" indent="0">
                  <a:buNone/>
                  <a:defRPr sz="900"/>
                </a:lvl7pPr>
                <a:lvl8pPr marL="3200400" indent="0">
                  <a:buNone/>
                  <a:defRPr sz="900"/>
                </a:lvl8pPr>
                <a:lvl9pPr marL="3657600" indent="0">
                  <a:buNone/>
                  <a:defRPr sz="900"/>
                </a:lvl9pPr>
              </a:lstStyle>
              <a:p>
                <a:pPr algn="r" defTabSz="1218565">
                  <a:spcBef>
                    <a:spcPct val="20000"/>
                  </a:spcBef>
                  <a:defRPr/>
                </a:pPr>
                <a:r>
                  <a:rPr lang="zh-CN" altLang="en-US" sz="13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rPr>
                  <a:t>此处添加详细文本描述，建议与标题相关并符合整体语言风格，语言描述尽量简洁生动。</a:t>
                </a:r>
              </a:p>
            </p:txBody>
          </p:sp>
          <p:sp>
            <p:nvSpPr>
              <p:cNvPr id="99" name="Rectangle 98"/>
              <p:cNvSpPr/>
              <p:nvPr/>
            </p:nvSpPr>
            <p:spPr>
              <a:xfrm>
                <a:off x="5977175" y="2061675"/>
                <a:ext cx="49" cy="427040"/>
              </a:xfrm>
              <a:prstGeom prst="rect">
                <a:avLst/>
              </a:prstGeom>
            </p:spPr>
            <p:txBody>
              <a:bodyPr wrap="none" lIns="0" tIns="0" rIns="0" bIns="0">
                <a:spAutoFit/>
              </a:bodyPr>
              <a:lstStyle/>
              <a:p>
                <a:pPr algn="r"/>
                <a:endParaRPr lang="en-US" sz="37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21" name="Group 120"/>
          <p:cNvGrpSpPr/>
          <p:nvPr/>
        </p:nvGrpSpPr>
        <p:grpSpPr>
          <a:xfrm>
            <a:off x="7217787" y="3964554"/>
            <a:ext cx="3946970" cy="1618764"/>
            <a:chOff x="5413449" y="3316315"/>
            <a:chExt cx="2960613" cy="1214073"/>
          </a:xfrm>
        </p:grpSpPr>
        <p:sp>
          <p:nvSpPr>
            <p:cNvPr id="64" name="Freeform 63"/>
            <p:cNvSpPr/>
            <p:nvPr/>
          </p:nvSpPr>
          <p:spPr>
            <a:xfrm flipH="1">
              <a:off x="7524210" y="3316316"/>
              <a:ext cx="849852" cy="1214072"/>
            </a:xfrm>
            <a:custGeom>
              <a:avLst/>
              <a:gdLst>
                <a:gd name="connsiteX0" fmla="*/ 0 w 1214072"/>
                <a:gd name="connsiteY0" fmla="*/ 0 h 849850"/>
                <a:gd name="connsiteX1" fmla="*/ 789147 w 1214072"/>
                <a:gd name="connsiteY1" fmla="*/ 0 h 849850"/>
                <a:gd name="connsiteX2" fmla="*/ 1214072 w 1214072"/>
                <a:gd name="connsiteY2" fmla="*/ 424925 h 849850"/>
                <a:gd name="connsiteX3" fmla="*/ 789147 w 1214072"/>
                <a:gd name="connsiteY3" fmla="*/ 849850 h 849850"/>
                <a:gd name="connsiteX4" fmla="*/ 0 w 1214072"/>
                <a:gd name="connsiteY4" fmla="*/ 849850 h 849850"/>
                <a:gd name="connsiteX5" fmla="*/ 424925 w 1214072"/>
                <a:gd name="connsiteY5" fmla="*/ 424925 h 849850"/>
                <a:gd name="connsiteX6" fmla="*/ 0 w 1214072"/>
                <a:gd name="connsiteY6" fmla="*/ 0 h 849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14072" h="849850">
                  <a:moveTo>
                    <a:pt x="1214071" y="0"/>
                  </a:moveTo>
                  <a:lnTo>
                    <a:pt x="1214071" y="552403"/>
                  </a:lnTo>
                  <a:lnTo>
                    <a:pt x="607036" y="849850"/>
                  </a:lnTo>
                  <a:lnTo>
                    <a:pt x="1" y="552403"/>
                  </a:lnTo>
                  <a:lnTo>
                    <a:pt x="1" y="0"/>
                  </a:lnTo>
                  <a:lnTo>
                    <a:pt x="607036" y="297447"/>
                  </a:lnTo>
                  <a:lnTo>
                    <a:pt x="1214071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4606" tIns="439530" rIns="14606" bIns="439530" numCol="1" spcCol="1270" anchor="ctr" anchorCtr="0">
              <a:noAutofit/>
            </a:bodyPr>
            <a:lstStyle/>
            <a:p>
              <a:pPr algn="ctr" defTabSz="136271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3100" dirty="0">
                  <a:cs typeface="+mn-ea"/>
                  <a:sym typeface="+mn-lt"/>
                </a:rPr>
                <a:t>06</a:t>
              </a:r>
            </a:p>
          </p:txBody>
        </p:sp>
        <p:sp>
          <p:nvSpPr>
            <p:cNvPr id="65" name="Freeform 64"/>
            <p:cNvSpPr/>
            <p:nvPr/>
          </p:nvSpPr>
          <p:spPr>
            <a:xfrm flipH="1">
              <a:off x="5413449" y="3316315"/>
              <a:ext cx="2110764" cy="789147"/>
            </a:xfrm>
            <a:custGeom>
              <a:avLst/>
              <a:gdLst>
                <a:gd name="connsiteX0" fmla="*/ 131527 w 789146"/>
                <a:gd name="connsiteY0" fmla="*/ 0 h 2110763"/>
                <a:gd name="connsiteX1" fmla="*/ 657619 w 789146"/>
                <a:gd name="connsiteY1" fmla="*/ 0 h 2110763"/>
                <a:gd name="connsiteX2" fmla="*/ 750623 w 789146"/>
                <a:gd name="connsiteY2" fmla="*/ 38524 h 2110763"/>
                <a:gd name="connsiteX3" fmla="*/ 789146 w 789146"/>
                <a:gd name="connsiteY3" fmla="*/ 131528 h 2110763"/>
                <a:gd name="connsiteX4" fmla="*/ 789146 w 789146"/>
                <a:gd name="connsiteY4" fmla="*/ 2110763 h 2110763"/>
                <a:gd name="connsiteX5" fmla="*/ 789146 w 789146"/>
                <a:gd name="connsiteY5" fmla="*/ 2110763 h 2110763"/>
                <a:gd name="connsiteX6" fmla="*/ 789146 w 789146"/>
                <a:gd name="connsiteY6" fmla="*/ 2110763 h 2110763"/>
                <a:gd name="connsiteX7" fmla="*/ 0 w 789146"/>
                <a:gd name="connsiteY7" fmla="*/ 2110763 h 2110763"/>
                <a:gd name="connsiteX8" fmla="*/ 0 w 789146"/>
                <a:gd name="connsiteY8" fmla="*/ 2110763 h 2110763"/>
                <a:gd name="connsiteX9" fmla="*/ 0 w 789146"/>
                <a:gd name="connsiteY9" fmla="*/ 2110763 h 2110763"/>
                <a:gd name="connsiteX10" fmla="*/ 0 w 789146"/>
                <a:gd name="connsiteY10" fmla="*/ 131527 h 2110763"/>
                <a:gd name="connsiteX11" fmla="*/ 38524 w 789146"/>
                <a:gd name="connsiteY11" fmla="*/ 38523 h 2110763"/>
                <a:gd name="connsiteX12" fmla="*/ 131528 w 789146"/>
                <a:gd name="connsiteY12" fmla="*/ 0 h 2110763"/>
                <a:gd name="connsiteX13" fmla="*/ 131527 w 789146"/>
                <a:gd name="connsiteY13" fmla="*/ 0 h 21107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789146" h="2110763">
                  <a:moveTo>
                    <a:pt x="789146" y="351802"/>
                  </a:moveTo>
                  <a:lnTo>
                    <a:pt x="789146" y="1758961"/>
                  </a:lnTo>
                  <a:cubicBezTo>
                    <a:pt x="789146" y="1852264"/>
                    <a:pt x="783965" y="1941748"/>
                    <a:pt x="774743" y="2007723"/>
                  </a:cubicBezTo>
                  <a:cubicBezTo>
                    <a:pt x="765521" y="2073698"/>
                    <a:pt x="753013" y="2110762"/>
                    <a:pt x="739972" y="2110762"/>
                  </a:cubicBezTo>
                  <a:lnTo>
                    <a:pt x="0" y="2110762"/>
                  </a:lnTo>
                  <a:lnTo>
                    <a:pt x="0" y="2110762"/>
                  </a:lnTo>
                  <a:lnTo>
                    <a:pt x="0" y="2110762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739972" y="1"/>
                  </a:lnTo>
                  <a:cubicBezTo>
                    <a:pt x="753014" y="1"/>
                    <a:pt x="765522" y="37065"/>
                    <a:pt x="774743" y="103043"/>
                  </a:cubicBezTo>
                  <a:cubicBezTo>
                    <a:pt x="783965" y="169018"/>
                    <a:pt x="789146" y="258502"/>
                    <a:pt x="789146" y="351805"/>
                  </a:cubicBezTo>
                  <a:lnTo>
                    <a:pt x="789146" y="351802"/>
                  </a:lnTo>
                  <a:close/>
                </a:path>
              </a:pathLst>
            </a:custGeom>
            <a:solidFill>
              <a:schemeClr val="bg1">
                <a:lumMod val="85000"/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56465" tIns="52494" rIns="52493" bIns="52493" numCol="1" spcCol="1270" anchor="ctr" anchorCtr="0">
              <a:noAutofit/>
            </a:bodyPr>
            <a:lstStyle/>
            <a:p>
              <a:pPr marL="304800" lvl="1" indent="-304800" defTabSz="1303655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"/>
              </a:pPr>
              <a:endParaRPr lang="en-US" sz="2900">
                <a:cs typeface="+mn-ea"/>
                <a:sym typeface="+mn-lt"/>
              </a:endParaRPr>
            </a:p>
            <a:p>
              <a:pPr marL="304800" lvl="1" indent="-304800" defTabSz="1303655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"/>
              </a:pPr>
              <a:endParaRPr lang="en-US" sz="2900">
                <a:cs typeface="+mn-ea"/>
                <a:sym typeface="+mn-lt"/>
              </a:endParaRPr>
            </a:p>
          </p:txBody>
        </p:sp>
        <p:grpSp>
          <p:nvGrpSpPr>
            <p:cNvPr id="102" name="Group 101"/>
            <p:cNvGrpSpPr/>
            <p:nvPr/>
          </p:nvGrpSpPr>
          <p:grpSpPr>
            <a:xfrm>
              <a:off x="5473970" y="3463379"/>
              <a:ext cx="1978380" cy="463299"/>
              <a:chOff x="3998844" y="2061675"/>
              <a:chExt cx="1978380" cy="463299"/>
            </a:xfrm>
          </p:grpSpPr>
          <p:sp>
            <p:nvSpPr>
              <p:cNvPr id="105" name="Text Placeholder 3"/>
              <p:cNvSpPr txBox="1"/>
              <p:nvPr/>
            </p:nvSpPr>
            <p:spPr>
              <a:xfrm>
                <a:off x="3998844" y="2074851"/>
                <a:ext cx="1615911" cy="450123"/>
              </a:xfrm>
              <a:prstGeom prst="rect">
                <a:avLst/>
              </a:prstGeom>
            </p:spPr>
            <p:txBody>
              <a:bodyPr wrap="square" lIns="0" tIns="0" rIns="0" bIns="0" anchor="ctr" anchorCtr="0">
                <a:spAutoFit/>
              </a:bodyPr>
              <a:lstStyle>
                <a:lvl1pPr marL="0" indent="0" algn="ctr">
                  <a:buNone/>
                  <a:defRPr sz="1600" baseline="0">
                    <a:solidFill>
                      <a:schemeClr val="tx1">
                        <a:lumMod val="95000"/>
                        <a:lumOff val="5000"/>
                      </a:schemeClr>
                    </a:solidFill>
                  </a:defRPr>
                </a:lvl1pPr>
                <a:lvl2pPr marL="457200" indent="0">
                  <a:buNone/>
                  <a:defRPr sz="1200"/>
                </a:lvl2pPr>
                <a:lvl3pPr marL="914400" indent="0">
                  <a:buNone/>
                  <a:defRPr sz="1000"/>
                </a:lvl3pPr>
                <a:lvl4pPr marL="1371600" indent="0">
                  <a:buNone/>
                  <a:defRPr sz="900"/>
                </a:lvl4pPr>
                <a:lvl5pPr marL="1828800" indent="0">
                  <a:buNone/>
                  <a:defRPr sz="900"/>
                </a:lvl5pPr>
                <a:lvl6pPr marL="2286000" indent="0">
                  <a:buNone/>
                  <a:defRPr sz="900"/>
                </a:lvl6pPr>
                <a:lvl7pPr marL="2743200" indent="0">
                  <a:buNone/>
                  <a:defRPr sz="900"/>
                </a:lvl7pPr>
                <a:lvl8pPr marL="3200400" indent="0">
                  <a:buNone/>
                  <a:defRPr sz="900"/>
                </a:lvl8pPr>
                <a:lvl9pPr marL="3657600" indent="0">
                  <a:buNone/>
                  <a:defRPr sz="900"/>
                </a:lvl9pPr>
              </a:lstStyle>
              <a:p>
                <a:pPr algn="r" defTabSz="1218565">
                  <a:spcBef>
                    <a:spcPct val="20000"/>
                  </a:spcBef>
                  <a:defRPr/>
                </a:pPr>
                <a:r>
                  <a:rPr lang="zh-CN" altLang="en-US" sz="13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rPr>
                  <a:t>此处添加详细文本描述，建议与标题相关并符合整体语言风格，语言描述尽量简洁生动。</a:t>
                </a:r>
              </a:p>
            </p:txBody>
          </p:sp>
          <p:sp>
            <p:nvSpPr>
              <p:cNvPr id="108" name="Rectangle 107"/>
              <p:cNvSpPr/>
              <p:nvPr/>
            </p:nvSpPr>
            <p:spPr>
              <a:xfrm>
                <a:off x="5977175" y="2061675"/>
                <a:ext cx="49" cy="427040"/>
              </a:xfrm>
              <a:prstGeom prst="rect">
                <a:avLst/>
              </a:prstGeom>
            </p:spPr>
            <p:txBody>
              <a:bodyPr wrap="none" lIns="0" tIns="0" rIns="0" bIns="0">
                <a:spAutoFit/>
              </a:bodyPr>
              <a:lstStyle/>
              <a:p>
                <a:pPr algn="r"/>
                <a:endParaRPr lang="en-US" sz="37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  <p:sp>
        <p:nvSpPr>
          <p:cNvPr id="112" name="Freeform 111"/>
          <p:cNvSpPr/>
          <p:nvPr/>
        </p:nvSpPr>
        <p:spPr>
          <a:xfrm>
            <a:off x="5547665" y="1205187"/>
            <a:ext cx="1096675" cy="1096817"/>
          </a:xfrm>
          <a:custGeom>
            <a:avLst/>
            <a:gdLst>
              <a:gd name="connsiteX0" fmla="*/ 0 w 661361"/>
              <a:gd name="connsiteY0" fmla="*/ 330681 h 661361"/>
              <a:gd name="connsiteX1" fmla="*/ 96855 w 661361"/>
              <a:gd name="connsiteY1" fmla="*/ 96854 h 661361"/>
              <a:gd name="connsiteX2" fmla="*/ 330682 w 661361"/>
              <a:gd name="connsiteY2" fmla="*/ 0 h 661361"/>
              <a:gd name="connsiteX3" fmla="*/ 564509 w 661361"/>
              <a:gd name="connsiteY3" fmla="*/ 96855 h 661361"/>
              <a:gd name="connsiteX4" fmla="*/ 661363 w 661361"/>
              <a:gd name="connsiteY4" fmla="*/ 330682 h 661361"/>
              <a:gd name="connsiteX5" fmla="*/ 564509 w 661361"/>
              <a:gd name="connsiteY5" fmla="*/ 564509 h 661361"/>
              <a:gd name="connsiteX6" fmla="*/ 330682 w 661361"/>
              <a:gd name="connsiteY6" fmla="*/ 661363 h 661361"/>
              <a:gd name="connsiteX7" fmla="*/ 96855 w 661361"/>
              <a:gd name="connsiteY7" fmla="*/ 564509 h 661361"/>
              <a:gd name="connsiteX8" fmla="*/ 1 w 661361"/>
              <a:gd name="connsiteY8" fmla="*/ 330682 h 661361"/>
              <a:gd name="connsiteX9" fmla="*/ 0 w 661361"/>
              <a:gd name="connsiteY9" fmla="*/ 330681 h 6613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61361" h="661361">
                <a:moveTo>
                  <a:pt x="0" y="330681"/>
                </a:moveTo>
                <a:cubicBezTo>
                  <a:pt x="0" y="242979"/>
                  <a:pt x="34840" y="158869"/>
                  <a:pt x="96855" y="96854"/>
                </a:cubicBezTo>
                <a:cubicBezTo>
                  <a:pt x="158870" y="34839"/>
                  <a:pt x="242980" y="0"/>
                  <a:pt x="330682" y="0"/>
                </a:cubicBezTo>
                <a:cubicBezTo>
                  <a:pt x="418384" y="0"/>
                  <a:pt x="502494" y="34840"/>
                  <a:pt x="564509" y="96855"/>
                </a:cubicBezTo>
                <a:cubicBezTo>
                  <a:pt x="626524" y="158870"/>
                  <a:pt x="661363" y="242980"/>
                  <a:pt x="661363" y="330682"/>
                </a:cubicBezTo>
                <a:cubicBezTo>
                  <a:pt x="661363" y="418384"/>
                  <a:pt x="626523" y="502494"/>
                  <a:pt x="564509" y="564509"/>
                </a:cubicBezTo>
                <a:cubicBezTo>
                  <a:pt x="502494" y="626524"/>
                  <a:pt x="418384" y="661363"/>
                  <a:pt x="330682" y="661363"/>
                </a:cubicBezTo>
                <a:cubicBezTo>
                  <a:pt x="242980" y="661363"/>
                  <a:pt x="158870" y="626523"/>
                  <a:pt x="96855" y="564509"/>
                </a:cubicBezTo>
                <a:cubicBezTo>
                  <a:pt x="34840" y="502494"/>
                  <a:pt x="1" y="418384"/>
                  <a:pt x="1" y="330682"/>
                </a:cubicBezTo>
                <a:lnTo>
                  <a:pt x="0" y="330681"/>
                </a:lnTo>
                <a:close/>
              </a:path>
            </a:pathLst>
          </a:custGeom>
          <a:solidFill>
            <a:schemeClr val="tx2">
              <a:lumMod val="75000"/>
            </a:schemeClr>
          </a:solidFill>
          <a:ln w="12700"/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41824" tIns="141824" rIns="141824" bIns="141824" numCol="1" spcCol="1693" anchor="ctr" anchorCtr="0">
            <a:noAutofit/>
          </a:bodyPr>
          <a:lstStyle/>
          <a:p>
            <a:pPr algn="ctr" defTabSz="888365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3200" dirty="0">
              <a:cs typeface="+mn-ea"/>
              <a:sym typeface="+mn-lt"/>
            </a:endParaRPr>
          </a:p>
        </p:txBody>
      </p:sp>
      <p:sp>
        <p:nvSpPr>
          <p:cNvPr id="113" name="Freeform 112"/>
          <p:cNvSpPr/>
          <p:nvPr/>
        </p:nvSpPr>
        <p:spPr>
          <a:xfrm>
            <a:off x="5547665" y="2600762"/>
            <a:ext cx="1096675" cy="1096817"/>
          </a:xfrm>
          <a:custGeom>
            <a:avLst/>
            <a:gdLst>
              <a:gd name="connsiteX0" fmla="*/ 0 w 661361"/>
              <a:gd name="connsiteY0" fmla="*/ 330681 h 661361"/>
              <a:gd name="connsiteX1" fmla="*/ 96855 w 661361"/>
              <a:gd name="connsiteY1" fmla="*/ 96854 h 661361"/>
              <a:gd name="connsiteX2" fmla="*/ 330682 w 661361"/>
              <a:gd name="connsiteY2" fmla="*/ 0 h 661361"/>
              <a:gd name="connsiteX3" fmla="*/ 564509 w 661361"/>
              <a:gd name="connsiteY3" fmla="*/ 96855 h 661361"/>
              <a:gd name="connsiteX4" fmla="*/ 661363 w 661361"/>
              <a:gd name="connsiteY4" fmla="*/ 330682 h 661361"/>
              <a:gd name="connsiteX5" fmla="*/ 564509 w 661361"/>
              <a:gd name="connsiteY5" fmla="*/ 564509 h 661361"/>
              <a:gd name="connsiteX6" fmla="*/ 330682 w 661361"/>
              <a:gd name="connsiteY6" fmla="*/ 661363 h 661361"/>
              <a:gd name="connsiteX7" fmla="*/ 96855 w 661361"/>
              <a:gd name="connsiteY7" fmla="*/ 564509 h 661361"/>
              <a:gd name="connsiteX8" fmla="*/ 1 w 661361"/>
              <a:gd name="connsiteY8" fmla="*/ 330682 h 661361"/>
              <a:gd name="connsiteX9" fmla="*/ 0 w 661361"/>
              <a:gd name="connsiteY9" fmla="*/ 330681 h 6613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61361" h="661361">
                <a:moveTo>
                  <a:pt x="0" y="330681"/>
                </a:moveTo>
                <a:cubicBezTo>
                  <a:pt x="0" y="242979"/>
                  <a:pt x="34840" y="158869"/>
                  <a:pt x="96855" y="96854"/>
                </a:cubicBezTo>
                <a:cubicBezTo>
                  <a:pt x="158870" y="34839"/>
                  <a:pt x="242980" y="0"/>
                  <a:pt x="330682" y="0"/>
                </a:cubicBezTo>
                <a:cubicBezTo>
                  <a:pt x="418384" y="0"/>
                  <a:pt x="502494" y="34840"/>
                  <a:pt x="564509" y="96855"/>
                </a:cubicBezTo>
                <a:cubicBezTo>
                  <a:pt x="626524" y="158870"/>
                  <a:pt x="661363" y="242980"/>
                  <a:pt x="661363" y="330682"/>
                </a:cubicBezTo>
                <a:cubicBezTo>
                  <a:pt x="661363" y="418384"/>
                  <a:pt x="626523" y="502494"/>
                  <a:pt x="564509" y="564509"/>
                </a:cubicBezTo>
                <a:cubicBezTo>
                  <a:pt x="502494" y="626524"/>
                  <a:pt x="418384" y="661363"/>
                  <a:pt x="330682" y="661363"/>
                </a:cubicBezTo>
                <a:cubicBezTo>
                  <a:pt x="242980" y="661363"/>
                  <a:pt x="158870" y="626523"/>
                  <a:pt x="96855" y="564509"/>
                </a:cubicBezTo>
                <a:cubicBezTo>
                  <a:pt x="34840" y="502494"/>
                  <a:pt x="1" y="418384"/>
                  <a:pt x="1" y="330682"/>
                </a:cubicBezTo>
                <a:lnTo>
                  <a:pt x="0" y="330681"/>
                </a:lnTo>
                <a:close/>
              </a:path>
            </a:pathLst>
          </a:custGeom>
          <a:solidFill>
            <a:schemeClr val="accent1"/>
          </a:solidFill>
          <a:ln w="12700"/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41824" tIns="141824" rIns="141824" bIns="141824" numCol="1" spcCol="1693" anchor="ctr" anchorCtr="0">
            <a:noAutofit/>
          </a:bodyPr>
          <a:lstStyle/>
          <a:p>
            <a:pPr algn="ctr" defTabSz="888365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5300" dirty="0">
              <a:cs typeface="+mn-ea"/>
              <a:sym typeface="+mn-lt"/>
            </a:endParaRPr>
          </a:p>
        </p:txBody>
      </p:sp>
      <p:sp>
        <p:nvSpPr>
          <p:cNvPr id="114" name="Freeform 113"/>
          <p:cNvSpPr/>
          <p:nvPr/>
        </p:nvSpPr>
        <p:spPr>
          <a:xfrm>
            <a:off x="5547665" y="3996337"/>
            <a:ext cx="1096675" cy="1096817"/>
          </a:xfrm>
          <a:custGeom>
            <a:avLst/>
            <a:gdLst>
              <a:gd name="connsiteX0" fmla="*/ 0 w 661361"/>
              <a:gd name="connsiteY0" fmla="*/ 330681 h 661361"/>
              <a:gd name="connsiteX1" fmla="*/ 96855 w 661361"/>
              <a:gd name="connsiteY1" fmla="*/ 96854 h 661361"/>
              <a:gd name="connsiteX2" fmla="*/ 330682 w 661361"/>
              <a:gd name="connsiteY2" fmla="*/ 0 h 661361"/>
              <a:gd name="connsiteX3" fmla="*/ 564509 w 661361"/>
              <a:gd name="connsiteY3" fmla="*/ 96855 h 661361"/>
              <a:gd name="connsiteX4" fmla="*/ 661363 w 661361"/>
              <a:gd name="connsiteY4" fmla="*/ 330682 h 661361"/>
              <a:gd name="connsiteX5" fmla="*/ 564509 w 661361"/>
              <a:gd name="connsiteY5" fmla="*/ 564509 h 661361"/>
              <a:gd name="connsiteX6" fmla="*/ 330682 w 661361"/>
              <a:gd name="connsiteY6" fmla="*/ 661363 h 661361"/>
              <a:gd name="connsiteX7" fmla="*/ 96855 w 661361"/>
              <a:gd name="connsiteY7" fmla="*/ 564509 h 661361"/>
              <a:gd name="connsiteX8" fmla="*/ 1 w 661361"/>
              <a:gd name="connsiteY8" fmla="*/ 330682 h 661361"/>
              <a:gd name="connsiteX9" fmla="*/ 0 w 661361"/>
              <a:gd name="connsiteY9" fmla="*/ 330681 h 6613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61361" h="661361">
                <a:moveTo>
                  <a:pt x="0" y="330681"/>
                </a:moveTo>
                <a:cubicBezTo>
                  <a:pt x="0" y="242979"/>
                  <a:pt x="34840" y="158869"/>
                  <a:pt x="96855" y="96854"/>
                </a:cubicBezTo>
                <a:cubicBezTo>
                  <a:pt x="158870" y="34839"/>
                  <a:pt x="242980" y="0"/>
                  <a:pt x="330682" y="0"/>
                </a:cubicBezTo>
                <a:cubicBezTo>
                  <a:pt x="418384" y="0"/>
                  <a:pt x="502494" y="34840"/>
                  <a:pt x="564509" y="96855"/>
                </a:cubicBezTo>
                <a:cubicBezTo>
                  <a:pt x="626524" y="158870"/>
                  <a:pt x="661363" y="242980"/>
                  <a:pt x="661363" y="330682"/>
                </a:cubicBezTo>
                <a:cubicBezTo>
                  <a:pt x="661363" y="418384"/>
                  <a:pt x="626523" y="502494"/>
                  <a:pt x="564509" y="564509"/>
                </a:cubicBezTo>
                <a:cubicBezTo>
                  <a:pt x="502494" y="626524"/>
                  <a:pt x="418384" y="661363"/>
                  <a:pt x="330682" y="661363"/>
                </a:cubicBezTo>
                <a:cubicBezTo>
                  <a:pt x="242980" y="661363"/>
                  <a:pt x="158870" y="626523"/>
                  <a:pt x="96855" y="564509"/>
                </a:cubicBezTo>
                <a:cubicBezTo>
                  <a:pt x="34840" y="502494"/>
                  <a:pt x="1" y="418384"/>
                  <a:pt x="1" y="330682"/>
                </a:cubicBezTo>
                <a:lnTo>
                  <a:pt x="0" y="330681"/>
                </a:lnTo>
                <a:close/>
              </a:path>
            </a:pathLst>
          </a:custGeom>
          <a:solidFill>
            <a:schemeClr val="accent3"/>
          </a:solidFill>
          <a:ln w="12700"/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41824" tIns="141824" rIns="141824" bIns="141824" numCol="1" spcCol="1693" anchor="ctr" anchorCtr="0">
            <a:noAutofit/>
          </a:bodyPr>
          <a:lstStyle/>
          <a:p>
            <a:pPr algn="ctr" defTabSz="888365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7" name="Freeform 143"/>
          <p:cNvSpPr>
            <a:spLocks noEditPoints="1"/>
          </p:cNvSpPr>
          <p:nvPr/>
        </p:nvSpPr>
        <p:spPr bwMode="auto">
          <a:xfrm>
            <a:off x="5840976" y="4329437"/>
            <a:ext cx="482537" cy="444500"/>
          </a:xfrm>
          <a:custGeom>
            <a:avLst/>
            <a:gdLst>
              <a:gd name="T0" fmla="*/ 151 w 157"/>
              <a:gd name="T1" fmla="*/ 59 h 145"/>
              <a:gd name="T2" fmla="*/ 130 w 157"/>
              <a:gd name="T3" fmla="*/ 41 h 145"/>
              <a:gd name="T4" fmla="*/ 110 w 157"/>
              <a:gd name="T5" fmla="*/ 23 h 145"/>
              <a:gd name="T6" fmla="*/ 88 w 157"/>
              <a:gd name="T7" fmla="*/ 5 h 145"/>
              <a:gd name="T8" fmla="*/ 69 w 157"/>
              <a:gd name="T9" fmla="*/ 5 h 145"/>
              <a:gd name="T10" fmla="*/ 47 w 157"/>
              <a:gd name="T11" fmla="*/ 23 h 145"/>
              <a:gd name="T12" fmla="*/ 27 w 157"/>
              <a:gd name="T13" fmla="*/ 41 h 145"/>
              <a:gd name="T14" fmla="*/ 6 w 157"/>
              <a:gd name="T15" fmla="*/ 59 h 145"/>
              <a:gd name="T16" fmla="*/ 9 w 157"/>
              <a:gd name="T17" fmla="*/ 68 h 145"/>
              <a:gd name="T18" fmla="*/ 21 w 157"/>
              <a:gd name="T19" fmla="*/ 68 h 145"/>
              <a:gd name="T20" fmla="*/ 21 w 157"/>
              <a:gd name="T21" fmla="*/ 139 h 145"/>
              <a:gd name="T22" fmla="*/ 27 w 157"/>
              <a:gd name="T23" fmla="*/ 145 h 145"/>
              <a:gd name="T24" fmla="*/ 38 w 157"/>
              <a:gd name="T25" fmla="*/ 145 h 145"/>
              <a:gd name="T26" fmla="*/ 38 w 157"/>
              <a:gd name="T27" fmla="*/ 81 h 145"/>
              <a:gd name="T28" fmla="*/ 71 w 157"/>
              <a:gd name="T29" fmla="*/ 81 h 145"/>
              <a:gd name="T30" fmla="*/ 71 w 157"/>
              <a:gd name="T31" fmla="*/ 145 h 145"/>
              <a:gd name="T32" fmla="*/ 130 w 157"/>
              <a:gd name="T33" fmla="*/ 145 h 145"/>
              <a:gd name="T34" fmla="*/ 136 w 157"/>
              <a:gd name="T35" fmla="*/ 139 h 145"/>
              <a:gd name="T36" fmla="*/ 136 w 157"/>
              <a:gd name="T37" fmla="*/ 68 h 145"/>
              <a:gd name="T38" fmla="*/ 148 w 157"/>
              <a:gd name="T39" fmla="*/ 68 h 145"/>
              <a:gd name="T40" fmla="*/ 151 w 157"/>
              <a:gd name="T41" fmla="*/ 59 h 145"/>
              <a:gd name="T42" fmla="*/ 118 w 157"/>
              <a:gd name="T43" fmla="*/ 97 h 145"/>
              <a:gd name="T44" fmla="*/ 89 w 157"/>
              <a:gd name="T45" fmla="*/ 97 h 145"/>
              <a:gd name="T46" fmla="*/ 89 w 157"/>
              <a:gd name="T47" fmla="*/ 72 h 145"/>
              <a:gd name="T48" fmla="*/ 118 w 157"/>
              <a:gd name="T49" fmla="*/ 72 h 145"/>
              <a:gd name="T50" fmla="*/ 118 w 157"/>
              <a:gd name="T51" fmla="*/ 97 h 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57" h="145">
                <a:moveTo>
                  <a:pt x="151" y="59"/>
                </a:moveTo>
                <a:cubicBezTo>
                  <a:pt x="130" y="41"/>
                  <a:pt x="130" y="41"/>
                  <a:pt x="130" y="41"/>
                </a:cubicBezTo>
                <a:cubicBezTo>
                  <a:pt x="124" y="36"/>
                  <a:pt x="115" y="28"/>
                  <a:pt x="110" y="23"/>
                </a:cubicBezTo>
                <a:cubicBezTo>
                  <a:pt x="88" y="5"/>
                  <a:pt x="88" y="5"/>
                  <a:pt x="88" y="5"/>
                </a:cubicBezTo>
                <a:cubicBezTo>
                  <a:pt x="83" y="0"/>
                  <a:pt x="74" y="0"/>
                  <a:pt x="69" y="5"/>
                </a:cubicBezTo>
                <a:cubicBezTo>
                  <a:pt x="47" y="23"/>
                  <a:pt x="47" y="23"/>
                  <a:pt x="47" y="23"/>
                </a:cubicBezTo>
                <a:cubicBezTo>
                  <a:pt x="42" y="28"/>
                  <a:pt x="33" y="36"/>
                  <a:pt x="27" y="41"/>
                </a:cubicBezTo>
                <a:cubicBezTo>
                  <a:pt x="6" y="59"/>
                  <a:pt x="6" y="59"/>
                  <a:pt x="6" y="59"/>
                </a:cubicBezTo>
                <a:cubicBezTo>
                  <a:pt x="0" y="64"/>
                  <a:pt x="2" y="68"/>
                  <a:pt x="9" y="68"/>
                </a:cubicBezTo>
                <a:cubicBezTo>
                  <a:pt x="21" y="68"/>
                  <a:pt x="21" y="68"/>
                  <a:pt x="21" y="68"/>
                </a:cubicBezTo>
                <a:cubicBezTo>
                  <a:pt x="21" y="139"/>
                  <a:pt x="21" y="139"/>
                  <a:pt x="21" y="139"/>
                </a:cubicBezTo>
                <a:cubicBezTo>
                  <a:pt x="21" y="142"/>
                  <a:pt x="24" y="145"/>
                  <a:pt x="27" y="145"/>
                </a:cubicBezTo>
                <a:cubicBezTo>
                  <a:pt x="38" y="145"/>
                  <a:pt x="38" y="145"/>
                  <a:pt x="38" y="145"/>
                </a:cubicBezTo>
                <a:cubicBezTo>
                  <a:pt x="38" y="81"/>
                  <a:pt x="38" y="81"/>
                  <a:pt x="38" y="81"/>
                </a:cubicBezTo>
                <a:cubicBezTo>
                  <a:pt x="71" y="81"/>
                  <a:pt x="71" y="81"/>
                  <a:pt x="71" y="81"/>
                </a:cubicBezTo>
                <a:cubicBezTo>
                  <a:pt x="71" y="145"/>
                  <a:pt x="71" y="145"/>
                  <a:pt x="71" y="145"/>
                </a:cubicBezTo>
                <a:cubicBezTo>
                  <a:pt x="130" y="145"/>
                  <a:pt x="130" y="145"/>
                  <a:pt x="130" y="145"/>
                </a:cubicBezTo>
                <a:cubicBezTo>
                  <a:pt x="134" y="145"/>
                  <a:pt x="136" y="142"/>
                  <a:pt x="136" y="139"/>
                </a:cubicBezTo>
                <a:cubicBezTo>
                  <a:pt x="136" y="68"/>
                  <a:pt x="136" y="68"/>
                  <a:pt x="136" y="68"/>
                </a:cubicBezTo>
                <a:cubicBezTo>
                  <a:pt x="148" y="68"/>
                  <a:pt x="148" y="68"/>
                  <a:pt x="148" y="68"/>
                </a:cubicBezTo>
                <a:cubicBezTo>
                  <a:pt x="155" y="68"/>
                  <a:pt x="157" y="64"/>
                  <a:pt x="151" y="59"/>
                </a:cubicBezTo>
                <a:close/>
                <a:moveTo>
                  <a:pt x="118" y="97"/>
                </a:moveTo>
                <a:cubicBezTo>
                  <a:pt x="89" y="97"/>
                  <a:pt x="89" y="97"/>
                  <a:pt x="89" y="97"/>
                </a:cubicBezTo>
                <a:cubicBezTo>
                  <a:pt x="89" y="72"/>
                  <a:pt x="89" y="72"/>
                  <a:pt x="89" y="72"/>
                </a:cubicBezTo>
                <a:cubicBezTo>
                  <a:pt x="118" y="72"/>
                  <a:pt x="118" y="72"/>
                  <a:pt x="118" y="72"/>
                </a:cubicBezTo>
                <a:lnTo>
                  <a:pt x="118" y="9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908" tIns="60954" rIns="121908" bIns="60954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49" name="Freeform 92"/>
          <p:cNvSpPr>
            <a:spLocks noEditPoints="1"/>
          </p:cNvSpPr>
          <p:nvPr/>
        </p:nvSpPr>
        <p:spPr bwMode="auto">
          <a:xfrm>
            <a:off x="5868489" y="2920495"/>
            <a:ext cx="455025" cy="463551"/>
          </a:xfrm>
          <a:custGeom>
            <a:avLst/>
            <a:gdLst>
              <a:gd name="T0" fmla="*/ 143 w 148"/>
              <a:gd name="T1" fmla="*/ 130 h 151"/>
              <a:gd name="T2" fmla="*/ 100 w 148"/>
              <a:gd name="T3" fmla="*/ 86 h 151"/>
              <a:gd name="T4" fmla="*/ 110 w 148"/>
              <a:gd name="T5" fmla="*/ 55 h 151"/>
              <a:gd name="T6" fmla="*/ 55 w 148"/>
              <a:gd name="T7" fmla="*/ 0 h 151"/>
              <a:gd name="T8" fmla="*/ 0 w 148"/>
              <a:gd name="T9" fmla="*/ 55 h 151"/>
              <a:gd name="T10" fmla="*/ 55 w 148"/>
              <a:gd name="T11" fmla="*/ 109 h 151"/>
              <a:gd name="T12" fmla="*/ 81 w 148"/>
              <a:gd name="T13" fmla="*/ 103 h 151"/>
              <a:gd name="T14" fmla="*/ 126 w 148"/>
              <a:gd name="T15" fmla="*/ 147 h 151"/>
              <a:gd name="T16" fmla="*/ 143 w 148"/>
              <a:gd name="T17" fmla="*/ 147 h 151"/>
              <a:gd name="T18" fmla="*/ 143 w 148"/>
              <a:gd name="T19" fmla="*/ 130 h 151"/>
              <a:gd name="T20" fmla="*/ 19 w 148"/>
              <a:gd name="T21" fmla="*/ 55 h 151"/>
              <a:gd name="T22" fmla="*/ 55 w 148"/>
              <a:gd name="T23" fmla="*/ 18 h 151"/>
              <a:gd name="T24" fmla="*/ 92 w 148"/>
              <a:gd name="T25" fmla="*/ 55 h 151"/>
              <a:gd name="T26" fmla="*/ 55 w 148"/>
              <a:gd name="T27" fmla="*/ 91 h 151"/>
              <a:gd name="T28" fmla="*/ 19 w 148"/>
              <a:gd name="T29" fmla="*/ 55 h 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48" h="151">
                <a:moveTo>
                  <a:pt x="143" y="130"/>
                </a:moveTo>
                <a:cubicBezTo>
                  <a:pt x="100" y="86"/>
                  <a:pt x="100" y="86"/>
                  <a:pt x="100" y="86"/>
                </a:cubicBezTo>
                <a:cubicBezTo>
                  <a:pt x="106" y="77"/>
                  <a:pt x="110" y="67"/>
                  <a:pt x="110" y="55"/>
                </a:cubicBezTo>
                <a:cubicBezTo>
                  <a:pt x="110" y="24"/>
                  <a:pt x="85" y="0"/>
                  <a:pt x="55" y="0"/>
                </a:cubicBezTo>
                <a:cubicBezTo>
                  <a:pt x="25" y="0"/>
                  <a:pt x="0" y="24"/>
                  <a:pt x="0" y="55"/>
                </a:cubicBezTo>
                <a:cubicBezTo>
                  <a:pt x="0" y="85"/>
                  <a:pt x="25" y="109"/>
                  <a:pt x="55" y="109"/>
                </a:cubicBezTo>
                <a:cubicBezTo>
                  <a:pt x="65" y="109"/>
                  <a:pt x="74" y="107"/>
                  <a:pt x="81" y="103"/>
                </a:cubicBezTo>
                <a:cubicBezTo>
                  <a:pt x="126" y="147"/>
                  <a:pt x="126" y="147"/>
                  <a:pt x="126" y="147"/>
                </a:cubicBezTo>
                <a:cubicBezTo>
                  <a:pt x="130" y="151"/>
                  <a:pt x="138" y="151"/>
                  <a:pt x="143" y="147"/>
                </a:cubicBezTo>
                <a:cubicBezTo>
                  <a:pt x="148" y="142"/>
                  <a:pt x="148" y="134"/>
                  <a:pt x="143" y="130"/>
                </a:cubicBezTo>
                <a:close/>
                <a:moveTo>
                  <a:pt x="19" y="55"/>
                </a:moveTo>
                <a:cubicBezTo>
                  <a:pt x="19" y="34"/>
                  <a:pt x="35" y="18"/>
                  <a:pt x="55" y="18"/>
                </a:cubicBezTo>
                <a:cubicBezTo>
                  <a:pt x="75" y="18"/>
                  <a:pt x="92" y="34"/>
                  <a:pt x="92" y="55"/>
                </a:cubicBezTo>
                <a:cubicBezTo>
                  <a:pt x="92" y="75"/>
                  <a:pt x="75" y="91"/>
                  <a:pt x="55" y="91"/>
                </a:cubicBezTo>
                <a:cubicBezTo>
                  <a:pt x="35" y="91"/>
                  <a:pt x="19" y="75"/>
                  <a:pt x="19" y="5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908" tIns="60954" rIns="121908" bIns="60954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grpSp>
        <p:nvGrpSpPr>
          <p:cNvPr id="50" name="组合 49"/>
          <p:cNvGrpSpPr/>
          <p:nvPr/>
        </p:nvGrpSpPr>
        <p:grpSpPr>
          <a:xfrm>
            <a:off x="5884298" y="1552168"/>
            <a:ext cx="427511" cy="400051"/>
            <a:chOff x="6661150" y="233363"/>
            <a:chExt cx="320675" cy="300038"/>
          </a:xfrm>
          <a:solidFill>
            <a:schemeClr val="bg1"/>
          </a:solidFill>
        </p:grpSpPr>
        <p:sp>
          <p:nvSpPr>
            <p:cNvPr id="51" name="Freeform 153"/>
            <p:cNvSpPr/>
            <p:nvPr/>
          </p:nvSpPr>
          <p:spPr bwMode="auto">
            <a:xfrm>
              <a:off x="6677025" y="315913"/>
              <a:ext cx="79375" cy="187325"/>
            </a:xfrm>
            <a:custGeom>
              <a:avLst/>
              <a:gdLst>
                <a:gd name="T0" fmla="*/ 34 w 34"/>
                <a:gd name="T1" fmla="*/ 81 h 81"/>
                <a:gd name="T2" fmla="*/ 34 w 34"/>
                <a:gd name="T3" fmla="*/ 8 h 81"/>
                <a:gd name="T4" fmla="*/ 26 w 34"/>
                <a:gd name="T5" fmla="*/ 0 h 81"/>
                <a:gd name="T6" fmla="*/ 9 w 34"/>
                <a:gd name="T7" fmla="*/ 0 h 81"/>
                <a:gd name="T8" fmla="*/ 0 w 34"/>
                <a:gd name="T9" fmla="*/ 8 h 81"/>
                <a:gd name="T10" fmla="*/ 0 w 34"/>
                <a:gd name="T11" fmla="*/ 81 h 81"/>
                <a:gd name="T12" fmla="*/ 34 w 34"/>
                <a:gd name="T13" fmla="*/ 8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81">
                  <a:moveTo>
                    <a:pt x="34" y="81"/>
                  </a:moveTo>
                  <a:cubicBezTo>
                    <a:pt x="34" y="8"/>
                    <a:pt x="34" y="8"/>
                    <a:pt x="34" y="8"/>
                  </a:cubicBezTo>
                  <a:cubicBezTo>
                    <a:pt x="34" y="4"/>
                    <a:pt x="30" y="0"/>
                    <a:pt x="26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81"/>
                    <a:pt x="0" y="81"/>
                    <a:pt x="0" y="81"/>
                  </a:cubicBezTo>
                  <a:lnTo>
                    <a:pt x="34" y="8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52" name="Freeform 154"/>
            <p:cNvSpPr/>
            <p:nvPr/>
          </p:nvSpPr>
          <p:spPr bwMode="auto">
            <a:xfrm>
              <a:off x="6783388" y="233363"/>
              <a:ext cx="77788" cy="269875"/>
            </a:xfrm>
            <a:custGeom>
              <a:avLst/>
              <a:gdLst>
                <a:gd name="T0" fmla="*/ 34 w 34"/>
                <a:gd name="T1" fmla="*/ 117 h 117"/>
                <a:gd name="T2" fmla="*/ 34 w 34"/>
                <a:gd name="T3" fmla="*/ 8 h 117"/>
                <a:gd name="T4" fmla="*/ 25 w 34"/>
                <a:gd name="T5" fmla="*/ 0 h 117"/>
                <a:gd name="T6" fmla="*/ 8 w 34"/>
                <a:gd name="T7" fmla="*/ 0 h 117"/>
                <a:gd name="T8" fmla="*/ 0 w 34"/>
                <a:gd name="T9" fmla="*/ 8 h 117"/>
                <a:gd name="T10" fmla="*/ 0 w 34"/>
                <a:gd name="T11" fmla="*/ 117 h 117"/>
                <a:gd name="T12" fmla="*/ 34 w 34"/>
                <a:gd name="T13" fmla="*/ 117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117">
                  <a:moveTo>
                    <a:pt x="34" y="117"/>
                  </a:moveTo>
                  <a:cubicBezTo>
                    <a:pt x="34" y="8"/>
                    <a:pt x="34" y="8"/>
                    <a:pt x="34" y="8"/>
                  </a:cubicBezTo>
                  <a:cubicBezTo>
                    <a:pt x="34" y="4"/>
                    <a:pt x="30" y="0"/>
                    <a:pt x="25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3" y="0"/>
                    <a:pt x="0" y="4"/>
                    <a:pt x="0" y="8"/>
                  </a:cubicBezTo>
                  <a:cubicBezTo>
                    <a:pt x="0" y="117"/>
                    <a:pt x="0" y="117"/>
                    <a:pt x="0" y="117"/>
                  </a:cubicBezTo>
                  <a:lnTo>
                    <a:pt x="34" y="1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53" name="Freeform 155"/>
            <p:cNvSpPr/>
            <p:nvPr/>
          </p:nvSpPr>
          <p:spPr bwMode="auto">
            <a:xfrm>
              <a:off x="6886575" y="358776"/>
              <a:ext cx="79375" cy="144463"/>
            </a:xfrm>
            <a:custGeom>
              <a:avLst/>
              <a:gdLst>
                <a:gd name="T0" fmla="*/ 34 w 34"/>
                <a:gd name="T1" fmla="*/ 63 h 63"/>
                <a:gd name="T2" fmla="*/ 34 w 34"/>
                <a:gd name="T3" fmla="*/ 8 h 63"/>
                <a:gd name="T4" fmla="*/ 25 w 34"/>
                <a:gd name="T5" fmla="*/ 0 h 63"/>
                <a:gd name="T6" fmla="*/ 8 w 34"/>
                <a:gd name="T7" fmla="*/ 0 h 63"/>
                <a:gd name="T8" fmla="*/ 0 w 34"/>
                <a:gd name="T9" fmla="*/ 8 h 63"/>
                <a:gd name="T10" fmla="*/ 0 w 34"/>
                <a:gd name="T11" fmla="*/ 63 h 63"/>
                <a:gd name="T12" fmla="*/ 34 w 34"/>
                <a:gd name="T13" fmla="*/ 6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63">
                  <a:moveTo>
                    <a:pt x="34" y="63"/>
                  </a:moveTo>
                  <a:cubicBezTo>
                    <a:pt x="34" y="8"/>
                    <a:pt x="34" y="8"/>
                    <a:pt x="34" y="8"/>
                  </a:cubicBezTo>
                  <a:cubicBezTo>
                    <a:pt x="34" y="4"/>
                    <a:pt x="30" y="0"/>
                    <a:pt x="25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63"/>
                    <a:pt x="0" y="63"/>
                    <a:pt x="0" y="63"/>
                  </a:cubicBezTo>
                  <a:lnTo>
                    <a:pt x="34" y="6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54" name="Rectangle 156"/>
            <p:cNvSpPr>
              <a:spLocks noChangeArrowheads="1"/>
            </p:cNvSpPr>
            <p:nvPr/>
          </p:nvSpPr>
          <p:spPr bwMode="auto">
            <a:xfrm>
              <a:off x="6661150" y="512763"/>
              <a:ext cx="320675" cy="206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单击此处添加标题文本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Block Arc 51"/>
          <p:cNvSpPr/>
          <p:nvPr/>
        </p:nvSpPr>
        <p:spPr>
          <a:xfrm>
            <a:off x="1234977" y="2297806"/>
            <a:ext cx="2217290" cy="2217579"/>
          </a:xfrm>
          <a:prstGeom prst="blockArc">
            <a:avLst>
              <a:gd name="adj1" fmla="val 10800000"/>
              <a:gd name="adj2" fmla="val 3"/>
              <a:gd name="adj3" fmla="val 15291"/>
            </a:avLst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en-US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53" name="Block Arc 52"/>
          <p:cNvSpPr/>
          <p:nvPr/>
        </p:nvSpPr>
        <p:spPr>
          <a:xfrm rot="10800000">
            <a:off x="3110217" y="2294924"/>
            <a:ext cx="2217290" cy="2217579"/>
          </a:xfrm>
          <a:prstGeom prst="blockArc">
            <a:avLst>
              <a:gd name="adj1" fmla="val 10800000"/>
              <a:gd name="adj2" fmla="val 3"/>
              <a:gd name="adj3" fmla="val 15291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en-US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54" name="Block Arc 53"/>
          <p:cNvSpPr/>
          <p:nvPr/>
        </p:nvSpPr>
        <p:spPr>
          <a:xfrm>
            <a:off x="4987405" y="2297806"/>
            <a:ext cx="2217290" cy="2217579"/>
          </a:xfrm>
          <a:prstGeom prst="blockArc">
            <a:avLst>
              <a:gd name="adj1" fmla="val 10800000"/>
              <a:gd name="adj2" fmla="val 3"/>
              <a:gd name="adj3" fmla="val 15291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en-US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55" name="Block Arc 54"/>
          <p:cNvSpPr/>
          <p:nvPr/>
        </p:nvSpPr>
        <p:spPr>
          <a:xfrm rot="10800000">
            <a:off x="6862646" y="2294924"/>
            <a:ext cx="2217290" cy="2217579"/>
          </a:xfrm>
          <a:prstGeom prst="blockArc">
            <a:avLst>
              <a:gd name="adj1" fmla="val 10800000"/>
              <a:gd name="adj2" fmla="val 3"/>
              <a:gd name="adj3" fmla="val 15291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en-US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56" name="Block Arc 55"/>
          <p:cNvSpPr/>
          <p:nvPr/>
        </p:nvSpPr>
        <p:spPr>
          <a:xfrm>
            <a:off x="8739735" y="2297806"/>
            <a:ext cx="2217290" cy="2217579"/>
          </a:xfrm>
          <a:prstGeom prst="blockArc">
            <a:avLst>
              <a:gd name="adj1" fmla="val 10800000"/>
              <a:gd name="adj2" fmla="val 3"/>
              <a:gd name="adj3" fmla="val 15291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en-US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63" name="Freeform 62"/>
          <p:cNvSpPr/>
          <p:nvPr/>
        </p:nvSpPr>
        <p:spPr>
          <a:xfrm>
            <a:off x="1703894" y="2784648"/>
            <a:ext cx="1288536" cy="1288704"/>
          </a:xfrm>
          <a:custGeom>
            <a:avLst/>
            <a:gdLst>
              <a:gd name="connsiteX0" fmla="*/ 0 w 905504"/>
              <a:gd name="connsiteY0" fmla="*/ 452752 h 905504"/>
              <a:gd name="connsiteX1" fmla="*/ 132608 w 905504"/>
              <a:gd name="connsiteY1" fmla="*/ 132608 h 905504"/>
              <a:gd name="connsiteX2" fmla="*/ 452752 w 905504"/>
              <a:gd name="connsiteY2" fmla="*/ 0 h 905504"/>
              <a:gd name="connsiteX3" fmla="*/ 772896 w 905504"/>
              <a:gd name="connsiteY3" fmla="*/ 132608 h 905504"/>
              <a:gd name="connsiteX4" fmla="*/ 905504 w 905504"/>
              <a:gd name="connsiteY4" fmla="*/ 452752 h 905504"/>
              <a:gd name="connsiteX5" fmla="*/ 772896 w 905504"/>
              <a:gd name="connsiteY5" fmla="*/ 772896 h 905504"/>
              <a:gd name="connsiteX6" fmla="*/ 452752 w 905504"/>
              <a:gd name="connsiteY6" fmla="*/ 905504 h 905504"/>
              <a:gd name="connsiteX7" fmla="*/ 132608 w 905504"/>
              <a:gd name="connsiteY7" fmla="*/ 772896 h 905504"/>
              <a:gd name="connsiteX8" fmla="*/ 0 w 905504"/>
              <a:gd name="connsiteY8" fmla="*/ 452752 h 9055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05504" h="905504">
                <a:moveTo>
                  <a:pt x="0" y="452752"/>
                </a:moveTo>
                <a:cubicBezTo>
                  <a:pt x="0" y="332675"/>
                  <a:pt x="47701" y="217515"/>
                  <a:pt x="132608" y="132608"/>
                </a:cubicBezTo>
                <a:cubicBezTo>
                  <a:pt x="217516" y="47701"/>
                  <a:pt x="332675" y="0"/>
                  <a:pt x="452752" y="0"/>
                </a:cubicBezTo>
                <a:cubicBezTo>
                  <a:pt x="572829" y="0"/>
                  <a:pt x="687989" y="47701"/>
                  <a:pt x="772896" y="132608"/>
                </a:cubicBezTo>
                <a:cubicBezTo>
                  <a:pt x="857803" y="217516"/>
                  <a:pt x="905504" y="332675"/>
                  <a:pt x="905504" y="452752"/>
                </a:cubicBezTo>
                <a:cubicBezTo>
                  <a:pt x="905504" y="572829"/>
                  <a:pt x="857803" y="687989"/>
                  <a:pt x="772896" y="772896"/>
                </a:cubicBezTo>
                <a:cubicBezTo>
                  <a:pt x="687988" y="857803"/>
                  <a:pt x="572829" y="905504"/>
                  <a:pt x="452752" y="905504"/>
                </a:cubicBezTo>
                <a:cubicBezTo>
                  <a:pt x="332675" y="905504"/>
                  <a:pt x="217515" y="857803"/>
                  <a:pt x="132608" y="772896"/>
                </a:cubicBezTo>
                <a:cubicBezTo>
                  <a:pt x="47701" y="687988"/>
                  <a:pt x="0" y="572829"/>
                  <a:pt x="0" y="452752"/>
                </a:cubicBezTo>
                <a:close/>
              </a:path>
            </a:pathLst>
          </a:cu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43816" tIns="243816" rIns="210656" bIns="210656" numCol="1" spcCol="1693" anchor="ctr" anchorCtr="0">
            <a:noAutofit/>
          </a:bodyPr>
          <a:lstStyle/>
          <a:p>
            <a:pPr algn="ctr" defTabSz="118491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4800" dirty="0">
              <a:cs typeface="+mn-ea"/>
              <a:sym typeface="+mn-lt"/>
            </a:endParaRPr>
          </a:p>
        </p:txBody>
      </p:sp>
      <p:sp>
        <p:nvSpPr>
          <p:cNvPr id="64" name="Freeform 63"/>
          <p:cNvSpPr/>
          <p:nvPr/>
        </p:nvSpPr>
        <p:spPr>
          <a:xfrm>
            <a:off x="3583669" y="2784648"/>
            <a:ext cx="1288536" cy="1288704"/>
          </a:xfrm>
          <a:custGeom>
            <a:avLst/>
            <a:gdLst>
              <a:gd name="connsiteX0" fmla="*/ 0 w 905504"/>
              <a:gd name="connsiteY0" fmla="*/ 452752 h 905504"/>
              <a:gd name="connsiteX1" fmla="*/ 132608 w 905504"/>
              <a:gd name="connsiteY1" fmla="*/ 132608 h 905504"/>
              <a:gd name="connsiteX2" fmla="*/ 452752 w 905504"/>
              <a:gd name="connsiteY2" fmla="*/ 0 h 905504"/>
              <a:gd name="connsiteX3" fmla="*/ 772896 w 905504"/>
              <a:gd name="connsiteY3" fmla="*/ 132608 h 905504"/>
              <a:gd name="connsiteX4" fmla="*/ 905504 w 905504"/>
              <a:gd name="connsiteY4" fmla="*/ 452752 h 905504"/>
              <a:gd name="connsiteX5" fmla="*/ 772896 w 905504"/>
              <a:gd name="connsiteY5" fmla="*/ 772896 h 905504"/>
              <a:gd name="connsiteX6" fmla="*/ 452752 w 905504"/>
              <a:gd name="connsiteY6" fmla="*/ 905504 h 905504"/>
              <a:gd name="connsiteX7" fmla="*/ 132608 w 905504"/>
              <a:gd name="connsiteY7" fmla="*/ 772896 h 905504"/>
              <a:gd name="connsiteX8" fmla="*/ 0 w 905504"/>
              <a:gd name="connsiteY8" fmla="*/ 452752 h 9055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05504" h="905504">
                <a:moveTo>
                  <a:pt x="0" y="452752"/>
                </a:moveTo>
                <a:cubicBezTo>
                  <a:pt x="0" y="332675"/>
                  <a:pt x="47701" y="217515"/>
                  <a:pt x="132608" y="132608"/>
                </a:cubicBezTo>
                <a:cubicBezTo>
                  <a:pt x="217516" y="47701"/>
                  <a:pt x="332675" y="0"/>
                  <a:pt x="452752" y="0"/>
                </a:cubicBezTo>
                <a:cubicBezTo>
                  <a:pt x="572829" y="0"/>
                  <a:pt x="687989" y="47701"/>
                  <a:pt x="772896" y="132608"/>
                </a:cubicBezTo>
                <a:cubicBezTo>
                  <a:pt x="857803" y="217516"/>
                  <a:pt x="905504" y="332675"/>
                  <a:pt x="905504" y="452752"/>
                </a:cubicBezTo>
                <a:cubicBezTo>
                  <a:pt x="905504" y="572829"/>
                  <a:pt x="857803" y="687989"/>
                  <a:pt x="772896" y="772896"/>
                </a:cubicBezTo>
                <a:cubicBezTo>
                  <a:pt x="687988" y="857803"/>
                  <a:pt x="572829" y="905504"/>
                  <a:pt x="452752" y="905504"/>
                </a:cubicBezTo>
                <a:cubicBezTo>
                  <a:pt x="332675" y="905504"/>
                  <a:pt x="217515" y="857803"/>
                  <a:pt x="132608" y="772896"/>
                </a:cubicBezTo>
                <a:cubicBezTo>
                  <a:pt x="47701" y="687988"/>
                  <a:pt x="0" y="572829"/>
                  <a:pt x="0" y="452752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43816" tIns="243816" rIns="210656" bIns="210656" numCol="1" spcCol="1693" anchor="ctr" anchorCtr="0">
            <a:noAutofit/>
          </a:bodyPr>
          <a:lstStyle/>
          <a:p>
            <a:pPr algn="ctr" defTabSz="118491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4800" dirty="0">
              <a:cs typeface="+mn-ea"/>
              <a:sym typeface="+mn-lt"/>
            </a:endParaRPr>
          </a:p>
        </p:txBody>
      </p:sp>
      <p:sp>
        <p:nvSpPr>
          <p:cNvPr id="65" name="Freeform 64"/>
          <p:cNvSpPr/>
          <p:nvPr/>
        </p:nvSpPr>
        <p:spPr>
          <a:xfrm>
            <a:off x="5463444" y="2784648"/>
            <a:ext cx="1288536" cy="1288704"/>
          </a:xfrm>
          <a:custGeom>
            <a:avLst/>
            <a:gdLst>
              <a:gd name="connsiteX0" fmla="*/ 0 w 905504"/>
              <a:gd name="connsiteY0" fmla="*/ 452752 h 905504"/>
              <a:gd name="connsiteX1" fmla="*/ 132608 w 905504"/>
              <a:gd name="connsiteY1" fmla="*/ 132608 h 905504"/>
              <a:gd name="connsiteX2" fmla="*/ 452752 w 905504"/>
              <a:gd name="connsiteY2" fmla="*/ 0 h 905504"/>
              <a:gd name="connsiteX3" fmla="*/ 772896 w 905504"/>
              <a:gd name="connsiteY3" fmla="*/ 132608 h 905504"/>
              <a:gd name="connsiteX4" fmla="*/ 905504 w 905504"/>
              <a:gd name="connsiteY4" fmla="*/ 452752 h 905504"/>
              <a:gd name="connsiteX5" fmla="*/ 772896 w 905504"/>
              <a:gd name="connsiteY5" fmla="*/ 772896 h 905504"/>
              <a:gd name="connsiteX6" fmla="*/ 452752 w 905504"/>
              <a:gd name="connsiteY6" fmla="*/ 905504 h 905504"/>
              <a:gd name="connsiteX7" fmla="*/ 132608 w 905504"/>
              <a:gd name="connsiteY7" fmla="*/ 772896 h 905504"/>
              <a:gd name="connsiteX8" fmla="*/ 0 w 905504"/>
              <a:gd name="connsiteY8" fmla="*/ 452752 h 9055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05504" h="905504">
                <a:moveTo>
                  <a:pt x="0" y="452752"/>
                </a:moveTo>
                <a:cubicBezTo>
                  <a:pt x="0" y="332675"/>
                  <a:pt x="47701" y="217515"/>
                  <a:pt x="132608" y="132608"/>
                </a:cubicBezTo>
                <a:cubicBezTo>
                  <a:pt x="217516" y="47701"/>
                  <a:pt x="332675" y="0"/>
                  <a:pt x="452752" y="0"/>
                </a:cubicBezTo>
                <a:cubicBezTo>
                  <a:pt x="572829" y="0"/>
                  <a:pt x="687989" y="47701"/>
                  <a:pt x="772896" y="132608"/>
                </a:cubicBezTo>
                <a:cubicBezTo>
                  <a:pt x="857803" y="217516"/>
                  <a:pt x="905504" y="332675"/>
                  <a:pt x="905504" y="452752"/>
                </a:cubicBezTo>
                <a:cubicBezTo>
                  <a:pt x="905504" y="572829"/>
                  <a:pt x="857803" y="687989"/>
                  <a:pt x="772896" y="772896"/>
                </a:cubicBezTo>
                <a:cubicBezTo>
                  <a:pt x="687988" y="857803"/>
                  <a:pt x="572829" y="905504"/>
                  <a:pt x="452752" y="905504"/>
                </a:cubicBezTo>
                <a:cubicBezTo>
                  <a:pt x="332675" y="905504"/>
                  <a:pt x="217515" y="857803"/>
                  <a:pt x="132608" y="772896"/>
                </a:cubicBezTo>
                <a:cubicBezTo>
                  <a:pt x="47701" y="687988"/>
                  <a:pt x="0" y="572829"/>
                  <a:pt x="0" y="45275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43816" tIns="243816" rIns="210656" bIns="210656" numCol="1" spcCol="1693" anchor="ctr" anchorCtr="0">
            <a:noAutofit/>
          </a:bodyPr>
          <a:lstStyle/>
          <a:p>
            <a:pPr algn="ctr" defTabSz="118491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4800" dirty="0">
              <a:cs typeface="+mn-ea"/>
              <a:sym typeface="+mn-lt"/>
            </a:endParaRPr>
          </a:p>
        </p:txBody>
      </p:sp>
      <p:sp>
        <p:nvSpPr>
          <p:cNvPr id="66" name="Freeform 65"/>
          <p:cNvSpPr/>
          <p:nvPr/>
        </p:nvSpPr>
        <p:spPr>
          <a:xfrm>
            <a:off x="7343220" y="2784648"/>
            <a:ext cx="1288536" cy="1288704"/>
          </a:xfrm>
          <a:custGeom>
            <a:avLst/>
            <a:gdLst>
              <a:gd name="connsiteX0" fmla="*/ 0 w 905504"/>
              <a:gd name="connsiteY0" fmla="*/ 452752 h 905504"/>
              <a:gd name="connsiteX1" fmla="*/ 132608 w 905504"/>
              <a:gd name="connsiteY1" fmla="*/ 132608 h 905504"/>
              <a:gd name="connsiteX2" fmla="*/ 452752 w 905504"/>
              <a:gd name="connsiteY2" fmla="*/ 0 h 905504"/>
              <a:gd name="connsiteX3" fmla="*/ 772896 w 905504"/>
              <a:gd name="connsiteY3" fmla="*/ 132608 h 905504"/>
              <a:gd name="connsiteX4" fmla="*/ 905504 w 905504"/>
              <a:gd name="connsiteY4" fmla="*/ 452752 h 905504"/>
              <a:gd name="connsiteX5" fmla="*/ 772896 w 905504"/>
              <a:gd name="connsiteY5" fmla="*/ 772896 h 905504"/>
              <a:gd name="connsiteX6" fmla="*/ 452752 w 905504"/>
              <a:gd name="connsiteY6" fmla="*/ 905504 h 905504"/>
              <a:gd name="connsiteX7" fmla="*/ 132608 w 905504"/>
              <a:gd name="connsiteY7" fmla="*/ 772896 h 905504"/>
              <a:gd name="connsiteX8" fmla="*/ 0 w 905504"/>
              <a:gd name="connsiteY8" fmla="*/ 452752 h 9055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05504" h="905504">
                <a:moveTo>
                  <a:pt x="0" y="452752"/>
                </a:moveTo>
                <a:cubicBezTo>
                  <a:pt x="0" y="332675"/>
                  <a:pt x="47701" y="217515"/>
                  <a:pt x="132608" y="132608"/>
                </a:cubicBezTo>
                <a:cubicBezTo>
                  <a:pt x="217516" y="47701"/>
                  <a:pt x="332675" y="0"/>
                  <a:pt x="452752" y="0"/>
                </a:cubicBezTo>
                <a:cubicBezTo>
                  <a:pt x="572829" y="0"/>
                  <a:pt x="687989" y="47701"/>
                  <a:pt x="772896" y="132608"/>
                </a:cubicBezTo>
                <a:cubicBezTo>
                  <a:pt x="857803" y="217516"/>
                  <a:pt x="905504" y="332675"/>
                  <a:pt x="905504" y="452752"/>
                </a:cubicBezTo>
                <a:cubicBezTo>
                  <a:pt x="905504" y="572829"/>
                  <a:pt x="857803" y="687989"/>
                  <a:pt x="772896" y="772896"/>
                </a:cubicBezTo>
                <a:cubicBezTo>
                  <a:pt x="687988" y="857803"/>
                  <a:pt x="572829" y="905504"/>
                  <a:pt x="452752" y="905504"/>
                </a:cubicBezTo>
                <a:cubicBezTo>
                  <a:pt x="332675" y="905504"/>
                  <a:pt x="217515" y="857803"/>
                  <a:pt x="132608" y="772896"/>
                </a:cubicBezTo>
                <a:cubicBezTo>
                  <a:pt x="47701" y="687988"/>
                  <a:pt x="0" y="572829"/>
                  <a:pt x="0" y="452752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43816" tIns="243816" rIns="210656" bIns="210656" numCol="1" spcCol="1693" anchor="ctr" anchorCtr="0">
            <a:noAutofit/>
          </a:bodyPr>
          <a:lstStyle/>
          <a:p>
            <a:pPr algn="ctr" defTabSz="118491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48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7" name="Freeform 66"/>
          <p:cNvSpPr/>
          <p:nvPr/>
        </p:nvSpPr>
        <p:spPr>
          <a:xfrm>
            <a:off x="9222996" y="2784648"/>
            <a:ext cx="1288536" cy="1288704"/>
          </a:xfrm>
          <a:custGeom>
            <a:avLst/>
            <a:gdLst>
              <a:gd name="connsiteX0" fmla="*/ 0 w 905504"/>
              <a:gd name="connsiteY0" fmla="*/ 452752 h 905504"/>
              <a:gd name="connsiteX1" fmla="*/ 132608 w 905504"/>
              <a:gd name="connsiteY1" fmla="*/ 132608 h 905504"/>
              <a:gd name="connsiteX2" fmla="*/ 452752 w 905504"/>
              <a:gd name="connsiteY2" fmla="*/ 0 h 905504"/>
              <a:gd name="connsiteX3" fmla="*/ 772896 w 905504"/>
              <a:gd name="connsiteY3" fmla="*/ 132608 h 905504"/>
              <a:gd name="connsiteX4" fmla="*/ 905504 w 905504"/>
              <a:gd name="connsiteY4" fmla="*/ 452752 h 905504"/>
              <a:gd name="connsiteX5" fmla="*/ 772896 w 905504"/>
              <a:gd name="connsiteY5" fmla="*/ 772896 h 905504"/>
              <a:gd name="connsiteX6" fmla="*/ 452752 w 905504"/>
              <a:gd name="connsiteY6" fmla="*/ 905504 h 905504"/>
              <a:gd name="connsiteX7" fmla="*/ 132608 w 905504"/>
              <a:gd name="connsiteY7" fmla="*/ 772896 h 905504"/>
              <a:gd name="connsiteX8" fmla="*/ 0 w 905504"/>
              <a:gd name="connsiteY8" fmla="*/ 452752 h 9055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05504" h="905504">
                <a:moveTo>
                  <a:pt x="0" y="452752"/>
                </a:moveTo>
                <a:cubicBezTo>
                  <a:pt x="0" y="332675"/>
                  <a:pt x="47701" y="217515"/>
                  <a:pt x="132608" y="132608"/>
                </a:cubicBezTo>
                <a:cubicBezTo>
                  <a:pt x="217516" y="47701"/>
                  <a:pt x="332675" y="0"/>
                  <a:pt x="452752" y="0"/>
                </a:cubicBezTo>
                <a:cubicBezTo>
                  <a:pt x="572829" y="0"/>
                  <a:pt x="687989" y="47701"/>
                  <a:pt x="772896" y="132608"/>
                </a:cubicBezTo>
                <a:cubicBezTo>
                  <a:pt x="857803" y="217516"/>
                  <a:pt x="905504" y="332675"/>
                  <a:pt x="905504" y="452752"/>
                </a:cubicBezTo>
                <a:cubicBezTo>
                  <a:pt x="905504" y="572829"/>
                  <a:pt x="857803" y="687989"/>
                  <a:pt x="772896" y="772896"/>
                </a:cubicBezTo>
                <a:cubicBezTo>
                  <a:pt x="687988" y="857803"/>
                  <a:pt x="572829" y="905504"/>
                  <a:pt x="452752" y="905504"/>
                </a:cubicBezTo>
                <a:cubicBezTo>
                  <a:pt x="332675" y="905504"/>
                  <a:pt x="217515" y="857803"/>
                  <a:pt x="132608" y="772896"/>
                </a:cubicBezTo>
                <a:cubicBezTo>
                  <a:pt x="47701" y="687988"/>
                  <a:pt x="0" y="572829"/>
                  <a:pt x="0" y="452752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43816" tIns="243816" rIns="210656" bIns="210656" numCol="1" spcCol="1693" anchor="ctr" anchorCtr="0">
            <a:noAutofit/>
          </a:bodyPr>
          <a:lstStyle/>
          <a:p>
            <a:pPr algn="ctr" defTabSz="118491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4800" dirty="0">
              <a:cs typeface="+mn-ea"/>
              <a:sym typeface="+mn-lt"/>
            </a:endParaRPr>
          </a:p>
        </p:txBody>
      </p:sp>
      <p:sp>
        <p:nvSpPr>
          <p:cNvPr id="76" name="TextBox 75"/>
          <p:cNvSpPr txBox="1"/>
          <p:nvPr/>
        </p:nvSpPr>
        <p:spPr>
          <a:xfrm>
            <a:off x="2064137" y="4325320"/>
            <a:ext cx="512962" cy="276999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algn="ctr" defTabSz="1218565">
              <a:spcBef>
                <a:spcPct val="20000"/>
              </a:spcBef>
              <a:defRPr/>
            </a:pPr>
            <a:r>
              <a:rPr lang="en-US" dirty="0">
                <a:solidFill>
                  <a:schemeClr val="tx2">
                    <a:lumMod val="75000"/>
                  </a:schemeClr>
                </a:solidFill>
                <a:cs typeface="+mn-ea"/>
                <a:sym typeface="+mn-lt"/>
              </a:rPr>
              <a:t>2019</a:t>
            </a:r>
          </a:p>
        </p:txBody>
      </p:sp>
      <p:sp>
        <p:nvSpPr>
          <p:cNvPr id="78" name="TextBox 77"/>
          <p:cNvSpPr txBox="1"/>
          <p:nvPr/>
        </p:nvSpPr>
        <p:spPr>
          <a:xfrm>
            <a:off x="3935738" y="2371572"/>
            <a:ext cx="512962" cy="276999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algn="ctr" defTabSz="1218565">
              <a:spcBef>
                <a:spcPct val="20000"/>
              </a:spcBef>
              <a:defRPr/>
            </a:pPr>
            <a:r>
              <a:rPr lang="en-US" dirty="0">
                <a:solidFill>
                  <a:schemeClr val="accent4"/>
                </a:solidFill>
                <a:cs typeface="+mn-ea"/>
                <a:sym typeface="+mn-lt"/>
              </a:rPr>
              <a:t>2020</a:t>
            </a:r>
          </a:p>
        </p:txBody>
      </p:sp>
      <p:sp>
        <p:nvSpPr>
          <p:cNvPr id="79" name="TextBox 78"/>
          <p:cNvSpPr txBox="1"/>
          <p:nvPr/>
        </p:nvSpPr>
        <p:spPr>
          <a:xfrm>
            <a:off x="5870058" y="4325320"/>
            <a:ext cx="512962" cy="276999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algn="ctr" defTabSz="1218565">
              <a:spcBef>
                <a:spcPct val="20000"/>
              </a:spcBef>
              <a:defRPr/>
            </a:pPr>
            <a:r>
              <a:rPr lang="en-US" dirty="0">
                <a:solidFill>
                  <a:schemeClr val="accent1"/>
                </a:solidFill>
                <a:cs typeface="+mn-ea"/>
                <a:sym typeface="+mn-lt"/>
              </a:rPr>
              <a:t>2021</a:t>
            </a:r>
          </a:p>
        </p:txBody>
      </p:sp>
      <p:sp>
        <p:nvSpPr>
          <p:cNvPr id="82" name="TextBox 81"/>
          <p:cNvSpPr txBox="1"/>
          <p:nvPr/>
        </p:nvSpPr>
        <p:spPr>
          <a:xfrm>
            <a:off x="7721710" y="2371572"/>
            <a:ext cx="512962" cy="276999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algn="ctr" defTabSz="1218565">
              <a:spcBef>
                <a:spcPct val="20000"/>
              </a:spcBef>
              <a:defRPr/>
            </a:pPr>
            <a:r>
              <a:rPr lang="en-US" dirty="0">
                <a:solidFill>
                  <a:schemeClr val="accent3"/>
                </a:solidFill>
                <a:cs typeface="+mn-ea"/>
                <a:sym typeface="+mn-lt"/>
              </a:rPr>
              <a:t>2022</a:t>
            </a:r>
          </a:p>
        </p:txBody>
      </p:sp>
      <p:sp>
        <p:nvSpPr>
          <p:cNvPr id="83" name="TextBox 82"/>
          <p:cNvSpPr txBox="1"/>
          <p:nvPr/>
        </p:nvSpPr>
        <p:spPr>
          <a:xfrm>
            <a:off x="9641694" y="4325320"/>
            <a:ext cx="512962" cy="276999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algn="ctr" defTabSz="1218565">
              <a:spcBef>
                <a:spcPct val="20000"/>
              </a:spcBef>
              <a:defRPr/>
            </a:pPr>
            <a:r>
              <a:rPr lang="en-US" dirty="0">
                <a:solidFill>
                  <a:schemeClr val="accent2"/>
                </a:solidFill>
                <a:cs typeface="+mn-ea"/>
                <a:sym typeface="+mn-lt"/>
              </a:rPr>
              <a:t>2023</a:t>
            </a:r>
          </a:p>
        </p:txBody>
      </p:sp>
      <p:grpSp>
        <p:nvGrpSpPr>
          <p:cNvPr id="86" name="Group 88"/>
          <p:cNvGrpSpPr/>
          <p:nvPr/>
        </p:nvGrpSpPr>
        <p:grpSpPr>
          <a:xfrm>
            <a:off x="1334442" y="1565363"/>
            <a:ext cx="2095629" cy="645743"/>
            <a:chOff x="805797" y="661615"/>
            <a:chExt cx="1155277" cy="263203"/>
          </a:xfrm>
        </p:grpSpPr>
        <p:sp>
          <p:nvSpPr>
            <p:cNvPr id="87" name="TextBox 86"/>
            <p:cNvSpPr txBox="1"/>
            <p:nvPr/>
          </p:nvSpPr>
          <p:spPr>
            <a:xfrm>
              <a:off x="1171347" y="661615"/>
              <a:ext cx="452456" cy="100359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添加标题</a:t>
              </a:r>
              <a:endPara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90" name="TextBox 89"/>
            <p:cNvSpPr txBox="1"/>
            <p:nvPr/>
          </p:nvSpPr>
          <p:spPr>
            <a:xfrm>
              <a:off x="805797" y="757552"/>
              <a:ext cx="1155277" cy="167266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ctr" defTabSz="1218565">
                <a:spcBef>
                  <a:spcPct val="20000"/>
                </a:spcBef>
                <a:defRPr/>
              </a:pPr>
              <a:r>
                <a:rPr lang="zh-CN" altLang="en-US" sz="13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单击此处添加副标题或详细文本描述</a:t>
              </a:r>
              <a:endParaRPr lang="en-US" sz="13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93" name="Group 88"/>
          <p:cNvGrpSpPr/>
          <p:nvPr/>
        </p:nvGrpSpPr>
        <p:grpSpPr>
          <a:xfrm>
            <a:off x="3178797" y="4566092"/>
            <a:ext cx="2095629" cy="645743"/>
            <a:chOff x="805797" y="661615"/>
            <a:chExt cx="1155277" cy="263203"/>
          </a:xfrm>
        </p:grpSpPr>
        <p:sp>
          <p:nvSpPr>
            <p:cNvPr id="94" name="TextBox 93"/>
            <p:cNvSpPr txBox="1"/>
            <p:nvPr/>
          </p:nvSpPr>
          <p:spPr>
            <a:xfrm>
              <a:off x="1171347" y="661615"/>
              <a:ext cx="452456" cy="100359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添加标题</a:t>
              </a:r>
              <a:endPara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98" name="TextBox 97"/>
            <p:cNvSpPr txBox="1"/>
            <p:nvPr/>
          </p:nvSpPr>
          <p:spPr>
            <a:xfrm>
              <a:off x="805797" y="757552"/>
              <a:ext cx="1155277" cy="167266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ctr" defTabSz="1218565">
                <a:spcBef>
                  <a:spcPct val="20000"/>
                </a:spcBef>
                <a:defRPr/>
              </a:pPr>
              <a:r>
                <a:rPr lang="zh-CN" altLang="en-US" sz="13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单击此处添加副标题或详细文本描述</a:t>
              </a:r>
              <a:endParaRPr lang="en-US" sz="13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99" name="Group 88"/>
          <p:cNvGrpSpPr/>
          <p:nvPr/>
        </p:nvGrpSpPr>
        <p:grpSpPr>
          <a:xfrm>
            <a:off x="5109067" y="1565363"/>
            <a:ext cx="2095629" cy="645743"/>
            <a:chOff x="805797" y="661615"/>
            <a:chExt cx="1155277" cy="263203"/>
          </a:xfrm>
        </p:grpSpPr>
        <p:sp>
          <p:nvSpPr>
            <p:cNvPr id="100" name="TextBox 99"/>
            <p:cNvSpPr txBox="1"/>
            <p:nvPr/>
          </p:nvSpPr>
          <p:spPr>
            <a:xfrm>
              <a:off x="1171347" y="661615"/>
              <a:ext cx="452456" cy="100359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添加标题</a:t>
              </a:r>
              <a:endPara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01" name="TextBox 100"/>
            <p:cNvSpPr txBox="1"/>
            <p:nvPr/>
          </p:nvSpPr>
          <p:spPr>
            <a:xfrm>
              <a:off x="805797" y="757552"/>
              <a:ext cx="1155277" cy="167266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ctr" defTabSz="1218565">
                <a:spcBef>
                  <a:spcPct val="20000"/>
                </a:spcBef>
                <a:defRPr/>
              </a:pPr>
              <a:r>
                <a:rPr lang="zh-CN" altLang="en-US" sz="13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单击此处添加副标题或详细文本描述</a:t>
              </a:r>
              <a:endParaRPr lang="en-US" sz="13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02" name="Group 88"/>
          <p:cNvGrpSpPr/>
          <p:nvPr/>
        </p:nvGrpSpPr>
        <p:grpSpPr>
          <a:xfrm>
            <a:off x="6984308" y="4566092"/>
            <a:ext cx="2095629" cy="645743"/>
            <a:chOff x="805797" y="661615"/>
            <a:chExt cx="1155277" cy="263203"/>
          </a:xfrm>
        </p:grpSpPr>
        <p:sp>
          <p:nvSpPr>
            <p:cNvPr id="103" name="TextBox 102"/>
            <p:cNvSpPr txBox="1"/>
            <p:nvPr/>
          </p:nvSpPr>
          <p:spPr>
            <a:xfrm>
              <a:off x="1171347" y="661615"/>
              <a:ext cx="452456" cy="100359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添加标题</a:t>
              </a:r>
              <a:endPara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04" name="TextBox 103"/>
            <p:cNvSpPr txBox="1"/>
            <p:nvPr/>
          </p:nvSpPr>
          <p:spPr>
            <a:xfrm>
              <a:off x="805797" y="757552"/>
              <a:ext cx="1155277" cy="167266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ctr" defTabSz="1218565">
                <a:spcBef>
                  <a:spcPct val="20000"/>
                </a:spcBef>
                <a:defRPr/>
              </a:pPr>
              <a:r>
                <a:rPr lang="zh-CN" altLang="en-US" sz="13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单击此处添加副标题或详细文本描述</a:t>
              </a:r>
              <a:endParaRPr lang="en-US" sz="13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05" name="Group 88"/>
          <p:cNvGrpSpPr/>
          <p:nvPr/>
        </p:nvGrpSpPr>
        <p:grpSpPr>
          <a:xfrm>
            <a:off x="8739736" y="1565363"/>
            <a:ext cx="2095629" cy="645743"/>
            <a:chOff x="805797" y="661615"/>
            <a:chExt cx="1155277" cy="263203"/>
          </a:xfrm>
        </p:grpSpPr>
        <p:sp>
          <p:nvSpPr>
            <p:cNvPr id="106" name="TextBox 105"/>
            <p:cNvSpPr txBox="1"/>
            <p:nvPr/>
          </p:nvSpPr>
          <p:spPr>
            <a:xfrm>
              <a:off x="1171347" y="661615"/>
              <a:ext cx="452456" cy="100359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添加标题</a:t>
              </a:r>
              <a:endPara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07" name="TextBox 106"/>
            <p:cNvSpPr txBox="1"/>
            <p:nvPr/>
          </p:nvSpPr>
          <p:spPr>
            <a:xfrm>
              <a:off x="805797" y="757552"/>
              <a:ext cx="1155277" cy="167266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ctr" defTabSz="1218565">
                <a:spcBef>
                  <a:spcPct val="20000"/>
                </a:spcBef>
                <a:defRPr/>
              </a:pPr>
              <a:r>
                <a:rPr lang="zh-CN" altLang="en-US" sz="13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单击此处添加副标题或详细文本描述</a:t>
              </a:r>
              <a:endParaRPr lang="en-US" sz="13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37" name="Freeform 143"/>
          <p:cNvSpPr>
            <a:spLocks noEditPoints="1"/>
          </p:cNvSpPr>
          <p:nvPr/>
        </p:nvSpPr>
        <p:spPr bwMode="auto">
          <a:xfrm>
            <a:off x="2101379" y="3161503"/>
            <a:ext cx="482537" cy="444500"/>
          </a:xfrm>
          <a:custGeom>
            <a:avLst/>
            <a:gdLst>
              <a:gd name="T0" fmla="*/ 151 w 157"/>
              <a:gd name="T1" fmla="*/ 59 h 145"/>
              <a:gd name="T2" fmla="*/ 130 w 157"/>
              <a:gd name="T3" fmla="*/ 41 h 145"/>
              <a:gd name="T4" fmla="*/ 110 w 157"/>
              <a:gd name="T5" fmla="*/ 23 h 145"/>
              <a:gd name="T6" fmla="*/ 88 w 157"/>
              <a:gd name="T7" fmla="*/ 5 h 145"/>
              <a:gd name="T8" fmla="*/ 69 w 157"/>
              <a:gd name="T9" fmla="*/ 5 h 145"/>
              <a:gd name="T10" fmla="*/ 47 w 157"/>
              <a:gd name="T11" fmla="*/ 23 h 145"/>
              <a:gd name="T12" fmla="*/ 27 w 157"/>
              <a:gd name="T13" fmla="*/ 41 h 145"/>
              <a:gd name="T14" fmla="*/ 6 w 157"/>
              <a:gd name="T15" fmla="*/ 59 h 145"/>
              <a:gd name="T16" fmla="*/ 9 w 157"/>
              <a:gd name="T17" fmla="*/ 68 h 145"/>
              <a:gd name="T18" fmla="*/ 21 w 157"/>
              <a:gd name="T19" fmla="*/ 68 h 145"/>
              <a:gd name="T20" fmla="*/ 21 w 157"/>
              <a:gd name="T21" fmla="*/ 139 h 145"/>
              <a:gd name="T22" fmla="*/ 27 w 157"/>
              <a:gd name="T23" fmla="*/ 145 h 145"/>
              <a:gd name="T24" fmla="*/ 38 w 157"/>
              <a:gd name="T25" fmla="*/ 145 h 145"/>
              <a:gd name="T26" fmla="*/ 38 w 157"/>
              <a:gd name="T27" fmla="*/ 81 h 145"/>
              <a:gd name="T28" fmla="*/ 71 w 157"/>
              <a:gd name="T29" fmla="*/ 81 h 145"/>
              <a:gd name="T30" fmla="*/ 71 w 157"/>
              <a:gd name="T31" fmla="*/ 145 h 145"/>
              <a:gd name="T32" fmla="*/ 130 w 157"/>
              <a:gd name="T33" fmla="*/ 145 h 145"/>
              <a:gd name="T34" fmla="*/ 136 w 157"/>
              <a:gd name="T35" fmla="*/ 139 h 145"/>
              <a:gd name="T36" fmla="*/ 136 w 157"/>
              <a:gd name="T37" fmla="*/ 68 h 145"/>
              <a:gd name="T38" fmla="*/ 148 w 157"/>
              <a:gd name="T39" fmla="*/ 68 h 145"/>
              <a:gd name="T40" fmla="*/ 151 w 157"/>
              <a:gd name="T41" fmla="*/ 59 h 145"/>
              <a:gd name="T42" fmla="*/ 118 w 157"/>
              <a:gd name="T43" fmla="*/ 97 h 145"/>
              <a:gd name="T44" fmla="*/ 89 w 157"/>
              <a:gd name="T45" fmla="*/ 97 h 145"/>
              <a:gd name="T46" fmla="*/ 89 w 157"/>
              <a:gd name="T47" fmla="*/ 72 h 145"/>
              <a:gd name="T48" fmla="*/ 118 w 157"/>
              <a:gd name="T49" fmla="*/ 72 h 145"/>
              <a:gd name="T50" fmla="*/ 118 w 157"/>
              <a:gd name="T51" fmla="*/ 97 h 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57" h="145">
                <a:moveTo>
                  <a:pt x="151" y="59"/>
                </a:moveTo>
                <a:cubicBezTo>
                  <a:pt x="130" y="41"/>
                  <a:pt x="130" y="41"/>
                  <a:pt x="130" y="41"/>
                </a:cubicBezTo>
                <a:cubicBezTo>
                  <a:pt x="124" y="36"/>
                  <a:pt x="115" y="28"/>
                  <a:pt x="110" y="23"/>
                </a:cubicBezTo>
                <a:cubicBezTo>
                  <a:pt x="88" y="5"/>
                  <a:pt x="88" y="5"/>
                  <a:pt x="88" y="5"/>
                </a:cubicBezTo>
                <a:cubicBezTo>
                  <a:pt x="83" y="0"/>
                  <a:pt x="74" y="0"/>
                  <a:pt x="69" y="5"/>
                </a:cubicBezTo>
                <a:cubicBezTo>
                  <a:pt x="47" y="23"/>
                  <a:pt x="47" y="23"/>
                  <a:pt x="47" y="23"/>
                </a:cubicBezTo>
                <a:cubicBezTo>
                  <a:pt x="42" y="28"/>
                  <a:pt x="33" y="36"/>
                  <a:pt x="27" y="41"/>
                </a:cubicBezTo>
                <a:cubicBezTo>
                  <a:pt x="6" y="59"/>
                  <a:pt x="6" y="59"/>
                  <a:pt x="6" y="59"/>
                </a:cubicBezTo>
                <a:cubicBezTo>
                  <a:pt x="0" y="64"/>
                  <a:pt x="2" y="68"/>
                  <a:pt x="9" y="68"/>
                </a:cubicBezTo>
                <a:cubicBezTo>
                  <a:pt x="21" y="68"/>
                  <a:pt x="21" y="68"/>
                  <a:pt x="21" y="68"/>
                </a:cubicBezTo>
                <a:cubicBezTo>
                  <a:pt x="21" y="139"/>
                  <a:pt x="21" y="139"/>
                  <a:pt x="21" y="139"/>
                </a:cubicBezTo>
                <a:cubicBezTo>
                  <a:pt x="21" y="142"/>
                  <a:pt x="24" y="145"/>
                  <a:pt x="27" y="145"/>
                </a:cubicBezTo>
                <a:cubicBezTo>
                  <a:pt x="38" y="145"/>
                  <a:pt x="38" y="145"/>
                  <a:pt x="38" y="145"/>
                </a:cubicBezTo>
                <a:cubicBezTo>
                  <a:pt x="38" y="81"/>
                  <a:pt x="38" y="81"/>
                  <a:pt x="38" y="81"/>
                </a:cubicBezTo>
                <a:cubicBezTo>
                  <a:pt x="71" y="81"/>
                  <a:pt x="71" y="81"/>
                  <a:pt x="71" y="81"/>
                </a:cubicBezTo>
                <a:cubicBezTo>
                  <a:pt x="71" y="145"/>
                  <a:pt x="71" y="145"/>
                  <a:pt x="71" y="145"/>
                </a:cubicBezTo>
                <a:cubicBezTo>
                  <a:pt x="130" y="145"/>
                  <a:pt x="130" y="145"/>
                  <a:pt x="130" y="145"/>
                </a:cubicBezTo>
                <a:cubicBezTo>
                  <a:pt x="134" y="145"/>
                  <a:pt x="136" y="142"/>
                  <a:pt x="136" y="139"/>
                </a:cubicBezTo>
                <a:cubicBezTo>
                  <a:pt x="136" y="68"/>
                  <a:pt x="136" y="68"/>
                  <a:pt x="136" y="68"/>
                </a:cubicBezTo>
                <a:cubicBezTo>
                  <a:pt x="148" y="68"/>
                  <a:pt x="148" y="68"/>
                  <a:pt x="148" y="68"/>
                </a:cubicBezTo>
                <a:cubicBezTo>
                  <a:pt x="155" y="68"/>
                  <a:pt x="157" y="64"/>
                  <a:pt x="151" y="59"/>
                </a:cubicBezTo>
                <a:close/>
                <a:moveTo>
                  <a:pt x="118" y="97"/>
                </a:moveTo>
                <a:cubicBezTo>
                  <a:pt x="89" y="97"/>
                  <a:pt x="89" y="97"/>
                  <a:pt x="89" y="97"/>
                </a:cubicBezTo>
                <a:cubicBezTo>
                  <a:pt x="89" y="72"/>
                  <a:pt x="89" y="72"/>
                  <a:pt x="89" y="72"/>
                </a:cubicBezTo>
                <a:cubicBezTo>
                  <a:pt x="118" y="72"/>
                  <a:pt x="118" y="72"/>
                  <a:pt x="118" y="72"/>
                </a:cubicBezTo>
                <a:lnTo>
                  <a:pt x="118" y="9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908" tIns="60954" rIns="121908" bIns="60954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38" name="Freeform 92"/>
          <p:cNvSpPr>
            <a:spLocks noEditPoints="1"/>
          </p:cNvSpPr>
          <p:nvPr/>
        </p:nvSpPr>
        <p:spPr bwMode="auto">
          <a:xfrm>
            <a:off x="4013340" y="3229604"/>
            <a:ext cx="455025" cy="463551"/>
          </a:xfrm>
          <a:custGeom>
            <a:avLst/>
            <a:gdLst>
              <a:gd name="T0" fmla="*/ 143 w 148"/>
              <a:gd name="T1" fmla="*/ 130 h 151"/>
              <a:gd name="T2" fmla="*/ 100 w 148"/>
              <a:gd name="T3" fmla="*/ 86 h 151"/>
              <a:gd name="T4" fmla="*/ 110 w 148"/>
              <a:gd name="T5" fmla="*/ 55 h 151"/>
              <a:gd name="T6" fmla="*/ 55 w 148"/>
              <a:gd name="T7" fmla="*/ 0 h 151"/>
              <a:gd name="T8" fmla="*/ 0 w 148"/>
              <a:gd name="T9" fmla="*/ 55 h 151"/>
              <a:gd name="T10" fmla="*/ 55 w 148"/>
              <a:gd name="T11" fmla="*/ 109 h 151"/>
              <a:gd name="T12" fmla="*/ 81 w 148"/>
              <a:gd name="T13" fmla="*/ 103 h 151"/>
              <a:gd name="T14" fmla="*/ 126 w 148"/>
              <a:gd name="T15" fmla="*/ 147 h 151"/>
              <a:gd name="T16" fmla="*/ 143 w 148"/>
              <a:gd name="T17" fmla="*/ 147 h 151"/>
              <a:gd name="T18" fmla="*/ 143 w 148"/>
              <a:gd name="T19" fmla="*/ 130 h 151"/>
              <a:gd name="T20" fmla="*/ 19 w 148"/>
              <a:gd name="T21" fmla="*/ 55 h 151"/>
              <a:gd name="T22" fmla="*/ 55 w 148"/>
              <a:gd name="T23" fmla="*/ 18 h 151"/>
              <a:gd name="T24" fmla="*/ 92 w 148"/>
              <a:gd name="T25" fmla="*/ 55 h 151"/>
              <a:gd name="T26" fmla="*/ 55 w 148"/>
              <a:gd name="T27" fmla="*/ 91 h 151"/>
              <a:gd name="T28" fmla="*/ 19 w 148"/>
              <a:gd name="T29" fmla="*/ 55 h 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48" h="151">
                <a:moveTo>
                  <a:pt x="143" y="130"/>
                </a:moveTo>
                <a:cubicBezTo>
                  <a:pt x="100" y="86"/>
                  <a:pt x="100" y="86"/>
                  <a:pt x="100" y="86"/>
                </a:cubicBezTo>
                <a:cubicBezTo>
                  <a:pt x="106" y="77"/>
                  <a:pt x="110" y="67"/>
                  <a:pt x="110" y="55"/>
                </a:cubicBezTo>
                <a:cubicBezTo>
                  <a:pt x="110" y="24"/>
                  <a:pt x="85" y="0"/>
                  <a:pt x="55" y="0"/>
                </a:cubicBezTo>
                <a:cubicBezTo>
                  <a:pt x="25" y="0"/>
                  <a:pt x="0" y="24"/>
                  <a:pt x="0" y="55"/>
                </a:cubicBezTo>
                <a:cubicBezTo>
                  <a:pt x="0" y="85"/>
                  <a:pt x="25" y="109"/>
                  <a:pt x="55" y="109"/>
                </a:cubicBezTo>
                <a:cubicBezTo>
                  <a:pt x="65" y="109"/>
                  <a:pt x="74" y="107"/>
                  <a:pt x="81" y="103"/>
                </a:cubicBezTo>
                <a:cubicBezTo>
                  <a:pt x="126" y="147"/>
                  <a:pt x="126" y="147"/>
                  <a:pt x="126" y="147"/>
                </a:cubicBezTo>
                <a:cubicBezTo>
                  <a:pt x="130" y="151"/>
                  <a:pt x="138" y="151"/>
                  <a:pt x="143" y="147"/>
                </a:cubicBezTo>
                <a:cubicBezTo>
                  <a:pt x="148" y="142"/>
                  <a:pt x="148" y="134"/>
                  <a:pt x="143" y="130"/>
                </a:cubicBezTo>
                <a:close/>
                <a:moveTo>
                  <a:pt x="19" y="55"/>
                </a:moveTo>
                <a:cubicBezTo>
                  <a:pt x="19" y="34"/>
                  <a:pt x="35" y="18"/>
                  <a:pt x="55" y="18"/>
                </a:cubicBezTo>
                <a:cubicBezTo>
                  <a:pt x="75" y="18"/>
                  <a:pt x="92" y="34"/>
                  <a:pt x="92" y="55"/>
                </a:cubicBezTo>
                <a:cubicBezTo>
                  <a:pt x="92" y="75"/>
                  <a:pt x="75" y="91"/>
                  <a:pt x="55" y="91"/>
                </a:cubicBezTo>
                <a:cubicBezTo>
                  <a:pt x="35" y="91"/>
                  <a:pt x="19" y="75"/>
                  <a:pt x="19" y="5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908" tIns="60954" rIns="121908" bIns="60954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grpSp>
        <p:nvGrpSpPr>
          <p:cNvPr id="39" name="组合 38"/>
          <p:cNvGrpSpPr/>
          <p:nvPr/>
        </p:nvGrpSpPr>
        <p:grpSpPr>
          <a:xfrm>
            <a:off x="5896481" y="3197854"/>
            <a:ext cx="427511" cy="400051"/>
            <a:chOff x="6661150" y="233363"/>
            <a:chExt cx="320675" cy="300038"/>
          </a:xfrm>
          <a:solidFill>
            <a:schemeClr val="bg1"/>
          </a:solidFill>
        </p:grpSpPr>
        <p:sp>
          <p:nvSpPr>
            <p:cNvPr id="40" name="Freeform 153"/>
            <p:cNvSpPr/>
            <p:nvPr/>
          </p:nvSpPr>
          <p:spPr bwMode="auto">
            <a:xfrm>
              <a:off x="6677025" y="315913"/>
              <a:ext cx="79375" cy="187325"/>
            </a:xfrm>
            <a:custGeom>
              <a:avLst/>
              <a:gdLst>
                <a:gd name="T0" fmla="*/ 34 w 34"/>
                <a:gd name="T1" fmla="*/ 81 h 81"/>
                <a:gd name="T2" fmla="*/ 34 w 34"/>
                <a:gd name="T3" fmla="*/ 8 h 81"/>
                <a:gd name="T4" fmla="*/ 26 w 34"/>
                <a:gd name="T5" fmla="*/ 0 h 81"/>
                <a:gd name="T6" fmla="*/ 9 w 34"/>
                <a:gd name="T7" fmla="*/ 0 h 81"/>
                <a:gd name="T8" fmla="*/ 0 w 34"/>
                <a:gd name="T9" fmla="*/ 8 h 81"/>
                <a:gd name="T10" fmla="*/ 0 w 34"/>
                <a:gd name="T11" fmla="*/ 81 h 81"/>
                <a:gd name="T12" fmla="*/ 34 w 34"/>
                <a:gd name="T13" fmla="*/ 8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81">
                  <a:moveTo>
                    <a:pt x="34" y="81"/>
                  </a:moveTo>
                  <a:cubicBezTo>
                    <a:pt x="34" y="8"/>
                    <a:pt x="34" y="8"/>
                    <a:pt x="34" y="8"/>
                  </a:cubicBezTo>
                  <a:cubicBezTo>
                    <a:pt x="34" y="4"/>
                    <a:pt x="30" y="0"/>
                    <a:pt x="26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81"/>
                    <a:pt x="0" y="81"/>
                    <a:pt x="0" y="81"/>
                  </a:cubicBezTo>
                  <a:lnTo>
                    <a:pt x="34" y="8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41" name="Freeform 154"/>
            <p:cNvSpPr/>
            <p:nvPr/>
          </p:nvSpPr>
          <p:spPr bwMode="auto">
            <a:xfrm>
              <a:off x="6783388" y="233363"/>
              <a:ext cx="77788" cy="269875"/>
            </a:xfrm>
            <a:custGeom>
              <a:avLst/>
              <a:gdLst>
                <a:gd name="T0" fmla="*/ 34 w 34"/>
                <a:gd name="T1" fmla="*/ 117 h 117"/>
                <a:gd name="T2" fmla="*/ 34 w 34"/>
                <a:gd name="T3" fmla="*/ 8 h 117"/>
                <a:gd name="T4" fmla="*/ 25 w 34"/>
                <a:gd name="T5" fmla="*/ 0 h 117"/>
                <a:gd name="T6" fmla="*/ 8 w 34"/>
                <a:gd name="T7" fmla="*/ 0 h 117"/>
                <a:gd name="T8" fmla="*/ 0 w 34"/>
                <a:gd name="T9" fmla="*/ 8 h 117"/>
                <a:gd name="T10" fmla="*/ 0 w 34"/>
                <a:gd name="T11" fmla="*/ 117 h 117"/>
                <a:gd name="T12" fmla="*/ 34 w 34"/>
                <a:gd name="T13" fmla="*/ 117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117">
                  <a:moveTo>
                    <a:pt x="34" y="117"/>
                  </a:moveTo>
                  <a:cubicBezTo>
                    <a:pt x="34" y="8"/>
                    <a:pt x="34" y="8"/>
                    <a:pt x="34" y="8"/>
                  </a:cubicBezTo>
                  <a:cubicBezTo>
                    <a:pt x="34" y="4"/>
                    <a:pt x="30" y="0"/>
                    <a:pt x="25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3" y="0"/>
                    <a:pt x="0" y="4"/>
                    <a:pt x="0" y="8"/>
                  </a:cubicBezTo>
                  <a:cubicBezTo>
                    <a:pt x="0" y="117"/>
                    <a:pt x="0" y="117"/>
                    <a:pt x="0" y="117"/>
                  </a:cubicBezTo>
                  <a:lnTo>
                    <a:pt x="34" y="1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42" name="Freeform 155"/>
            <p:cNvSpPr/>
            <p:nvPr/>
          </p:nvSpPr>
          <p:spPr bwMode="auto">
            <a:xfrm>
              <a:off x="6886575" y="358776"/>
              <a:ext cx="79375" cy="144463"/>
            </a:xfrm>
            <a:custGeom>
              <a:avLst/>
              <a:gdLst>
                <a:gd name="T0" fmla="*/ 34 w 34"/>
                <a:gd name="T1" fmla="*/ 63 h 63"/>
                <a:gd name="T2" fmla="*/ 34 w 34"/>
                <a:gd name="T3" fmla="*/ 8 h 63"/>
                <a:gd name="T4" fmla="*/ 25 w 34"/>
                <a:gd name="T5" fmla="*/ 0 h 63"/>
                <a:gd name="T6" fmla="*/ 8 w 34"/>
                <a:gd name="T7" fmla="*/ 0 h 63"/>
                <a:gd name="T8" fmla="*/ 0 w 34"/>
                <a:gd name="T9" fmla="*/ 8 h 63"/>
                <a:gd name="T10" fmla="*/ 0 w 34"/>
                <a:gd name="T11" fmla="*/ 63 h 63"/>
                <a:gd name="T12" fmla="*/ 34 w 34"/>
                <a:gd name="T13" fmla="*/ 6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63">
                  <a:moveTo>
                    <a:pt x="34" y="63"/>
                  </a:moveTo>
                  <a:cubicBezTo>
                    <a:pt x="34" y="8"/>
                    <a:pt x="34" y="8"/>
                    <a:pt x="34" y="8"/>
                  </a:cubicBezTo>
                  <a:cubicBezTo>
                    <a:pt x="34" y="4"/>
                    <a:pt x="30" y="0"/>
                    <a:pt x="25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63"/>
                    <a:pt x="0" y="63"/>
                    <a:pt x="0" y="63"/>
                  </a:cubicBezTo>
                  <a:lnTo>
                    <a:pt x="34" y="6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43" name="Rectangle 156"/>
            <p:cNvSpPr>
              <a:spLocks noChangeArrowheads="1"/>
            </p:cNvSpPr>
            <p:nvPr/>
          </p:nvSpPr>
          <p:spPr bwMode="auto">
            <a:xfrm>
              <a:off x="6661150" y="512763"/>
              <a:ext cx="320675" cy="206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sp>
        <p:nvSpPr>
          <p:cNvPr id="44" name="Freeform 140"/>
          <p:cNvSpPr>
            <a:spLocks noEditPoints="1"/>
          </p:cNvSpPr>
          <p:nvPr/>
        </p:nvSpPr>
        <p:spPr bwMode="auto">
          <a:xfrm>
            <a:off x="7750259" y="3195543"/>
            <a:ext cx="474458" cy="474520"/>
          </a:xfrm>
          <a:custGeom>
            <a:avLst/>
            <a:gdLst>
              <a:gd name="T0" fmla="*/ 103 w 112"/>
              <a:gd name="T1" fmla="*/ 47 h 112"/>
              <a:gd name="T2" fmla="*/ 106 w 112"/>
              <a:gd name="T3" fmla="*/ 36 h 112"/>
              <a:gd name="T4" fmla="*/ 102 w 112"/>
              <a:gd name="T5" fmla="*/ 22 h 112"/>
              <a:gd name="T6" fmla="*/ 92 w 112"/>
              <a:gd name="T7" fmla="*/ 25 h 112"/>
              <a:gd name="T8" fmla="*/ 90 w 112"/>
              <a:gd name="T9" fmla="*/ 14 h 112"/>
              <a:gd name="T10" fmla="*/ 79 w 112"/>
              <a:gd name="T11" fmla="*/ 4 h 112"/>
              <a:gd name="T12" fmla="*/ 71 w 112"/>
              <a:gd name="T13" fmla="*/ 11 h 112"/>
              <a:gd name="T14" fmla="*/ 64 w 112"/>
              <a:gd name="T15" fmla="*/ 3 h 112"/>
              <a:gd name="T16" fmla="*/ 50 w 112"/>
              <a:gd name="T17" fmla="*/ 0 h 112"/>
              <a:gd name="T18" fmla="*/ 47 w 112"/>
              <a:gd name="T19" fmla="*/ 10 h 112"/>
              <a:gd name="T20" fmla="*/ 37 w 112"/>
              <a:gd name="T21" fmla="*/ 6 h 112"/>
              <a:gd name="T22" fmla="*/ 23 w 112"/>
              <a:gd name="T23" fmla="*/ 11 h 112"/>
              <a:gd name="T24" fmla="*/ 25 w 112"/>
              <a:gd name="T25" fmla="*/ 20 h 112"/>
              <a:gd name="T26" fmla="*/ 14 w 112"/>
              <a:gd name="T27" fmla="*/ 22 h 112"/>
              <a:gd name="T28" fmla="*/ 5 w 112"/>
              <a:gd name="T29" fmla="*/ 33 h 112"/>
              <a:gd name="T30" fmla="*/ 12 w 112"/>
              <a:gd name="T31" fmla="*/ 41 h 112"/>
              <a:gd name="T32" fmla="*/ 3 w 112"/>
              <a:gd name="T33" fmla="*/ 48 h 112"/>
              <a:gd name="T34" fmla="*/ 0 w 112"/>
              <a:gd name="T35" fmla="*/ 62 h 112"/>
              <a:gd name="T36" fmla="*/ 10 w 112"/>
              <a:gd name="T37" fmla="*/ 65 h 112"/>
              <a:gd name="T38" fmla="*/ 6 w 112"/>
              <a:gd name="T39" fmla="*/ 75 h 112"/>
              <a:gd name="T40" fmla="*/ 11 w 112"/>
              <a:gd name="T41" fmla="*/ 89 h 112"/>
              <a:gd name="T42" fmla="*/ 21 w 112"/>
              <a:gd name="T43" fmla="*/ 87 h 112"/>
              <a:gd name="T44" fmla="*/ 23 w 112"/>
              <a:gd name="T45" fmla="*/ 98 h 112"/>
              <a:gd name="T46" fmla="*/ 34 w 112"/>
              <a:gd name="T47" fmla="*/ 108 h 112"/>
              <a:gd name="T48" fmla="*/ 41 w 112"/>
              <a:gd name="T49" fmla="*/ 101 h 112"/>
              <a:gd name="T50" fmla="*/ 48 w 112"/>
              <a:gd name="T51" fmla="*/ 109 h 112"/>
              <a:gd name="T52" fmla="*/ 63 w 112"/>
              <a:gd name="T53" fmla="*/ 112 h 112"/>
              <a:gd name="T54" fmla="*/ 66 w 112"/>
              <a:gd name="T55" fmla="*/ 102 h 112"/>
              <a:gd name="T56" fmla="*/ 76 w 112"/>
              <a:gd name="T57" fmla="*/ 106 h 112"/>
              <a:gd name="T58" fmla="*/ 90 w 112"/>
              <a:gd name="T59" fmla="*/ 101 h 112"/>
              <a:gd name="T60" fmla="*/ 88 w 112"/>
              <a:gd name="T61" fmla="*/ 91 h 112"/>
              <a:gd name="T62" fmla="*/ 98 w 112"/>
              <a:gd name="T63" fmla="*/ 89 h 112"/>
              <a:gd name="T64" fmla="*/ 108 w 112"/>
              <a:gd name="T65" fmla="*/ 78 h 112"/>
              <a:gd name="T66" fmla="*/ 101 w 112"/>
              <a:gd name="T67" fmla="*/ 71 h 112"/>
              <a:gd name="T68" fmla="*/ 110 w 112"/>
              <a:gd name="T69" fmla="*/ 64 h 112"/>
              <a:gd name="T70" fmla="*/ 112 w 112"/>
              <a:gd name="T71" fmla="*/ 49 h 112"/>
              <a:gd name="T72" fmla="*/ 56 w 112"/>
              <a:gd name="T73" fmla="*/ 86 h 112"/>
              <a:gd name="T74" fmla="*/ 56 w 112"/>
              <a:gd name="T75" fmla="*/ 26 h 112"/>
              <a:gd name="T76" fmla="*/ 56 w 112"/>
              <a:gd name="T77" fmla="*/ 86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12" h="112">
                <a:moveTo>
                  <a:pt x="110" y="47"/>
                </a:moveTo>
                <a:cubicBezTo>
                  <a:pt x="103" y="47"/>
                  <a:pt x="103" y="47"/>
                  <a:pt x="103" y="47"/>
                </a:cubicBezTo>
                <a:cubicBezTo>
                  <a:pt x="102" y="44"/>
                  <a:pt x="101" y="42"/>
                  <a:pt x="101" y="39"/>
                </a:cubicBezTo>
                <a:cubicBezTo>
                  <a:pt x="106" y="36"/>
                  <a:pt x="106" y="36"/>
                  <a:pt x="106" y="36"/>
                </a:cubicBezTo>
                <a:cubicBezTo>
                  <a:pt x="108" y="35"/>
                  <a:pt x="108" y="34"/>
                  <a:pt x="107" y="32"/>
                </a:cubicBezTo>
                <a:cubicBezTo>
                  <a:pt x="102" y="22"/>
                  <a:pt x="102" y="22"/>
                  <a:pt x="102" y="22"/>
                </a:cubicBezTo>
                <a:cubicBezTo>
                  <a:pt x="101" y="21"/>
                  <a:pt x="99" y="20"/>
                  <a:pt x="98" y="21"/>
                </a:cubicBezTo>
                <a:cubicBezTo>
                  <a:pt x="92" y="25"/>
                  <a:pt x="92" y="25"/>
                  <a:pt x="92" y="25"/>
                </a:cubicBezTo>
                <a:cubicBezTo>
                  <a:pt x="90" y="23"/>
                  <a:pt x="88" y="21"/>
                  <a:pt x="87" y="20"/>
                </a:cubicBezTo>
                <a:cubicBezTo>
                  <a:pt x="90" y="14"/>
                  <a:pt x="90" y="14"/>
                  <a:pt x="90" y="14"/>
                </a:cubicBezTo>
                <a:cubicBezTo>
                  <a:pt x="91" y="12"/>
                  <a:pt x="90" y="11"/>
                  <a:pt x="89" y="10"/>
                </a:cubicBezTo>
                <a:cubicBezTo>
                  <a:pt x="79" y="4"/>
                  <a:pt x="79" y="4"/>
                  <a:pt x="79" y="4"/>
                </a:cubicBezTo>
                <a:cubicBezTo>
                  <a:pt x="77" y="3"/>
                  <a:pt x="76" y="4"/>
                  <a:pt x="75" y="5"/>
                </a:cubicBezTo>
                <a:cubicBezTo>
                  <a:pt x="71" y="11"/>
                  <a:pt x="71" y="11"/>
                  <a:pt x="71" y="11"/>
                </a:cubicBezTo>
                <a:cubicBezTo>
                  <a:pt x="69" y="10"/>
                  <a:pt x="67" y="10"/>
                  <a:pt x="64" y="9"/>
                </a:cubicBezTo>
                <a:cubicBezTo>
                  <a:pt x="64" y="3"/>
                  <a:pt x="64" y="3"/>
                  <a:pt x="64" y="3"/>
                </a:cubicBezTo>
                <a:cubicBezTo>
                  <a:pt x="64" y="1"/>
                  <a:pt x="63" y="0"/>
                  <a:pt x="61" y="0"/>
                </a:cubicBezTo>
                <a:cubicBezTo>
                  <a:pt x="50" y="0"/>
                  <a:pt x="50" y="0"/>
                  <a:pt x="50" y="0"/>
                </a:cubicBezTo>
                <a:cubicBezTo>
                  <a:pt x="48" y="0"/>
                  <a:pt x="47" y="1"/>
                  <a:pt x="47" y="3"/>
                </a:cubicBezTo>
                <a:cubicBezTo>
                  <a:pt x="47" y="10"/>
                  <a:pt x="47" y="10"/>
                  <a:pt x="47" y="10"/>
                </a:cubicBezTo>
                <a:cubicBezTo>
                  <a:pt x="45" y="10"/>
                  <a:pt x="42" y="11"/>
                  <a:pt x="40" y="12"/>
                </a:cubicBezTo>
                <a:cubicBezTo>
                  <a:pt x="37" y="6"/>
                  <a:pt x="37" y="6"/>
                  <a:pt x="37" y="6"/>
                </a:cubicBezTo>
                <a:cubicBezTo>
                  <a:pt x="36" y="4"/>
                  <a:pt x="34" y="4"/>
                  <a:pt x="33" y="5"/>
                </a:cubicBezTo>
                <a:cubicBezTo>
                  <a:pt x="23" y="11"/>
                  <a:pt x="23" y="11"/>
                  <a:pt x="23" y="11"/>
                </a:cubicBezTo>
                <a:cubicBezTo>
                  <a:pt x="21" y="11"/>
                  <a:pt x="21" y="13"/>
                  <a:pt x="22" y="14"/>
                </a:cubicBezTo>
                <a:cubicBezTo>
                  <a:pt x="25" y="20"/>
                  <a:pt x="25" y="20"/>
                  <a:pt x="25" y="20"/>
                </a:cubicBezTo>
                <a:cubicBezTo>
                  <a:pt x="23" y="22"/>
                  <a:pt x="22" y="24"/>
                  <a:pt x="20" y="26"/>
                </a:cubicBezTo>
                <a:cubicBezTo>
                  <a:pt x="14" y="22"/>
                  <a:pt x="14" y="22"/>
                  <a:pt x="14" y="22"/>
                </a:cubicBezTo>
                <a:cubicBezTo>
                  <a:pt x="13" y="22"/>
                  <a:pt x="11" y="22"/>
                  <a:pt x="10" y="23"/>
                </a:cubicBezTo>
                <a:cubicBezTo>
                  <a:pt x="5" y="33"/>
                  <a:pt x="5" y="33"/>
                  <a:pt x="5" y="33"/>
                </a:cubicBezTo>
                <a:cubicBezTo>
                  <a:pt x="4" y="35"/>
                  <a:pt x="4" y="36"/>
                  <a:pt x="6" y="37"/>
                </a:cubicBezTo>
                <a:cubicBezTo>
                  <a:pt x="12" y="41"/>
                  <a:pt x="12" y="41"/>
                  <a:pt x="12" y="41"/>
                </a:cubicBezTo>
                <a:cubicBezTo>
                  <a:pt x="11" y="43"/>
                  <a:pt x="10" y="45"/>
                  <a:pt x="10" y="48"/>
                </a:cubicBezTo>
                <a:cubicBezTo>
                  <a:pt x="3" y="48"/>
                  <a:pt x="3" y="48"/>
                  <a:pt x="3" y="48"/>
                </a:cubicBezTo>
                <a:cubicBezTo>
                  <a:pt x="2" y="48"/>
                  <a:pt x="0" y="49"/>
                  <a:pt x="0" y="51"/>
                </a:cubicBezTo>
                <a:cubicBezTo>
                  <a:pt x="0" y="62"/>
                  <a:pt x="0" y="62"/>
                  <a:pt x="0" y="62"/>
                </a:cubicBezTo>
                <a:cubicBezTo>
                  <a:pt x="0" y="64"/>
                  <a:pt x="2" y="65"/>
                  <a:pt x="3" y="65"/>
                </a:cubicBezTo>
                <a:cubicBezTo>
                  <a:pt x="10" y="65"/>
                  <a:pt x="10" y="65"/>
                  <a:pt x="10" y="65"/>
                </a:cubicBezTo>
                <a:cubicBezTo>
                  <a:pt x="11" y="68"/>
                  <a:pt x="11" y="70"/>
                  <a:pt x="12" y="72"/>
                </a:cubicBezTo>
                <a:cubicBezTo>
                  <a:pt x="6" y="75"/>
                  <a:pt x="6" y="75"/>
                  <a:pt x="6" y="75"/>
                </a:cubicBezTo>
                <a:cubicBezTo>
                  <a:pt x="5" y="76"/>
                  <a:pt x="5" y="78"/>
                  <a:pt x="5" y="79"/>
                </a:cubicBezTo>
                <a:cubicBezTo>
                  <a:pt x="11" y="89"/>
                  <a:pt x="11" y="89"/>
                  <a:pt x="11" y="89"/>
                </a:cubicBezTo>
                <a:cubicBezTo>
                  <a:pt x="12" y="91"/>
                  <a:pt x="14" y="91"/>
                  <a:pt x="15" y="90"/>
                </a:cubicBezTo>
                <a:cubicBezTo>
                  <a:pt x="21" y="87"/>
                  <a:pt x="21" y="87"/>
                  <a:pt x="21" y="87"/>
                </a:cubicBezTo>
                <a:cubicBezTo>
                  <a:pt x="23" y="89"/>
                  <a:pt x="24" y="91"/>
                  <a:pt x="26" y="92"/>
                </a:cubicBezTo>
                <a:cubicBezTo>
                  <a:pt x="23" y="98"/>
                  <a:pt x="23" y="98"/>
                  <a:pt x="23" y="98"/>
                </a:cubicBezTo>
                <a:cubicBezTo>
                  <a:pt x="22" y="99"/>
                  <a:pt x="23" y="101"/>
                  <a:pt x="24" y="102"/>
                </a:cubicBezTo>
                <a:cubicBezTo>
                  <a:pt x="34" y="108"/>
                  <a:pt x="34" y="108"/>
                  <a:pt x="34" y="108"/>
                </a:cubicBezTo>
                <a:cubicBezTo>
                  <a:pt x="35" y="108"/>
                  <a:pt x="37" y="108"/>
                  <a:pt x="38" y="106"/>
                </a:cubicBezTo>
                <a:cubicBezTo>
                  <a:pt x="41" y="101"/>
                  <a:pt x="41" y="101"/>
                  <a:pt x="41" y="101"/>
                </a:cubicBezTo>
                <a:cubicBezTo>
                  <a:pt x="44" y="101"/>
                  <a:pt x="46" y="102"/>
                  <a:pt x="48" y="102"/>
                </a:cubicBezTo>
                <a:cubicBezTo>
                  <a:pt x="48" y="109"/>
                  <a:pt x="48" y="109"/>
                  <a:pt x="48" y="109"/>
                </a:cubicBezTo>
                <a:cubicBezTo>
                  <a:pt x="48" y="111"/>
                  <a:pt x="50" y="112"/>
                  <a:pt x="51" y="112"/>
                </a:cubicBezTo>
                <a:cubicBezTo>
                  <a:pt x="63" y="112"/>
                  <a:pt x="63" y="112"/>
                  <a:pt x="63" y="112"/>
                </a:cubicBezTo>
                <a:cubicBezTo>
                  <a:pt x="64" y="112"/>
                  <a:pt x="66" y="111"/>
                  <a:pt x="66" y="109"/>
                </a:cubicBezTo>
                <a:cubicBezTo>
                  <a:pt x="66" y="102"/>
                  <a:pt x="66" y="102"/>
                  <a:pt x="66" y="102"/>
                </a:cubicBezTo>
                <a:cubicBezTo>
                  <a:pt x="68" y="102"/>
                  <a:pt x="70" y="101"/>
                  <a:pt x="73" y="100"/>
                </a:cubicBezTo>
                <a:cubicBezTo>
                  <a:pt x="76" y="106"/>
                  <a:pt x="76" y="106"/>
                  <a:pt x="76" y="106"/>
                </a:cubicBezTo>
                <a:cubicBezTo>
                  <a:pt x="77" y="107"/>
                  <a:pt x="79" y="108"/>
                  <a:pt x="80" y="107"/>
                </a:cubicBezTo>
                <a:cubicBezTo>
                  <a:pt x="90" y="101"/>
                  <a:pt x="90" y="101"/>
                  <a:pt x="90" y="101"/>
                </a:cubicBezTo>
                <a:cubicBezTo>
                  <a:pt x="91" y="100"/>
                  <a:pt x="92" y="99"/>
                  <a:pt x="91" y="97"/>
                </a:cubicBezTo>
                <a:cubicBezTo>
                  <a:pt x="88" y="91"/>
                  <a:pt x="88" y="91"/>
                  <a:pt x="88" y="91"/>
                </a:cubicBezTo>
                <a:cubicBezTo>
                  <a:pt x="89" y="90"/>
                  <a:pt x="91" y="88"/>
                  <a:pt x="93" y="86"/>
                </a:cubicBezTo>
                <a:cubicBezTo>
                  <a:pt x="98" y="89"/>
                  <a:pt x="98" y="89"/>
                  <a:pt x="98" y="89"/>
                </a:cubicBezTo>
                <a:cubicBezTo>
                  <a:pt x="100" y="90"/>
                  <a:pt x="102" y="90"/>
                  <a:pt x="102" y="88"/>
                </a:cubicBezTo>
                <a:cubicBezTo>
                  <a:pt x="108" y="78"/>
                  <a:pt x="108" y="78"/>
                  <a:pt x="108" y="78"/>
                </a:cubicBezTo>
                <a:cubicBezTo>
                  <a:pt x="109" y="77"/>
                  <a:pt x="108" y="75"/>
                  <a:pt x="107" y="74"/>
                </a:cubicBezTo>
                <a:cubicBezTo>
                  <a:pt x="101" y="71"/>
                  <a:pt x="101" y="71"/>
                  <a:pt x="101" y="71"/>
                </a:cubicBezTo>
                <a:cubicBezTo>
                  <a:pt x="102" y="69"/>
                  <a:pt x="102" y="66"/>
                  <a:pt x="103" y="64"/>
                </a:cubicBezTo>
                <a:cubicBezTo>
                  <a:pt x="110" y="64"/>
                  <a:pt x="110" y="64"/>
                  <a:pt x="110" y="64"/>
                </a:cubicBezTo>
                <a:cubicBezTo>
                  <a:pt x="111" y="64"/>
                  <a:pt x="112" y="63"/>
                  <a:pt x="112" y="61"/>
                </a:cubicBezTo>
                <a:cubicBezTo>
                  <a:pt x="112" y="49"/>
                  <a:pt x="112" y="49"/>
                  <a:pt x="112" y="49"/>
                </a:cubicBezTo>
                <a:cubicBezTo>
                  <a:pt x="112" y="48"/>
                  <a:pt x="111" y="47"/>
                  <a:pt x="110" y="47"/>
                </a:cubicBezTo>
                <a:close/>
                <a:moveTo>
                  <a:pt x="56" y="86"/>
                </a:moveTo>
                <a:cubicBezTo>
                  <a:pt x="40" y="86"/>
                  <a:pt x="26" y="72"/>
                  <a:pt x="26" y="56"/>
                </a:cubicBezTo>
                <a:cubicBezTo>
                  <a:pt x="26" y="39"/>
                  <a:pt x="40" y="26"/>
                  <a:pt x="56" y="26"/>
                </a:cubicBezTo>
                <a:cubicBezTo>
                  <a:pt x="73" y="26"/>
                  <a:pt x="86" y="39"/>
                  <a:pt x="86" y="56"/>
                </a:cubicBezTo>
                <a:cubicBezTo>
                  <a:pt x="86" y="72"/>
                  <a:pt x="73" y="86"/>
                  <a:pt x="56" y="8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908" tIns="60954" rIns="121908" bIns="60954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grpSp>
        <p:nvGrpSpPr>
          <p:cNvPr id="45" name="组合 44"/>
          <p:cNvGrpSpPr/>
          <p:nvPr/>
        </p:nvGrpSpPr>
        <p:grpSpPr>
          <a:xfrm>
            <a:off x="9647168" y="3185788"/>
            <a:ext cx="419045" cy="408517"/>
            <a:chOff x="8175625" y="987426"/>
            <a:chExt cx="314325" cy="306388"/>
          </a:xfrm>
          <a:solidFill>
            <a:schemeClr val="bg1"/>
          </a:solidFill>
        </p:grpSpPr>
        <p:sp>
          <p:nvSpPr>
            <p:cNvPr id="46" name="Freeform 104"/>
            <p:cNvSpPr/>
            <p:nvPr/>
          </p:nvSpPr>
          <p:spPr bwMode="auto">
            <a:xfrm>
              <a:off x="8258175" y="1144588"/>
              <a:ext cx="42863" cy="98425"/>
            </a:xfrm>
            <a:custGeom>
              <a:avLst/>
              <a:gdLst>
                <a:gd name="T0" fmla="*/ 11 w 19"/>
                <a:gd name="T1" fmla="*/ 43 h 43"/>
                <a:gd name="T2" fmla="*/ 19 w 19"/>
                <a:gd name="T3" fmla="*/ 43 h 43"/>
                <a:gd name="T4" fmla="*/ 19 w 19"/>
                <a:gd name="T5" fmla="*/ 0 h 43"/>
                <a:gd name="T6" fmla="*/ 12 w 19"/>
                <a:gd name="T7" fmla="*/ 0 h 43"/>
                <a:gd name="T8" fmla="*/ 11 w 19"/>
                <a:gd name="T9" fmla="*/ 4 h 43"/>
                <a:gd name="T10" fmla="*/ 8 w 19"/>
                <a:gd name="T11" fmla="*/ 7 h 43"/>
                <a:gd name="T12" fmla="*/ 4 w 19"/>
                <a:gd name="T13" fmla="*/ 8 h 43"/>
                <a:gd name="T14" fmla="*/ 0 w 19"/>
                <a:gd name="T15" fmla="*/ 9 h 43"/>
                <a:gd name="T16" fmla="*/ 0 w 19"/>
                <a:gd name="T17" fmla="*/ 15 h 43"/>
                <a:gd name="T18" fmla="*/ 11 w 19"/>
                <a:gd name="T19" fmla="*/ 15 h 43"/>
                <a:gd name="T20" fmla="*/ 11 w 19"/>
                <a:gd name="T21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" h="43">
                  <a:moveTo>
                    <a:pt x="11" y="43"/>
                  </a:moveTo>
                  <a:cubicBezTo>
                    <a:pt x="19" y="43"/>
                    <a:pt x="19" y="43"/>
                    <a:pt x="19" y="43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2"/>
                    <a:pt x="12" y="3"/>
                    <a:pt x="11" y="4"/>
                  </a:cubicBezTo>
                  <a:cubicBezTo>
                    <a:pt x="10" y="5"/>
                    <a:pt x="9" y="6"/>
                    <a:pt x="8" y="7"/>
                  </a:cubicBezTo>
                  <a:cubicBezTo>
                    <a:pt x="7" y="8"/>
                    <a:pt x="6" y="8"/>
                    <a:pt x="4" y="8"/>
                  </a:cubicBezTo>
                  <a:cubicBezTo>
                    <a:pt x="3" y="9"/>
                    <a:pt x="1" y="9"/>
                    <a:pt x="0" y="9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11" y="15"/>
                    <a:pt x="11" y="15"/>
                    <a:pt x="11" y="15"/>
                  </a:cubicBezTo>
                  <a:lnTo>
                    <a:pt x="11" y="4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47" name="Freeform 105"/>
            <p:cNvSpPr/>
            <p:nvPr/>
          </p:nvSpPr>
          <p:spPr bwMode="auto">
            <a:xfrm>
              <a:off x="8324850" y="1144588"/>
              <a:ext cx="71438" cy="98425"/>
            </a:xfrm>
            <a:custGeom>
              <a:avLst/>
              <a:gdLst>
                <a:gd name="T0" fmla="*/ 21 w 31"/>
                <a:gd name="T1" fmla="*/ 34 h 43"/>
                <a:gd name="T2" fmla="*/ 18 w 31"/>
                <a:gd name="T3" fmla="*/ 36 h 43"/>
                <a:gd name="T4" fmla="*/ 15 w 31"/>
                <a:gd name="T5" fmla="*/ 36 h 43"/>
                <a:gd name="T6" fmla="*/ 11 w 31"/>
                <a:gd name="T7" fmla="*/ 35 h 43"/>
                <a:gd name="T8" fmla="*/ 8 w 31"/>
                <a:gd name="T9" fmla="*/ 30 h 43"/>
                <a:gd name="T10" fmla="*/ 0 w 31"/>
                <a:gd name="T11" fmla="*/ 30 h 43"/>
                <a:gd name="T12" fmla="*/ 1 w 31"/>
                <a:gd name="T13" fmla="*/ 36 h 43"/>
                <a:gd name="T14" fmla="*/ 5 w 31"/>
                <a:gd name="T15" fmla="*/ 40 h 43"/>
                <a:gd name="T16" fmla="*/ 10 w 31"/>
                <a:gd name="T17" fmla="*/ 43 h 43"/>
                <a:gd name="T18" fmla="*/ 15 w 31"/>
                <a:gd name="T19" fmla="*/ 43 h 43"/>
                <a:gd name="T20" fmla="*/ 22 w 31"/>
                <a:gd name="T21" fmla="*/ 42 h 43"/>
                <a:gd name="T22" fmla="*/ 27 w 31"/>
                <a:gd name="T23" fmla="*/ 39 h 43"/>
                <a:gd name="T24" fmla="*/ 30 w 31"/>
                <a:gd name="T25" fmla="*/ 34 h 43"/>
                <a:gd name="T26" fmla="*/ 31 w 31"/>
                <a:gd name="T27" fmla="*/ 28 h 43"/>
                <a:gd name="T28" fmla="*/ 30 w 31"/>
                <a:gd name="T29" fmla="*/ 23 h 43"/>
                <a:gd name="T30" fmla="*/ 28 w 31"/>
                <a:gd name="T31" fmla="*/ 18 h 43"/>
                <a:gd name="T32" fmla="*/ 24 w 31"/>
                <a:gd name="T33" fmla="*/ 15 h 43"/>
                <a:gd name="T34" fmla="*/ 18 w 31"/>
                <a:gd name="T35" fmla="*/ 14 h 43"/>
                <a:gd name="T36" fmla="*/ 14 w 31"/>
                <a:gd name="T37" fmla="*/ 14 h 43"/>
                <a:gd name="T38" fmla="*/ 10 w 31"/>
                <a:gd name="T39" fmla="*/ 17 h 43"/>
                <a:gd name="T40" fmla="*/ 10 w 31"/>
                <a:gd name="T41" fmla="*/ 17 h 43"/>
                <a:gd name="T42" fmla="*/ 11 w 31"/>
                <a:gd name="T43" fmla="*/ 7 h 43"/>
                <a:gd name="T44" fmla="*/ 29 w 31"/>
                <a:gd name="T45" fmla="*/ 7 h 43"/>
                <a:gd name="T46" fmla="*/ 29 w 31"/>
                <a:gd name="T47" fmla="*/ 0 h 43"/>
                <a:gd name="T48" fmla="*/ 5 w 31"/>
                <a:gd name="T49" fmla="*/ 0 h 43"/>
                <a:gd name="T50" fmla="*/ 1 w 31"/>
                <a:gd name="T51" fmla="*/ 24 h 43"/>
                <a:gd name="T52" fmla="*/ 9 w 31"/>
                <a:gd name="T53" fmla="*/ 24 h 43"/>
                <a:gd name="T54" fmla="*/ 12 w 31"/>
                <a:gd name="T55" fmla="*/ 21 h 43"/>
                <a:gd name="T56" fmla="*/ 15 w 31"/>
                <a:gd name="T57" fmla="*/ 20 h 43"/>
                <a:gd name="T58" fmla="*/ 18 w 31"/>
                <a:gd name="T59" fmla="*/ 21 h 43"/>
                <a:gd name="T60" fmla="*/ 21 w 31"/>
                <a:gd name="T61" fmla="*/ 23 h 43"/>
                <a:gd name="T62" fmla="*/ 22 w 31"/>
                <a:gd name="T63" fmla="*/ 25 h 43"/>
                <a:gd name="T64" fmla="*/ 23 w 31"/>
                <a:gd name="T65" fmla="*/ 28 h 43"/>
                <a:gd name="T66" fmla="*/ 22 w 31"/>
                <a:gd name="T67" fmla="*/ 31 h 43"/>
                <a:gd name="T68" fmla="*/ 21 w 31"/>
                <a:gd name="T69" fmla="*/ 34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1" h="43">
                  <a:moveTo>
                    <a:pt x="21" y="34"/>
                  </a:moveTo>
                  <a:cubicBezTo>
                    <a:pt x="20" y="35"/>
                    <a:pt x="19" y="35"/>
                    <a:pt x="18" y="36"/>
                  </a:cubicBezTo>
                  <a:cubicBezTo>
                    <a:pt x="17" y="36"/>
                    <a:pt x="16" y="36"/>
                    <a:pt x="15" y="36"/>
                  </a:cubicBezTo>
                  <a:cubicBezTo>
                    <a:pt x="13" y="36"/>
                    <a:pt x="12" y="36"/>
                    <a:pt x="11" y="35"/>
                  </a:cubicBezTo>
                  <a:cubicBezTo>
                    <a:pt x="9" y="34"/>
                    <a:pt x="9" y="32"/>
                    <a:pt x="8" y="3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2"/>
                    <a:pt x="0" y="34"/>
                    <a:pt x="1" y="36"/>
                  </a:cubicBezTo>
                  <a:cubicBezTo>
                    <a:pt x="2" y="38"/>
                    <a:pt x="3" y="39"/>
                    <a:pt x="5" y="40"/>
                  </a:cubicBezTo>
                  <a:cubicBezTo>
                    <a:pt x="6" y="41"/>
                    <a:pt x="8" y="42"/>
                    <a:pt x="10" y="43"/>
                  </a:cubicBezTo>
                  <a:cubicBezTo>
                    <a:pt x="11" y="43"/>
                    <a:pt x="13" y="43"/>
                    <a:pt x="15" y="43"/>
                  </a:cubicBezTo>
                  <a:cubicBezTo>
                    <a:pt x="18" y="43"/>
                    <a:pt x="20" y="43"/>
                    <a:pt x="22" y="42"/>
                  </a:cubicBezTo>
                  <a:cubicBezTo>
                    <a:pt x="23" y="42"/>
                    <a:pt x="25" y="41"/>
                    <a:pt x="27" y="39"/>
                  </a:cubicBezTo>
                  <a:cubicBezTo>
                    <a:pt x="28" y="38"/>
                    <a:pt x="29" y="36"/>
                    <a:pt x="30" y="34"/>
                  </a:cubicBezTo>
                  <a:cubicBezTo>
                    <a:pt x="31" y="32"/>
                    <a:pt x="31" y="30"/>
                    <a:pt x="31" y="28"/>
                  </a:cubicBezTo>
                  <a:cubicBezTo>
                    <a:pt x="31" y="26"/>
                    <a:pt x="31" y="24"/>
                    <a:pt x="30" y="23"/>
                  </a:cubicBezTo>
                  <a:cubicBezTo>
                    <a:pt x="30" y="21"/>
                    <a:pt x="29" y="19"/>
                    <a:pt x="28" y="18"/>
                  </a:cubicBezTo>
                  <a:cubicBezTo>
                    <a:pt x="27" y="17"/>
                    <a:pt x="25" y="16"/>
                    <a:pt x="24" y="15"/>
                  </a:cubicBezTo>
                  <a:cubicBezTo>
                    <a:pt x="22" y="14"/>
                    <a:pt x="20" y="14"/>
                    <a:pt x="18" y="14"/>
                  </a:cubicBezTo>
                  <a:cubicBezTo>
                    <a:pt x="16" y="14"/>
                    <a:pt x="15" y="14"/>
                    <a:pt x="14" y="14"/>
                  </a:cubicBezTo>
                  <a:cubicBezTo>
                    <a:pt x="12" y="15"/>
                    <a:pt x="11" y="16"/>
                    <a:pt x="10" y="17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29" y="7"/>
                    <a:pt x="29" y="7"/>
                    <a:pt x="29" y="7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10" y="22"/>
                    <a:pt x="11" y="22"/>
                    <a:pt x="12" y="21"/>
                  </a:cubicBezTo>
                  <a:cubicBezTo>
                    <a:pt x="13" y="21"/>
                    <a:pt x="14" y="20"/>
                    <a:pt x="15" y="20"/>
                  </a:cubicBezTo>
                  <a:cubicBezTo>
                    <a:pt x="16" y="20"/>
                    <a:pt x="18" y="20"/>
                    <a:pt x="18" y="21"/>
                  </a:cubicBezTo>
                  <a:cubicBezTo>
                    <a:pt x="19" y="21"/>
                    <a:pt x="20" y="22"/>
                    <a:pt x="21" y="23"/>
                  </a:cubicBezTo>
                  <a:cubicBezTo>
                    <a:pt x="21" y="23"/>
                    <a:pt x="22" y="24"/>
                    <a:pt x="22" y="25"/>
                  </a:cubicBezTo>
                  <a:cubicBezTo>
                    <a:pt x="23" y="26"/>
                    <a:pt x="23" y="27"/>
                    <a:pt x="23" y="28"/>
                  </a:cubicBezTo>
                  <a:cubicBezTo>
                    <a:pt x="23" y="29"/>
                    <a:pt x="22" y="30"/>
                    <a:pt x="22" y="31"/>
                  </a:cubicBezTo>
                  <a:cubicBezTo>
                    <a:pt x="22" y="32"/>
                    <a:pt x="21" y="33"/>
                    <a:pt x="21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48" name="Freeform 106"/>
            <p:cNvSpPr/>
            <p:nvPr/>
          </p:nvSpPr>
          <p:spPr bwMode="auto">
            <a:xfrm>
              <a:off x="8232775" y="987426"/>
              <a:ext cx="36513" cy="63500"/>
            </a:xfrm>
            <a:custGeom>
              <a:avLst/>
              <a:gdLst>
                <a:gd name="T0" fmla="*/ 3 w 16"/>
                <a:gd name="T1" fmla="*/ 28 h 28"/>
                <a:gd name="T2" fmla="*/ 13 w 16"/>
                <a:gd name="T3" fmla="*/ 28 h 28"/>
                <a:gd name="T4" fmla="*/ 16 w 16"/>
                <a:gd name="T5" fmla="*/ 25 h 28"/>
                <a:gd name="T6" fmla="*/ 16 w 16"/>
                <a:gd name="T7" fmla="*/ 3 h 28"/>
                <a:gd name="T8" fmla="*/ 13 w 16"/>
                <a:gd name="T9" fmla="*/ 0 h 28"/>
                <a:gd name="T10" fmla="*/ 3 w 16"/>
                <a:gd name="T11" fmla="*/ 0 h 28"/>
                <a:gd name="T12" fmla="*/ 0 w 16"/>
                <a:gd name="T13" fmla="*/ 3 h 28"/>
                <a:gd name="T14" fmla="*/ 0 w 16"/>
                <a:gd name="T15" fmla="*/ 25 h 28"/>
                <a:gd name="T16" fmla="*/ 3 w 16"/>
                <a:gd name="T17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28">
                  <a:moveTo>
                    <a:pt x="3" y="28"/>
                  </a:moveTo>
                  <a:cubicBezTo>
                    <a:pt x="13" y="28"/>
                    <a:pt x="13" y="28"/>
                    <a:pt x="13" y="28"/>
                  </a:cubicBezTo>
                  <a:cubicBezTo>
                    <a:pt x="14" y="28"/>
                    <a:pt x="16" y="27"/>
                    <a:pt x="16" y="25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6" y="2"/>
                    <a:pt x="14" y="0"/>
                    <a:pt x="1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2"/>
                    <a:pt x="0" y="3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7"/>
                    <a:pt x="1" y="28"/>
                    <a:pt x="3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49" name="Freeform 107"/>
            <p:cNvSpPr/>
            <p:nvPr/>
          </p:nvSpPr>
          <p:spPr bwMode="auto">
            <a:xfrm>
              <a:off x="8396288" y="987426"/>
              <a:ext cx="36513" cy="63500"/>
            </a:xfrm>
            <a:custGeom>
              <a:avLst/>
              <a:gdLst>
                <a:gd name="T0" fmla="*/ 3 w 16"/>
                <a:gd name="T1" fmla="*/ 28 h 28"/>
                <a:gd name="T2" fmla="*/ 13 w 16"/>
                <a:gd name="T3" fmla="*/ 28 h 28"/>
                <a:gd name="T4" fmla="*/ 16 w 16"/>
                <a:gd name="T5" fmla="*/ 25 h 28"/>
                <a:gd name="T6" fmla="*/ 16 w 16"/>
                <a:gd name="T7" fmla="*/ 3 h 28"/>
                <a:gd name="T8" fmla="*/ 13 w 16"/>
                <a:gd name="T9" fmla="*/ 0 h 28"/>
                <a:gd name="T10" fmla="*/ 3 w 16"/>
                <a:gd name="T11" fmla="*/ 0 h 28"/>
                <a:gd name="T12" fmla="*/ 0 w 16"/>
                <a:gd name="T13" fmla="*/ 3 h 28"/>
                <a:gd name="T14" fmla="*/ 0 w 16"/>
                <a:gd name="T15" fmla="*/ 25 h 28"/>
                <a:gd name="T16" fmla="*/ 3 w 16"/>
                <a:gd name="T17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28">
                  <a:moveTo>
                    <a:pt x="3" y="28"/>
                  </a:moveTo>
                  <a:cubicBezTo>
                    <a:pt x="13" y="28"/>
                    <a:pt x="13" y="28"/>
                    <a:pt x="13" y="28"/>
                  </a:cubicBezTo>
                  <a:cubicBezTo>
                    <a:pt x="14" y="28"/>
                    <a:pt x="16" y="27"/>
                    <a:pt x="16" y="25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6" y="2"/>
                    <a:pt x="14" y="0"/>
                    <a:pt x="1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2"/>
                    <a:pt x="0" y="3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7"/>
                    <a:pt x="1" y="28"/>
                    <a:pt x="3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50" name="Freeform 108"/>
            <p:cNvSpPr>
              <a:spLocks noEditPoints="1"/>
            </p:cNvSpPr>
            <p:nvPr/>
          </p:nvSpPr>
          <p:spPr bwMode="auto">
            <a:xfrm>
              <a:off x="8175625" y="1012826"/>
              <a:ext cx="314325" cy="280988"/>
            </a:xfrm>
            <a:custGeom>
              <a:avLst/>
              <a:gdLst>
                <a:gd name="T0" fmla="*/ 121 w 137"/>
                <a:gd name="T1" fmla="*/ 0 h 122"/>
                <a:gd name="T2" fmla="*/ 117 w 137"/>
                <a:gd name="T3" fmla="*/ 0 h 122"/>
                <a:gd name="T4" fmla="*/ 117 w 137"/>
                <a:gd name="T5" fmla="*/ 14 h 122"/>
                <a:gd name="T6" fmla="*/ 109 w 137"/>
                <a:gd name="T7" fmla="*/ 23 h 122"/>
                <a:gd name="T8" fmla="*/ 99 w 137"/>
                <a:gd name="T9" fmla="*/ 23 h 122"/>
                <a:gd name="T10" fmla="*/ 90 w 137"/>
                <a:gd name="T11" fmla="*/ 14 h 122"/>
                <a:gd name="T12" fmla="*/ 90 w 137"/>
                <a:gd name="T13" fmla="*/ 0 h 122"/>
                <a:gd name="T14" fmla="*/ 46 w 137"/>
                <a:gd name="T15" fmla="*/ 0 h 122"/>
                <a:gd name="T16" fmla="*/ 46 w 137"/>
                <a:gd name="T17" fmla="*/ 14 h 122"/>
                <a:gd name="T18" fmla="*/ 38 w 137"/>
                <a:gd name="T19" fmla="*/ 23 h 122"/>
                <a:gd name="T20" fmla="*/ 28 w 137"/>
                <a:gd name="T21" fmla="*/ 23 h 122"/>
                <a:gd name="T22" fmla="*/ 20 w 137"/>
                <a:gd name="T23" fmla="*/ 14 h 122"/>
                <a:gd name="T24" fmla="*/ 20 w 137"/>
                <a:gd name="T25" fmla="*/ 0 h 122"/>
                <a:gd name="T26" fmla="*/ 16 w 137"/>
                <a:gd name="T27" fmla="*/ 0 h 122"/>
                <a:gd name="T28" fmla="*/ 0 w 137"/>
                <a:gd name="T29" fmla="*/ 16 h 122"/>
                <a:gd name="T30" fmla="*/ 0 w 137"/>
                <a:gd name="T31" fmla="*/ 46 h 122"/>
                <a:gd name="T32" fmla="*/ 0 w 137"/>
                <a:gd name="T33" fmla="*/ 106 h 122"/>
                <a:gd name="T34" fmla="*/ 16 w 137"/>
                <a:gd name="T35" fmla="*/ 122 h 122"/>
                <a:gd name="T36" fmla="*/ 121 w 137"/>
                <a:gd name="T37" fmla="*/ 122 h 122"/>
                <a:gd name="T38" fmla="*/ 137 w 137"/>
                <a:gd name="T39" fmla="*/ 106 h 122"/>
                <a:gd name="T40" fmla="*/ 137 w 137"/>
                <a:gd name="T41" fmla="*/ 46 h 122"/>
                <a:gd name="T42" fmla="*/ 137 w 137"/>
                <a:gd name="T43" fmla="*/ 16 h 122"/>
                <a:gd name="T44" fmla="*/ 121 w 137"/>
                <a:gd name="T45" fmla="*/ 0 h 122"/>
                <a:gd name="T46" fmla="*/ 127 w 137"/>
                <a:gd name="T47" fmla="*/ 106 h 122"/>
                <a:gd name="T48" fmla="*/ 121 w 137"/>
                <a:gd name="T49" fmla="*/ 112 h 122"/>
                <a:gd name="T50" fmla="*/ 16 w 137"/>
                <a:gd name="T51" fmla="*/ 112 h 122"/>
                <a:gd name="T52" fmla="*/ 10 w 137"/>
                <a:gd name="T53" fmla="*/ 106 h 122"/>
                <a:gd name="T54" fmla="*/ 10 w 137"/>
                <a:gd name="T55" fmla="*/ 46 h 122"/>
                <a:gd name="T56" fmla="*/ 127 w 137"/>
                <a:gd name="T57" fmla="*/ 46 h 122"/>
                <a:gd name="T58" fmla="*/ 127 w 137"/>
                <a:gd name="T59" fmla="*/ 106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37" h="122">
                  <a:moveTo>
                    <a:pt x="121" y="0"/>
                  </a:moveTo>
                  <a:cubicBezTo>
                    <a:pt x="117" y="0"/>
                    <a:pt x="117" y="0"/>
                    <a:pt x="117" y="0"/>
                  </a:cubicBezTo>
                  <a:cubicBezTo>
                    <a:pt x="117" y="14"/>
                    <a:pt x="117" y="14"/>
                    <a:pt x="117" y="14"/>
                  </a:cubicBezTo>
                  <a:cubicBezTo>
                    <a:pt x="117" y="19"/>
                    <a:pt x="113" y="23"/>
                    <a:pt x="109" y="23"/>
                  </a:cubicBezTo>
                  <a:cubicBezTo>
                    <a:pt x="99" y="23"/>
                    <a:pt x="99" y="23"/>
                    <a:pt x="99" y="23"/>
                  </a:cubicBezTo>
                  <a:cubicBezTo>
                    <a:pt x="94" y="23"/>
                    <a:pt x="90" y="19"/>
                    <a:pt x="90" y="14"/>
                  </a:cubicBezTo>
                  <a:cubicBezTo>
                    <a:pt x="90" y="0"/>
                    <a:pt x="90" y="0"/>
                    <a:pt x="90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6" y="14"/>
                    <a:pt x="46" y="14"/>
                    <a:pt x="46" y="14"/>
                  </a:cubicBezTo>
                  <a:cubicBezTo>
                    <a:pt x="46" y="19"/>
                    <a:pt x="42" y="23"/>
                    <a:pt x="38" y="23"/>
                  </a:cubicBezTo>
                  <a:cubicBezTo>
                    <a:pt x="28" y="23"/>
                    <a:pt x="28" y="23"/>
                    <a:pt x="28" y="23"/>
                  </a:cubicBezTo>
                  <a:cubicBezTo>
                    <a:pt x="23" y="23"/>
                    <a:pt x="20" y="19"/>
                    <a:pt x="20" y="14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7" y="0"/>
                    <a:pt x="0" y="7"/>
                    <a:pt x="0" y="16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106"/>
                    <a:pt x="0" y="106"/>
                    <a:pt x="0" y="106"/>
                  </a:cubicBezTo>
                  <a:cubicBezTo>
                    <a:pt x="0" y="115"/>
                    <a:pt x="7" y="122"/>
                    <a:pt x="16" y="122"/>
                  </a:cubicBezTo>
                  <a:cubicBezTo>
                    <a:pt x="121" y="122"/>
                    <a:pt x="121" y="122"/>
                    <a:pt x="121" y="122"/>
                  </a:cubicBezTo>
                  <a:cubicBezTo>
                    <a:pt x="129" y="122"/>
                    <a:pt x="137" y="115"/>
                    <a:pt x="137" y="106"/>
                  </a:cubicBezTo>
                  <a:cubicBezTo>
                    <a:pt x="137" y="46"/>
                    <a:pt x="137" y="46"/>
                    <a:pt x="137" y="46"/>
                  </a:cubicBezTo>
                  <a:cubicBezTo>
                    <a:pt x="137" y="16"/>
                    <a:pt x="137" y="16"/>
                    <a:pt x="137" y="16"/>
                  </a:cubicBezTo>
                  <a:cubicBezTo>
                    <a:pt x="137" y="7"/>
                    <a:pt x="129" y="0"/>
                    <a:pt x="121" y="0"/>
                  </a:cubicBezTo>
                  <a:close/>
                  <a:moveTo>
                    <a:pt x="127" y="106"/>
                  </a:moveTo>
                  <a:cubicBezTo>
                    <a:pt x="127" y="109"/>
                    <a:pt x="124" y="112"/>
                    <a:pt x="121" y="112"/>
                  </a:cubicBezTo>
                  <a:cubicBezTo>
                    <a:pt x="16" y="112"/>
                    <a:pt x="16" y="112"/>
                    <a:pt x="16" y="112"/>
                  </a:cubicBezTo>
                  <a:cubicBezTo>
                    <a:pt x="13" y="112"/>
                    <a:pt x="10" y="109"/>
                    <a:pt x="10" y="106"/>
                  </a:cubicBezTo>
                  <a:cubicBezTo>
                    <a:pt x="10" y="46"/>
                    <a:pt x="10" y="46"/>
                    <a:pt x="10" y="46"/>
                  </a:cubicBezTo>
                  <a:cubicBezTo>
                    <a:pt x="127" y="46"/>
                    <a:pt x="127" y="46"/>
                    <a:pt x="127" y="46"/>
                  </a:cubicBezTo>
                  <a:lnTo>
                    <a:pt x="127" y="10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单击此处添加标题文本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2" name="Group 51"/>
          <p:cNvGrpSpPr/>
          <p:nvPr/>
        </p:nvGrpSpPr>
        <p:grpSpPr>
          <a:xfrm>
            <a:off x="1741175" y="3622404"/>
            <a:ext cx="2333814" cy="846387"/>
            <a:chOff x="1115580" y="2716801"/>
            <a:chExt cx="1750588" cy="634790"/>
          </a:xfrm>
        </p:grpSpPr>
        <p:sp>
          <p:nvSpPr>
            <p:cNvPr id="49" name="Text Placeholder 3"/>
            <p:cNvSpPr txBox="1"/>
            <p:nvPr/>
          </p:nvSpPr>
          <p:spPr>
            <a:xfrm>
              <a:off x="1613317" y="2716801"/>
              <a:ext cx="755113" cy="230833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1218565">
                <a:spcBef>
                  <a:spcPct val="20000"/>
                </a:spcBef>
                <a:defRPr/>
              </a:pPr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标题文本</a:t>
              </a:r>
              <a:endPara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1" name="Text Placeholder 3"/>
            <p:cNvSpPr txBox="1"/>
            <p:nvPr/>
          </p:nvSpPr>
          <p:spPr>
            <a:xfrm>
              <a:off x="1115580" y="3051508"/>
              <a:ext cx="1750588" cy="300083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1218565">
                <a:spcBef>
                  <a:spcPct val="20000"/>
                </a:spcBef>
                <a:defRPr/>
              </a:pPr>
              <a:r>
                <a:rPr lang="zh-CN" altLang="en-US" sz="13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此处添加详细文本描述，建议与标题相关并符合整体语言风格</a:t>
              </a:r>
              <a:endParaRPr lang="en-US" sz="13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5" name="Group 54"/>
          <p:cNvGrpSpPr/>
          <p:nvPr/>
        </p:nvGrpSpPr>
        <p:grpSpPr>
          <a:xfrm>
            <a:off x="8068554" y="2922115"/>
            <a:ext cx="2333814" cy="846387"/>
            <a:chOff x="1115580" y="2716801"/>
            <a:chExt cx="1750588" cy="634790"/>
          </a:xfrm>
        </p:grpSpPr>
        <p:sp>
          <p:nvSpPr>
            <p:cNvPr id="57" name="Text Placeholder 3"/>
            <p:cNvSpPr txBox="1"/>
            <p:nvPr/>
          </p:nvSpPr>
          <p:spPr>
            <a:xfrm>
              <a:off x="1613317" y="2716801"/>
              <a:ext cx="755113" cy="230833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1218565">
                <a:spcBef>
                  <a:spcPct val="20000"/>
                </a:spcBef>
                <a:defRPr/>
              </a:pPr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标题文本</a:t>
              </a:r>
              <a:endPara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8" name="Text Placeholder 3"/>
            <p:cNvSpPr txBox="1"/>
            <p:nvPr/>
          </p:nvSpPr>
          <p:spPr>
            <a:xfrm>
              <a:off x="1115580" y="3051508"/>
              <a:ext cx="1750588" cy="300083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1218565">
                <a:spcBef>
                  <a:spcPct val="20000"/>
                </a:spcBef>
                <a:defRPr/>
              </a:pPr>
              <a:r>
                <a:rPr lang="zh-CN" altLang="en-US" sz="13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此处添加详细文本描述，建议与标题相关并符合整体语言风格</a:t>
              </a:r>
              <a:endParaRPr lang="en-US" sz="13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9" name="Group 58"/>
          <p:cNvGrpSpPr/>
          <p:nvPr/>
        </p:nvGrpSpPr>
        <p:grpSpPr>
          <a:xfrm>
            <a:off x="4889948" y="1092327"/>
            <a:ext cx="2333814" cy="846387"/>
            <a:chOff x="1115580" y="2716801"/>
            <a:chExt cx="1750588" cy="634790"/>
          </a:xfrm>
        </p:grpSpPr>
        <p:sp>
          <p:nvSpPr>
            <p:cNvPr id="60" name="Text Placeholder 3"/>
            <p:cNvSpPr txBox="1"/>
            <p:nvPr/>
          </p:nvSpPr>
          <p:spPr>
            <a:xfrm>
              <a:off x="1613317" y="2716801"/>
              <a:ext cx="755113" cy="230833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1218565">
                <a:spcBef>
                  <a:spcPct val="20000"/>
                </a:spcBef>
                <a:defRPr/>
              </a:pPr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标题文本</a:t>
              </a:r>
              <a:endPara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1" name="Text Placeholder 3"/>
            <p:cNvSpPr txBox="1"/>
            <p:nvPr/>
          </p:nvSpPr>
          <p:spPr>
            <a:xfrm>
              <a:off x="1115580" y="3051508"/>
              <a:ext cx="1750588" cy="300083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1218565">
                <a:spcBef>
                  <a:spcPct val="20000"/>
                </a:spcBef>
                <a:defRPr/>
              </a:pPr>
              <a:r>
                <a:rPr lang="zh-CN" altLang="en-US" sz="13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此处添加详细文本描述，建议与标题相关并符合整体语言风格</a:t>
              </a:r>
              <a:endParaRPr lang="en-US" sz="13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2" name="Group 61"/>
          <p:cNvGrpSpPr/>
          <p:nvPr/>
        </p:nvGrpSpPr>
        <p:grpSpPr>
          <a:xfrm>
            <a:off x="4889948" y="5533632"/>
            <a:ext cx="2333814" cy="846387"/>
            <a:chOff x="1115580" y="2716801"/>
            <a:chExt cx="1750588" cy="634790"/>
          </a:xfrm>
        </p:grpSpPr>
        <p:sp>
          <p:nvSpPr>
            <p:cNvPr id="63" name="Text Placeholder 3"/>
            <p:cNvSpPr txBox="1"/>
            <p:nvPr/>
          </p:nvSpPr>
          <p:spPr>
            <a:xfrm>
              <a:off x="1613317" y="2716801"/>
              <a:ext cx="755113" cy="230833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1218565">
                <a:spcBef>
                  <a:spcPct val="20000"/>
                </a:spcBef>
                <a:defRPr/>
              </a:pPr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标题文本</a:t>
              </a:r>
              <a:endPara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4" name="Text Placeholder 3"/>
            <p:cNvSpPr txBox="1"/>
            <p:nvPr/>
          </p:nvSpPr>
          <p:spPr>
            <a:xfrm>
              <a:off x="1115580" y="3051508"/>
              <a:ext cx="1750588" cy="300083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1218565">
                <a:spcBef>
                  <a:spcPct val="20000"/>
                </a:spcBef>
                <a:defRPr/>
              </a:pPr>
              <a:r>
                <a:rPr lang="zh-CN" altLang="en-US" sz="13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此处添加详细文本描述，建议与标题相关并符合整体语言风格</a:t>
              </a:r>
              <a:endParaRPr lang="en-US" sz="13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89" name="Group 88"/>
          <p:cNvGrpSpPr/>
          <p:nvPr/>
        </p:nvGrpSpPr>
        <p:grpSpPr>
          <a:xfrm>
            <a:off x="1310214" y="1745345"/>
            <a:ext cx="3296223" cy="3296652"/>
            <a:chOff x="982192" y="1309008"/>
            <a:chExt cx="2472489" cy="2472489"/>
          </a:xfrm>
        </p:grpSpPr>
        <p:sp>
          <p:nvSpPr>
            <p:cNvPr id="36" name="Chord 35"/>
            <p:cNvSpPr/>
            <p:nvPr/>
          </p:nvSpPr>
          <p:spPr>
            <a:xfrm rot="6657680">
              <a:off x="982192" y="1309008"/>
              <a:ext cx="2472489" cy="2472489"/>
            </a:xfrm>
            <a:prstGeom prst="chord">
              <a:avLst>
                <a:gd name="adj1" fmla="val 3852493"/>
                <a:gd name="adj2" fmla="val 15222584"/>
              </a:avLst>
            </a:prstGeom>
            <a:solidFill>
              <a:schemeClr val="tx2">
                <a:lumMod val="75000"/>
              </a:schemeClr>
            </a:solidFill>
            <a:ln>
              <a:noFill/>
            </a:ln>
            <a:effectLst>
              <a:innerShdw blurRad="63500" dist="50800" dir="54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cs typeface="+mn-ea"/>
                <a:sym typeface="+mn-lt"/>
              </a:endParaRPr>
            </a:p>
          </p:txBody>
        </p:sp>
        <p:grpSp>
          <p:nvGrpSpPr>
            <p:cNvPr id="69" name="Group 68"/>
            <p:cNvGrpSpPr/>
            <p:nvPr/>
          </p:nvGrpSpPr>
          <p:grpSpPr>
            <a:xfrm>
              <a:off x="1953565" y="1617831"/>
              <a:ext cx="673349" cy="819455"/>
              <a:chOff x="1877783" y="1650038"/>
              <a:chExt cx="673349" cy="819455"/>
            </a:xfrm>
          </p:grpSpPr>
          <p:sp>
            <p:nvSpPr>
              <p:cNvPr id="65" name="Rectangle 64"/>
              <p:cNvSpPr/>
              <p:nvPr/>
            </p:nvSpPr>
            <p:spPr>
              <a:xfrm>
                <a:off x="2073370" y="1650038"/>
                <a:ext cx="138566" cy="62324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endParaRPr lang="en-US" sz="48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6" name="Text Placeholder 3"/>
              <p:cNvSpPr txBox="1"/>
              <p:nvPr/>
            </p:nvSpPr>
            <p:spPr>
              <a:xfrm>
                <a:off x="1877783" y="2307910"/>
                <a:ext cx="673349" cy="161583"/>
              </a:xfrm>
              <a:prstGeom prst="rect">
                <a:avLst/>
              </a:prstGeom>
            </p:spPr>
            <p:txBody>
              <a:bodyPr wrap="none" lIns="0" tIns="0" rIns="0" bIns="0" anchor="ctr" anchorCtr="0">
                <a:spAutoFit/>
              </a:bodyPr>
              <a:lstStyle>
                <a:lvl1pPr marL="0" indent="0" algn="ctr">
                  <a:buNone/>
                  <a:defRPr sz="1400" baseline="0">
                    <a:solidFill>
                      <a:schemeClr val="tx1">
                        <a:lumMod val="95000"/>
                        <a:lumOff val="5000"/>
                      </a:schemeClr>
                    </a:solidFill>
                  </a:defRPr>
                </a:lvl1pPr>
                <a:lvl2pPr marL="457200" indent="0">
                  <a:buNone/>
                  <a:defRPr sz="1200"/>
                </a:lvl2pPr>
                <a:lvl3pPr marL="914400" indent="0">
                  <a:buNone/>
                  <a:defRPr sz="1000"/>
                </a:lvl3pPr>
                <a:lvl4pPr marL="1371600" indent="0">
                  <a:buNone/>
                  <a:defRPr sz="900"/>
                </a:lvl4pPr>
                <a:lvl5pPr marL="1828800" indent="0">
                  <a:buNone/>
                  <a:defRPr sz="900"/>
                </a:lvl5pPr>
                <a:lvl6pPr marL="2286000" indent="0">
                  <a:buNone/>
                  <a:defRPr sz="900"/>
                </a:lvl6pPr>
                <a:lvl7pPr marL="2743200" indent="0">
                  <a:buNone/>
                  <a:defRPr sz="900"/>
                </a:lvl7pPr>
                <a:lvl8pPr marL="3200400" indent="0">
                  <a:buNone/>
                  <a:defRPr sz="900"/>
                </a:lvl8pPr>
                <a:lvl9pPr marL="3657600" indent="0">
                  <a:buNone/>
                  <a:defRPr sz="900"/>
                </a:lvl9pPr>
              </a:lstStyle>
              <a:p>
                <a:pPr algn="r" defTabSz="1218565">
                  <a:spcBef>
                    <a:spcPct val="20000"/>
                  </a:spcBef>
                  <a:defRPr/>
                </a:pPr>
                <a:r>
                  <a:rPr lang="zh-CN" altLang="en-US" dirty="0">
                    <a:solidFill>
                      <a:schemeClr val="bg1"/>
                    </a:solidFill>
                    <a:cs typeface="+mn-ea"/>
                    <a:sym typeface="+mn-lt"/>
                  </a:rPr>
                  <a:t>添加副标题</a:t>
                </a:r>
                <a:endParaRPr lang="en-US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92" name="Group 91"/>
          <p:cNvGrpSpPr/>
          <p:nvPr/>
        </p:nvGrpSpPr>
        <p:grpSpPr>
          <a:xfrm>
            <a:off x="7585568" y="2507290"/>
            <a:ext cx="3296223" cy="3296652"/>
            <a:chOff x="5689320" y="1880467"/>
            <a:chExt cx="2472489" cy="2472489"/>
          </a:xfrm>
        </p:grpSpPr>
        <p:sp>
          <p:nvSpPr>
            <p:cNvPr id="46" name="Chord 45"/>
            <p:cNvSpPr/>
            <p:nvPr/>
          </p:nvSpPr>
          <p:spPr>
            <a:xfrm rot="17457680">
              <a:off x="5689320" y="1880467"/>
              <a:ext cx="2472489" cy="2472489"/>
            </a:xfrm>
            <a:prstGeom prst="chord">
              <a:avLst>
                <a:gd name="adj1" fmla="val 3852493"/>
                <a:gd name="adj2" fmla="val 15222584"/>
              </a:avLst>
            </a:prstGeom>
            <a:solidFill>
              <a:schemeClr val="accent3"/>
            </a:solidFill>
            <a:ln>
              <a:noFill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cs typeface="+mn-ea"/>
                <a:sym typeface="+mn-lt"/>
              </a:endParaRPr>
            </a:p>
          </p:txBody>
        </p:sp>
        <p:grpSp>
          <p:nvGrpSpPr>
            <p:cNvPr id="72" name="Group 71"/>
            <p:cNvGrpSpPr/>
            <p:nvPr/>
          </p:nvGrpSpPr>
          <p:grpSpPr>
            <a:xfrm>
              <a:off x="6678609" y="3090213"/>
              <a:ext cx="673349" cy="897382"/>
              <a:chOff x="1877783" y="1572111"/>
              <a:chExt cx="673349" cy="897382"/>
            </a:xfrm>
          </p:grpSpPr>
          <p:sp>
            <p:nvSpPr>
              <p:cNvPr id="80" name="Rectangle 79"/>
              <p:cNvSpPr/>
              <p:nvPr/>
            </p:nvSpPr>
            <p:spPr>
              <a:xfrm>
                <a:off x="2073370" y="1572111"/>
                <a:ext cx="138566" cy="75020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endParaRPr lang="en-US" sz="59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81" name="Text Placeholder 3"/>
              <p:cNvSpPr txBox="1"/>
              <p:nvPr/>
            </p:nvSpPr>
            <p:spPr>
              <a:xfrm>
                <a:off x="1877783" y="2307910"/>
                <a:ext cx="673349" cy="161583"/>
              </a:xfrm>
              <a:prstGeom prst="rect">
                <a:avLst/>
              </a:prstGeom>
            </p:spPr>
            <p:txBody>
              <a:bodyPr wrap="none" lIns="0" tIns="0" rIns="0" bIns="0" anchor="ctr" anchorCtr="0">
                <a:spAutoFit/>
              </a:bodyPr>
              <a:lstStyle>
                <a:lvl1pPr marL="0" indent="0" algn="ctr">
                  <a:buNone/>
                  <a:defRPr sz="1400" baseline="0">
                    <a:solidFill>
                      <a:schemeClr val="tx1">
                        <a:lumMod val="95000"/>
                        <a:lumOff val="5000"/>
                      </a:schemeClr>
                    </a:solidFill>
                  </a:defRPr>
                </a:lvl1pPr>
                <a:lvl2pPr marL="457200" indent="0">
                  <a:buNone/>
                  <a:defRPr sz="1200"/>
                </a:lvl2pPr>
                <a:lvl3pPr marL="914400" indent="0">
                  <a:buNone/>
                  <a:defRPr sz="1000"/>
                </a:lvl3pPr>
                <a:lvl4pPr marL="1371600" indent="0">
                  <a:buNone/>
                  <a:defRPr sz="900"/>
                </a:lvl4pPr>
                <a:lvl5pPr marL="1828800" indent="0">
                  <a:buNone/>
                  <a:defRPr sz="900"/>
                </a:lvl5pPr>
                <a:lvl6pPr marL="2286000" indent="0">
                  <a:buNone/>
                  <a:defRPr sz="900"/>
                </a:lvl6pPr>
                <a:lvl7pPr marL="2743200" indent="0">
                  <a:buNone/>
                  <a:defRPr sz="900"/>
                </a:lvl7pPr>
                <a:lvl8pPr marL="3200400" indent="0">
                  <a:buNone/>
                  <a:defRPr sz="900"/>
                </a:lvl8pPr>
                <a:lvl9pPr marL="3657600" indent="0">
                  <a:buNone/>
                  <a:defRPr sz="900"/>
                </a:lvl9pPr>
              </a:lstStyle>
              <a:p>
                <a:pPr algn="r" defTabSz="1218565">
                  <a:spcBef>
                    <a:spcPct val="20000"/>
                  </a:spcBef>
                  <a:defRPr/>
                </a:pPr>
                <a:r>
                  <a:rPr lang="zh-CN" altLang="en-US" dirty="0">
                    <a:solidFill>
                      <a:schemeClr val="bg1"/>
                    </a:solidFill>
                    <a:cs typeface="+mn-ea"/>
                    <a:sym typeface="+mn-lt"/>
                  </a:rPr>
                  <a:t>添加副标题</a:t>
                </a:r>
                <a:endParaRPr lang="en-US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90" name="Group 89"/>
          <p:cNvGrpSpPr/>
          <p:nvPr/>
        </p:nvGrpSpPr>
        <p:grpSpPr>
          <a:xfrm>
            <a:off x="4824359" y="2171738"/>
            <a:ext cx="2523939" cy="2524268"/>
            <a:chOff x="3618143" y="1628803"/>
            <a:chExt cx="1893201" cy="1893201"/>
          </a:xfrm>
        </p:grpSpPr>
        <p:sp>
          <p:nvSpPr>
            <p:cNvPr id="37" name="Chord 36"/>
            <p:cNvSpPr/>
            <p:nvPr/>
          </p:nvSpPr>
          <p:spPr>
            <a:xfrm rot="6657680">
              <a:off x="3618143" y="1628803"/>
              <a:ext cx="1893201" cy="1893201"/>
            </a:xfrm>
            <a:prstGeom prst="chord">
              <a:avLst>
                <a:gd name="adj1" fmla="val 3883272"/>
                <a:gd name="adj2" fmla="val 15182619"/>
              </a:avLst>
            </a:prstGeom>
            <a:solidFill>
              <a:schemeClr val="accent4"/>
            </a:solidFill>
            <a:ln>
              <a:noFill/>
            </a:ln>
            <a:effectLst>
              <a:innerShdw blurRad="63500" dist="50800" dir="54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grpSp>
          <p:nvGrpSpPr>
            <p:cNvPr id="82" name="Group 81"/>
            <p:cNvGrpSpPr/>
            <p:nvPr/>
          </p:nvGrpSpPr>
          <p:grpSpPr>
            <a:xfrm>
              <a:off x="4299872" y="1765252"/>
              <a:ext cx="673349" cy="779567"/>
              <a:chOff x="1877783" y="1689926"/>
              <a:chExt cx="673349" cy="779567"/>
            </a:xfrm>
          </p:grpSpPr>
          <p:sp>
            <p:nvSpPr>
              <p:cNvPr id="83" name="Rectangle 82"/>
              <p:cNvSpPr/>
              <p:nvPr/>
            </p:nvSpPr>
            <p:spPr>
              <a:xfrm>
                <a:off x="2073371" y="1689926"/>
                <a:ext cx="138566" cy="62324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endParaRPr lang="en-US" sz="48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84" name="Text Placeholder 3"/>
              <p:cNvSpPr txBox="1"/>
              <p:nvPr/>
            </p:nvSpPr>
            <p:spPr>
              <a:xfrm>
                <a:off x="1877783" y="2307910"/>
                <a:ext cx="673349" cy="161583"/>
              </a:xfrm>
              <a:prstGeom prst="rect">
                <a:avLst/>
              </a:prstGeom>
            </p:spPr>
            <p:txBody>
              <a:bodyPr wrap="none" lIns="0" tIns="0" rIns="0" bIns="0" anchor="ctr" anchorCtr="0">
                <a:spAutoFit/>
              </a:bodyPr>
              <a:lstStyle>
                <a:lvl1pPr marL="0" indent="0" algn="ctr">
                  <a:buNone/>
                  <a:defRPr sz="1400" baseline="0">
                    <a:solidFill>
                      <a:schemeClr val="tx1">
                        <a:lumMod val="95000"/>
                        <a:lumOff val="5000"/>
                      </a:schemeClr>
                    </a:solidFill>
                  </a:defRPr>
                </a:lvl1pPr>
                <a:lvl2pPr marL="457200" indent="0">
                  <a:buNone/>
                  <a:defRPr sz="1200"/>
                </a:lvl2pPr>
                <a:lvl3pPr marL="914400" indent="0">
                  <a:buNone/>
                  <a:defRPr sz="1000"/>
                </a:lvl3pPr>
                <a:lvl4pPr marL="1371600" indent="0">
                  <a:buNone/>
                  <a:defRPr sz="900"/>
                </a:lvl4pPr>
                <a:lvl5pPr marL="1828800" indent="0">
                  <a:buNone/>
                  <a:defRPr sz="900"/>
                </a:lvl5pPr>
                <a:lvl6pPr marL="2286000" indent="0">
                  <a:buNone/>
                  <a:defRPr sz="900"/>
                </a:lvl6pPr>
                <a:lvl7pPr marL="2743200" indent="0">
                  <a:buNone/>
                  <a:defRPr sz="900"/>
                </a:lvl7pPr>
                <a:lvl8pPr marL="3200400" indent="0">
                  <a:buNone/>
                  <a:defRPr sz="900"/>
                </a:lvl8pPr>
                <a:lvl9pPr marL="3657600" indent="0">
                  <a:buNone/>
                  <a:defRPr sz="900"/>
                </a:lvl9pPr>
              </a:lstStyle>
              <a:p>
                <a:pPr algn="r" defTabSz="1218565">
                  <a:spcBef>
                    <a:spcPct val="20000"/>
                  </a:spcBef>
                  <a:defRPr/>
                </a:pPr>
                <a:r>
                  <a:rPr lang="zh-CN" altLang="en-US" dirty="0">
                    <a:solidFill>
                      <a:schemeClr val="bg1"/>
                    </a:solidFill>
                    <a:cs typeface="+mn-ea"/>
                    <a:sym typeface="+mn-lt"/>
                  </a:rPr>
                  <a:t>添加副标题</a:t>
                </a:r>
                <a:endParaRPr lang="en-US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91" name="Group 90"/>
          <p:cNvGrpSpPr/>
          <p:nvPr/>
        </p:nvGrpSpPr>
        <p:grpSpPr>
          <a:xfrm>
            <a:off x="4824359" y="2853281"/>
            <a:ext cx="2523939" cy="2524268"/>
            <a:chOff x="3618143" y="2139960"/>
            <a:chExt cx="1893201" cy="1893201"/>
          </a:xfrm>
        </p:grpSpPr>
        <p:sp>
          <p:nvSpPr>
            <p:cNvPr id="47" name="Chord 46"/>
            <p:cNvSpPr/>
            <p:nvPr/>
          </p:nvSpPr>
          <p:spPr>
            <a:xfrm rot="17457680">
              <a:off x="3618143" y="2139960"/>
              <a:ext cx="1893201" cy="1893201"/>
            </a:xfrm>
            <a:prstGeom prst="chord">
              <a:avLst>
                <a:gd name="adj1" fmla="val 3883272"/>
                <a:gd name="adj2" fmla="val 15182389"/>
              </a:avLst>
            </a:prstGeom>
            <a:solidFill>
              <a:schemeClr val="accent1"/>
            </a:solidFill>
            <a:ln>
              <a:noFill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cs typeface="+mn-ea"/>
                <a:sym typeface="+mn-lt"/>
              </a:endParaRPr>
            </a:p>
          </p:txBody>
        </p:sp>
        <p:grpSp>
          <p:nvGrpSpPr>
            <p:cNvPr id="85" name="Group 84"/>
            <p:cNvGrpSpPr/>
            <p:nvPr/>
          </p:nvGrpSpPr>
          <p:grpSpPr>
            <a:xfrm>
              <a:off x="4299872" y="3029133"/>
              <a:ext cx="673349" cy="779567"/>
              <a:chOff x="1877783" y="1689926"/>
              <a:chExt cx="673349" cy="779567"/>
            </a:xfrm>
          </p:grpSpPr>
          <p:sp>
            <p:nvSpPr>
              <p:cNvPr id="86" name="Rectangle 85"/>
              <p:cNvSpPr/>
              <p:nvPr/>
            </p:nvSpPr>
            <p:spPr>
              <a:xfrm>
                <a:off x="2073371" y="1689926"/>
                <a:ext cx="138566" cy="62324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endParaRPr lang="en-US" sz="48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87" name="Text Placeholder 3"/>
              <p:cNvSpPr txBox="1"/>
              <p:nvPr/>
            </p:nvSpPr>
            <p:spPr>
              <a:xfrm>
                <a:off x="1877783" y="2307910"/>
                <a:ext cx="673349" cy="161583"/>
              </a:xfrm>
              <a:prstGeom prst="rect">
                <a:avLst/>
              </a:prstGeom>
            </p:spPr>
            <p:txBody>
              <a:bodyPr wrap="none" lIns="0" tIns="0" rIns="0" bIns="0" anchor="ctr" anchorCtr="0">
                <a:spAutoFit/>
              </a:bodyPr>
              <a:lstStyle>
                <a:lvl1pPr marL="0" indent="0" algn="ctr">
                  <a:buNone/>
                  <a:defRPr sz="1400" baseline="0">
                    <a:solidFill>
                      <a:schemeClr val="tx1">
                        <a:lumMod val="95000"/>
                        <a:lumOff val="5000"/>
                      </a:schemeClr>
                    </a:solidFill>
                  </a:defRPr>
                </a:lvl1pPr>
                <a:lvl2pPr marL="457200" indent="0">
                  <a:buNone/>
                  <a:defRPr sz="1200"/>
                </a:lvl2pPr>
                <a:lvl3pPr marL="914400" indent="0">
                  <a:buNone/>
                  <a:defRPr sz="1000"/>
                </a:lvl3pPr>
                <a:lvl4pPr marL="1371600" indent="0">
                  <a:buNone/>
                  <a:defRPr sz="900"/>
                </a:lvl4pPr>
                <a:lvl5pPr marL="1828800" indent="0">
                  <a:buNone/>
                  <a:defRPr sz="900"/>
                </a:lvl5pPr>
                <a:lvl6pPr marL="2286000" indent="0">
                  <a:buNone/>
                  <a:defRPr sz="900"/>
                </a:lvl6pPr>
                <a:lvl7pPr marL="2743200" indent="0">
                  <a:buNone/>
                  <a:defRPr sz="900"/>
                </a:lvl7pPr>
                <a:lvl8pPr marL="3200400" indent="0">
                  <a:buNone/>
                  <a:defRPr sz="900"/>
                </a:lvl8pPr>
                <a:lvl9pPr marL="3657600" indent="0">
                  <a:buNone/>
                  <a:defRPr sz="900"/>
                </a:lvl9pPr>
              </a:lstStyle>
              <a:p>
                <a:pPr algn="r" defTabSz="1218565">
                  <a:spcBef>
                    <a:spcPct val="20000"/>
                  </a:spcBef>
                  <a:defRPr/>
                </a:pPr>
                <a:r>
                  <a:rPr lang="zh-CN" altLang="en-US" dirty="0">
                    <a:solidFill>
                      <a:schemeClr val="bg1"/>
                    </a:solidFill>
                    <a:cs typeface="+mn-ea"/>
                    <a:sym typeface="+mn-lt"/>
                  </a:rPr>
                  <a:t>添加副标题</a:t>
                </a:r>
                <a:endParaRPr lang="en-US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</p:grpSp>
      <p:sp>
        <p:nvSpPr>
          <p:cNvPr id="39" name="Freeform 143"/>
          <p:cNvSpPr>
            <a:spLocks noEditPoints="1"/>
          </p:cNvSpPr>
          <p:nvPr/>
        </p:nvSpPr>
        <p:spPr bwMode="auto">
          <a:xfrm>
            <a:off x="8992410" y="4473087"/>
            <a:ext cx="482537" cy="444500"/>
          </a:xfrm>
          <a:custGeom>
            <a:avLst/>
            <a:gdLst>
              <a:gd name="T0" fmla="*/ 151 w 157"/>
              <a:gd name="T1" fmla="*/ 59 h 145"/>
              <a:gd name="T2" fmla="*/ 130 w 157"/>
              <a:gd name="T3" fmla="*/ 41 h 145"/>
              <a:gd name="T4" fmla="*/ 110 w 157"/>
              <a:gd name="T5" fmla="*/ 23 h 145"/>
              <a:gd name="T6" fmla="*/ 88 w 157"/>
              <a:gd name="T7" fmla="*/ 5 h 145"/>
              <a:gd name="T8" fmla="*/ 69 w 157"/>
              <a:gd name="T9" fmla="*/ 5 h 145"/>
              <a:gd name="T10" fmla="*/ 47 w 157"/>
              <a:gd name="T11" fmla="*/ 23 h 145"/>
              <a:gd name="T12" fmla="*/ 27 w 157"/>
              <a:gd name="T13" fmla="*/ 41 h 145"/>
              <a:gd name="T14" fmla="*/ 6 w 157"/>
              <a:gd name="T15" fmla="*/ 59 h 145"/>
              <a:gd name="T16" fmla="*/ 9 w 157"/>
              <a:gd name="T17" fmla="*/ 68 h 145"/>
              <a:gd name="T18" fmla="*/ 21 w 157"/>
              <a:gd name="T19" fmla="*/ 68 h 145"/>
              <a:gd name="T20" fmla="*/ 21 w 157"/>
              <a:gd name="T21" fmla="*/ 139 h 145"/>
              <a:gd name="T22" fmla="*/ 27 w 157"/>
              <a:gd name="T23" fmla="*/ 145 h 145"/>
              <a:gd name="T24" fmla="*/ 38 w 157"/>
              <a:gd name="T25" fmla="*/ 145 h 145"/>
              <a:gd name="T26" fmla="*/ 38 w 157"/>
              <a:gd name="T27" fmla="*/ 81 h 145"/>
              <a:gd name="T28" fmla="*/ 71 w 157"/>
              <a:gd name="T29" fmla="*/ 81 h 145"/>
              <a:gd name="T30" fmla="*/ 71 w 157"/>
              <a:gd name="T31" fmla="*/ 145 h 145"/>
              <a:gd name="T32" fmla="*/ 130 w 157"/>
              <a:gd name="T33" fmla="*/ 145 h 145"/>
              <a:gd name="T34" fmla="*/ 136 w 157"/>
              <a:gd name="T35" fmla="*/ 139 h 145"/>
              <a:gd name="T36" fmla="*/ 136 w 157"/>
              <a:gd name="T37" fmla="*/ 68 h 145"/>
              <a:gd name="T38" fmla="*/ 148 w 157"/>
              <a:gd name="T39" fmla="*/ 68 h 145"/>
              <a:gd name="T40" fmla="*/ 151 w 157"/>
              <a:gd name="T41" fmla="*/ 59 h 145"/>
              <a:gd name="T42" fmla="*/ 118 w 157"/>
              <a:gd name="T43" fmla="*/ 97 h 145"/>
              <a:gd name="T44" fmla="*/ 89 w 157"/>
              <a:gd name="T45" fmla="*/ 97 h 145"/>
              <a:gd name="T46" fmla="*/ 89 w 157"/>
              <a:gd name="T47" fmla="*/ 72 h 145"/>
              <a:gd name="T48" fmla="*/ 118 w 157"/>
              <a:gd name="T49" fmla="*/ 72 h 145"/>
              <a:gd name="T50" fmla="*/ 118 w 157"/>
              <a:gd name="T51" fmla="*/ 97 h 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57" h="145">
                <a:moveTo>
                  <a:pt x="151" y="59"/>
                </a:moveTo>
                <a:cubicBezTo>
                  <a:pt x="130" y="41"/>
                  <a:pt x="130" y="41"/>
                  <a:pt x="130" y="41"/>
                </a:cubicBezTo>
                <a:cubicBezTo>
                  <a:pt x="124" y="36"/>
                  <a:pt x="115" y="28"/>
                  <a:pt x="110" y="23"/>
                </a:cubicBezTo>
                <a:cubicBezTo>
                  <a:pt x="88" y="5"/>
                  <a:pt x="88" y="5"/>
                  <a:pt x="88" y="5"/>
                </a:cubicBezTo>
                <a:cubicBezTo>
                  <a:pt x="83" y="0"/>
                  <a:pt x="74" y="0"/>
                  <a:pt x="69" y="5"/>
                </a:cubicBezTo>
                <a:cubicBezTo>
                  <a:pt x="47" y="23"/>
                  <a:pt x="47" y="23"/>
                  <a:pt x="47" y="23"/>
                </a:cubicBezTo>
                <a:cubicBezTo>
                  <a:pt x="42" y="28"/>
                  <a:pt x="33" y="36"/>
                  <a:pt x="27" y="41"/>
                </a:cubicBezTo>
                <a:cubicBezTo>
                  <a:pt x="6" y="59"/>
                  <a:pt x="6" y="59"/>
                  <a:pt x="6" y="59"/>
                </a:cubicBezTo>
                <a:cubicBezTo>
                  <a:pt x="0" y="64"/>
                  <a:pt x="2" y="68"/>
                  <a:pt x="9" y="68"/>
                </a:cubicBezTo>
                <a:cubicBezTo>
                  <a:pt x="21" y="68"/>
                  <a:pt x="21" y="68"/>
                  <a:pt x="21" y="68"/>
                </a:cubicBezTo>
                <a:cubicBezTo>
                  <a:pt x="21" y="139"/>
                  <a:pt x="21" y="139"/>
                  <a:pt x="21" y="139"/>
                </a:cubicBezTo>
                <a:cubicBezTo>
                  <a:pt x="21" y="142"/>
                  <a:pt x="24" y="145"/>
                  <a:pt x="27" y="145"/>
                </a:cubicBezTo>
                <a:cubicBezTo>
                  <a:pt x="38" y="145"/>
                  <a:pt x="38" y="145"/>
                  <a:pt x="38" y="145"/>
                </a:cubicBezTo>
                <a:cubicBezTo>
                  <a:pt x="38" y="81"/>
                  <a:pt x="38" y="81"/>
                  <a:pt x="38" y="81"/>
                </a:cubicBezTo>
                <a:cubicBezTo>
                  <a:pt x="71" y="81"/>
                  <a:pt x="71" y="81"/>
                  <a:pt x="71" y="81"/>
                </a:cubicBezTo>
                <a:cubicBezTo>
                  <a:pt x="71" y="145"/>
                  <a:pt x="71" y="145"/>
                  <a:pt x="71" y="145"/>
                </a:cubicBezTo>
                <a:cubicBezTo>
                  <a:pt x="130" y="145"/>
                  <a:pt x="130" y="145"/>
                  <a:pt x="130" y="145"/>
                </a:cubicBezTo>
                <a:cubicBezTo>
                  <a:pt x="134" y="145"/>
                  <a:pt x="136" y="142"/>
                  <a:pt x="136" y="139"/>
                </a:cubicBezTo>
                <a:cubicBezTo>
                  <a:pt x="136" y="68"/>
                  <a:pt x="136" y="68"/>
                  <a:pt x="136" y="68"/>
                </a:cubicBezTo>
                <a:cubicBezTo>
                  <a:pt x="148" y="68"/>
                  <a:pt x="148" y="68"/>
                  <a:pt x="148" y="68"/>
                </a:cubicBezTo>
                <a:cubicBezTo>
                  <a:pt x="155" y="68"/>
                  <a:pt x="157" y="64"/>
                  <a:pt x="151" y="59"/>
                </a:cubicBezTo>
                <a:close/>
                <a:moveTo>
                  <a:pt x="118" y="97"/>
                </a:moveTo>
                <a:cubicBezTo>
                  <a:pt x="89" y="97"/>
                  <a:pt x="89" y="97"/>
                  <a:pt x="89" y="97"/>
                </a:cubicBezTo>
                <a:cubicBezTo>
                  <a:pt x="89" y="72"/>
                  <a:pt x="89" y="72"/>
                  <a:pt x="89" y="72"/>
                </a:cubicBezTo>
                <a:cubicBezTo>
                  <a:pt x="118" y="72"/>
                  <a:pt x="118" y="72"/>
                  <a:pt x="118" y="72"/>
                </a:cubicBezTo>
                <a:lnTo>
                  <a:pt x="118" y="9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908" tIns="60954" rIns="121908" bIns="60954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40" name="Freeform 92"/>
          <p:cNvSpPr>
            <a:spLocks noEditPoints="1"/>
          </p:cNvSpPr>
          <p:nvPr/>
        </p:nvSpPr>
        <p:spPr bwMode="auto">
          <a:xfrm>
            <a:off x="5868489" y="2585202"/>
            <a:ext cx="455025" cy="463551"/>
          </a:xfrm>
          <a:custGeom>
            <a:avLst/>
            <a:gdLst>
              <a:gd name="T0" fmla="*/ 143 w 148"/>
              <a:gd name="T1" fmla="*/ 130 h 151"/>
              <a:gd name="T2" fmla="*/ 100 w 148"/>
              <a:gd name="T3" fmla="*/ 86 h 151"/>
              <a:gd name="T4" fmla="*/ 110 w 148"/>
              <a:gd name="T5" fmla="*/ 55 h 151"/>
              <a:gd name="T6" fmla="*/ 55 w 148"/>
              <a:gd name="T7" fmla="*/ 0 h 151"/>
              <a:gd name="T8" fmla="*/ 0 w 148"/>
              <a:gd name="T9" fmla="*/ 55 h 151"/>
              <a:gd name="T10" fmla="*/ 55 w 148"/>
              <a:gd name="T11" fmla="*/ 109 h 151"/>
              <a:gd name="T12" fmla="*/ 81 w 148"/>
              <a:gd name="T13" fmla="*/ 103 h 151"/>
              <a:gd name="T14" fmla="*/ 126 w 148"/>
              <a:gd name="T15" fmla="*/ 147 h 151"/>
              <a:gd name="T16" fmla="*/ 143 w 148"/>
              <a:gd name="T17" fmla="*/ 147 h 151"/>
              <a:gd name="T18" fmla="*/ 143 w 148"/>
              <a:gd name="T19" fmla="*/ 130 h 151"/>
              <a:gd name="T20" fmla="*/ 19 w 148"/>
              <a:gd name="T21" fmla="*/ 55 h 151"/>
              <a:gd name="T22" fmla="*/ 55 w 148"/>
              <a:gd name="T23" fmla="*/ 18 h 151"/>
              <a:gd name="T24" fmla="*/ 92 w 148"/>
              <a:gd name="T25" fmla="*/ 55 h 151"/>
              <a:gd name="T26" fmla="*/ 55 w 148"/>
              <a:gd name="T27" fmla="*/ 91 h 151"/>
              <a:gd name="T28" fmla="*/ 19 w 148"/>
              <a:gd name="T29" fmla="*/ 55 h 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48" h="151">
                <a:moveTo>
                  <a:pt x="143" y="130"/>
                </a:moveTo>
                <a:cubicBezTo>
                  <a:pt x="100" y="86"/>
                  <a:pt x="100" y="86"/>
                  <a:pt x="100" y="86"/>
                </a:cubicBezTo>
                <a:cubicBezTo>
                  <a:pt x="106" y="77"/>
                  <a:pt x="110" y="67"/>
                  <a:pt x="110" y="55"/>
                </a:cubicBezTo>
                <a:cubicBezTo>
                  <a:pt x="110" y="24"/>
                  <a:pt x="85" y="0"/>
                  <a:pt x="55" y="0"/>
                </a:cubicBezTo>
                <a:cubicBezTo>
                  <a:pt x="25" y="0"/>
                  <a:pt x="0" y="24"/>
                  <a:pt x="0" y="55"/>
                </a:cubicBezTo>
                <a:cubicBezTo>
                  <a:pt x="0" y="85"/>
                  <a:pt x="25" y="109"/>
                  <a:pt x="55" y="109"/>
                </a:cubicBezTo>
                <a:cubicBezTo>
                  <a:pt x="65" y="109"/>
                  <a:pt x="74" y="107"/>
                  <a:pt x="81" y="103"/>
                </a:cubicBezTo>
                <a:cubicBezTo>
                  <a:pt x="126" y="147"/>
                  <a:pt x="126" y="147"/>
                  <a:pt x="126" y="147"/>
                </a:cubicBezTo>
                <a:cubicBezTo>
                  <a:pt x="130" y="151"/>
                  <a:pt x="138" y="151"/>
                  <a:pt x="143" y="147"/>
                </a:cubicBezTo>
                <a:cubicBezTo>
                  <a:pt x="148" y="142"/>
                  <a:pt x="148" y="134"/>
                  <a:pt x="143" y="130"/>
                </a:cubicBezTo>
                <a:close/>
                <a:moveTo>
                  <a:pt x="19" y="55"/>
                </a:moveTo>
                <a:cubicBezTo>
                  <a:pt x="19" y="34"/>
                  <a:pt x="35" y="18"/>
                  <a:pt x="55" y="18"/>
                </a:cubicBezTo>
                <a:cubicBezTo>
                  <a:pt x="75" y="18"/>
                  <a:pt x="92" y="34"/>
                  <a:pt x="92" y="55"/>
                </a:cubicBezTo>
                <a:cubicBezTo>
                  <a:pt x="92" y="75"/>
                  <a:pt x="75" y="91"/>
                  <a:pt x="55" y="91"/>
                </a:cubicBezTo>
                <a:cubicBezTo>
                  <a:pt x="35" y="91"/>
                  <a:pt x="19" y="75"/>
                  <a:pt x="19" y="5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908" tIns="60954" rIns="121908" bIns="60954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grpSp>
        <p:nvGrpSpPr>
          <p:cNvPr id="41" name="组合 40"/>
          <p:cNvGrpSpPr/>
          <p:nvPr/>
        </p:nvGrpSpPr>
        <p:grpSpPr>
          <a:xfrm>
            <a:off x="5872571" y="4311509"/>
            <a:ext cx="427511" cy="400051"/>
            <a:chOff x="6661150" y="233363"/>
            <a:chExt cx="320675" cy="300038"/>
          </a:xfrm>
          <a:solidFill>
            <a:schemeClr val="bg1"/>
          </a:solidFill>
        </p:grpSpPr>
        <p:sp>
          <p:nvSpPr>
            <p:cNvPr id="42" name="Freeform 153"/>
            <p:cNvSpPr/>
            <p:nvPr/>
          </p:nvSpPr>
          <p:spPr bwMode="auto">
            <a:xfrm>
              <a:off x="6677025" y="315913"/>
              <a:ext cx="79375" cy="187325"/>
            </a:xfrm>
            <a:custGeom>
              <a:avLst/>
              <a:gdLst>
                <a:gd name="T0" fmla="*/ 34 w 34"/>
                <a:gd name="T1" fmla="*/ 81 h 81"/>
                <a:gd name="T2" fmla="*/ 34 w 34"/>
                <a:gd name="T3" fmla="*/ 8 h 81"/>
                <a:gd name="T4" fmla="*/ 26 w 34"/>
                <a:gd name="T5" fmla="*/ 0 h 81"/>
                <a:gd name="T6" fmla="*/ 9 w 34"/>
                <a:gd name="T7" fmla="*/ 0 h 81"/>
                <a:gd name="T8" fmla="*/ 0 w 34"/>
                <a:gd name="T9" fmla="*/ 8 h 81"/>
                <a:gd name="T10" fmla="*/ 0 w 34"/>
                <a:gd name="T11" fmla="*/ 81 h 81"/>
                <a:gd name="T12" fmla="*/ 34 w 34"/>
                <a:gd name="T13" fmla="*/ 8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81">
                  <a:moveTo>
                    <a:pt x="34" y="81"/>
                  </a:moveTo>
                  <a:cubicBezTo>
                    <a:pt x="34" y="8"/>
                    <a:pt x="34" y="8"/>
                    <a:pt x="34" y="8"/>
                  </a:cubicBezTo>
                  <a:cubicBezTo>
                    <a:pt x="34" y="4"/>
                    <a:pt x="30" y="0"/>
                    <a:pt x="26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81"/>
                    <a:pt x="0" y="81"/>
                    <a:pt x="0" y="81"/>
                  </a:cubicBezTo>
                  <a:lnTo>
                    <a:pt x="34" y="8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43" name="Freeform 154"/>
            <p:cNvSpPr/>
            <p:nvPr/>
          </p:nvSpPr>
          <p:spPr bwMode="auto">
            <a:xfrm>
              <a:off x="6783388" y="233363"/>
              <a:ext cx="77788" cy="269875"/>
            </a:xfrm>
            <a:custGeom>
              <a:avLst/>
              <a:gdLst>
                <a:gd name="T0" fmla="*/ 34 w 34"/>
                <a:gd name="T1" fmla="*/ 117 h 117"/>
                <a:gd name="T2" fmla="*/ 34 w 34"/>
                <a:gd name="T3" fmla="*/ 8 h 117"/>
                <a:gd name="T4" fmla="*/ 25 w 34"/>
                <a:gd name="T5" fmla="*/ 0 h 117"/>
                <a:gd name="T6" fmla="*/ 8 w 34"/>
                <a:gd name="T7" fmla="*/ 0 h 117"/>
                <a:gd name="T8" fmla="*/ 0 w 34"/>
                <a:gd name="T9" fmla="*/ 8 h 117"/>
                <a:gd name="T10" fmla="*/ 0 w 34"/>
                <a:gd name="T11" fmla="*/ 117 h 117"/>
                <a:gd name="T12" fmla="*/ 34 w 34"/>
                <a:gd name="T13" fmla="*/ 117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117">
                  <a:moveTo>
                    <a:pt x="34" y="117"/>
                  </a:moveTo>
                  <a:cubicBezTo>
                    <a:pt x="34" y="8"/>
                    <a:pt x="34" y="8"/>
                    <a:pt x="34" y="8"/>
                  </a:cubicBezTo>
                  <a:cubicBezTo>
                    <a:pt x="34" y="4"/>
                    <a:pt x="30" y="0"/>
                    <a:pt x="25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3" y="0"/>
                    <a:pt x="0" y="4"/>
                    <a:pt x="0" y="8"/>
                  </a:cubicBezTo>
                  <a:cubicBezTo>
                    <a:pt x="0" y="117"/>
                    <a:pt x="0" y="117"/>
                    <a:pt x="0" y="117"/>
                  </a:cubicBezTo>
                  <a:lnTo>
                    <a:pt x="34" y="1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44" name="Freeform 155"/>
            <p:cNvSpPr/>
            <p:nvPr/>
          </p:nvSpPr>
          <p:spPr bwMode="auto">
            <a:xfrm>
              <a:off x="6886575" y="358776"/>
              <a:ext cx="79375" cy="144463"/>
            </a:xfrm>
            <a:custGeom>
              <a:avLst/>
              <a:gdLst>
                <a:gd name="T0" fmla="*/ 34 w 34"/>
                <a:gd name="T1" fmla="*/ 63 h 63"/>
                <a:gd name="T2" fmla="*/ 34 w 34"/>
                <a:gd name="T3" fmla="*/ 8 h 63"/>
                <a:gd name="T4" fmla="*/ 25 w 34"/>
                <a:gd name="T5" fmla="*/ 0 h 63"/>
                <a:gd name="T6" fmla="*/ 8 w 34"/>
                <a:gd name="T7" fmla="*/ 0 h 63"/>
                <a:gd name="T8" fmla="*/ 0 w 34"/>
                <a:gd name="T9" fmla="*/ 8 h 63"/>
                <a:gd name="T10" fmla="*/ 0 w 34"/>
                <a:gd name="T11" fmla="*/ 63 h 63"/>
                <a:gd name="T12" fmla="*/ 34 w 34"/>
                <a:gd name="T13" fmla="*/ 6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63">
                  <a:moveTo>
                    <a:pt x="34" y="63"/>
                  </a:moveTo>
                  <a:cubicBezTo>
                    <a:pt x="34" y="8"/>
                    <a:pt x="34" y="8"/>
                    <a:pt x="34" y="8"/>
                  </a:cubicBezTo>
                  <a:cubicBezTo>
                    <a:pt x="34" y="4"/>
                    <a:pt x="30" y="0"/>
                    <a:pt x="25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63"/>
                    <a:pt x="0" y="63"/>
                    <a:pt x="0" y="63"/>
                  </a:cubicBezTo>
                  <a:lnTo>
                    <a:pt x="34" y="6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45" name="Rectangle 156"/>
            <p:cNvSpPr>
              <a:spLocks noChangeArrowheads="1"/>
            </p:cNvSpPr>
            <p:nvPr/>
          </p:nvSpPr>
          <p:spPr bwMode="auto">
            <a:xfrm>
              <a:off x="6661150" y="512763"/>
              <a:ext cx="320675" cy="206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sp>
        <p:nvSpPr>
          <p:cNvPr id="48" name="Freeform 140"/>
          <p:cNvSpPr>
            <a:spLocks noEditPoints="1"/>
          </p:cNvSpPr>
          <p:nvPr/>
        </p:nvSpPr>
        <p:spPr bwMode="auto">
          <a:xfrm>
            <a:off x="2721093" y="2353669"/>
            <a:ext cx="474458" cy="474520"/>
          </a:xfrm>
          <a:custGeom>
            <a:avLst/>
            <a:gdLst>
              <a:gd name="T0" fmla="*/ 103 w 112"/>
              <a:gd name="T1" fmla="*/ 47 h 112"/>
              <a:gd name="T2" fmla="*/ 106 w 112"/>
              <a:gd name="T3" fmla="*/ 36 h 112"/>
              <a:gd name="T4" fmla="*/ 102 w 112"/>
              <a:gd name="T5" fmla="*/ 22 h 112"/>
              <a:gd name="T6" fmla="*/ 92 w 112"/>
              <a:gd name="T7" fmla="*/ 25 h 112"/>
              <a:gd name="T8" fmla="*/ 90 w 112"/>
              <a:gd name="T9" fmla="*/ 14 h 112"/>
              <a:gd name="T10" fmla="*/ 79 w 112"/>
              <a:gd name="T11" fmla="*/ 4 h 112"/>
              <a:gd name="T12" fmla="*/ 71 w 112"/>
              <a:gd name="T13" fmla="*/ 11 h 112"/>
              <a:gd name="T14" fmla="*/ 64 w 112"/>
              <a:gd name="T15" fmla="*/ 3 h 112"/>
              <a:gd name="T16" fmla="*/ 50 w 112"/>
              <a:gd name="T17" fmla="*/ 0 h 112"/>
              <a:gd name="T18" fmla="*/ 47 w 112"/>
              <a:gd name="T19" fmla="*/ 10 h 112"/>
              <a:gd name="T20" fmla="*/ 37 w 112"/>
              <a:gd name="T21" fmla="*/ 6 h 112"/>
              <a:gd name="T22" fmla="*/ 23 w 112"/>
              <a:gd name="T23" fmla="*/ 11 h 112"/>
              <a:gd name="T24" fmla="*/ 25 w 112"/>
              <a:gd name="T25" fmla="*/ 20 h 112"/>
              <a:gd name="T26" fmla="*/ 14 w 112"/>
              <a:gd name="T27" fmla="*/ 22 h 112"/>
              <a:gd name="T28" fmla="*/ 5 w 112"/>
              <a:gd name="T29" fmla="*/ 33 h 112"/>
              <a:gd name="T30" fmla="*/ 12 w 112"/>
              <a:gd name="T31" fmla="*/ 41 h 112"/>
              <a:gd name="T32" fmla="*/ 3 w 112"/>
              <a:gd name="T33" fmla="*/ 48 h 112"/>
              <a:gd name="T34" fmla="*/ 0 w 112"/>
              <a:gd name="T35" fmla="*/ 62 h 112"/>
              <a:gd name="T36" fmla="*/ 10 w 112"/>
              <a:gd name="T37" fmla="*/ 65 h 112"/>
              <a:gd name="T38" fmla="*/ 6 w 112"/>
              <a:gd name="T39" fmla="*/ 75 h 112"/>
              <a:gd name="T40" fmla="*/ 11 w 112"/>
              <a:gd name="T41" fmla="*/ 89 h 112"/>
              <a:gd name="T42" fmla="*/ 21 w 112"/>
              <a:gd name="T43" fmla="*/ 87 h 112"/>
              <a:gd name="T44" fmla="*/ 23 w 112"/>
              <a:gd name="T45" fmla="*/ 98 h 112"/>
              <a:gd name="T46" fmla="*/ 34 w 112"/>
              <a:gd name="T47" fmla="*/ 108 h 112"/>
              <a:gd name="T48" fmla="*/ 41 w 112"/>
              <a:gd name="T49" fmla="*/ 101 h 112"/>
              <a:gd name="T50" fmla="*/ 48 w 112"/>
              <a:gd name="T51" fmla="*/ 109 h 112"/>
              <a:gd name="T52" fmla="*/ 63 w 112"/>
              <a:gd name="T53" fmla="*/ 112 h 112"/>
              <a:gd name="T54" fmla="*/ 66 w 112"/>
              <a:gd name="T55" fmla="*/ 102 h 112"/>
              <a:gd name="T56" fmla="*/ 76 w 112"/>
              <a:gd name="T57" fmla="*/ 106 h 112"/>
              <a:gd name="T58" fmla="*/ 90 w 112"/>
              <a:gd name="T59" fmla="*/ 101 h 112"/>
              <a:gd name="T60" fmla="*/ 88 w 112"/>
              <a:gd name="T61" fmla="*/ 91 h 112"/>
              <a:gd name="T62" fmla="*/ 98 w 112"/>
              <a:gd name="T63" fmla="*/ 89 h 112"/>
              <a:gd name="T64" fmla="*/ 108 w 112"/>
              <a:gd name="T65" fmla="*/ 78 h 112"/>
              <a:gd name="T66" fmla="*/ 101 w 112"/>
              <a:gd name="T67" fmla="*/ 71 h 112"/>
              <a:gd name="T68" fmla="*/ 110 w 112"/>
              <a:gd name="T69" fmla="*/ 64 h 112"/>
              <a:gd name="T70" fmla="*/ 112 w 112"/>
              <a:gd name="T71" fmla="*/ 49 h 112"/>
              <a:gd name="T72" fmla="*/ 56 w 112"/>
              <a:gd name="T73" fmla="*/ 86 h 112"/>
              <a:gd name="T74" fmla="*/ 56 w 112"/>
              <a:gd name="T75" fmla="*/ 26 h 112"/>
              <a:gd name="T76" fmla="*/ 56 w 112"/>
              <a:gd name="T77" fmla="*/ 86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12" h="112">
                <a:moveTo>
                  <a:pt x="110" y="47"/>
                </a:moveTo>
                <a:cubicBezTo>
                  <a:pt x="103" y="47"/>
                  <a:pt x="103" y="47"/>
                  <a:pt x="103" y="47"/>
                </a:cubicBezTo>
                <a:cubicBezTo>
                  <a:pt x="102" y="44"/>
                  <a:pt x="101" y="42"/>
                  <a:pt x="101" y="39"/>
                </a:cubicBezTo>
                <a:cubicBezTo>
                  <a:pt x="106" y="36"/>
                  <a:pt x="106" y="36"/>
                  <a:pt x="106" y="36"/>
                </a:cubicBezTo>
                <a:cubicBezTo>
                  <a:pt x="108" y="35"/>
                  <a:pt x="108" y="34"/>
                  <a:pt x="107" y="32"/>
                </a:cubicBezTo>
                <a:cubicBezTo>
                  <a:pt x="102" y="22"/>
                  <a:pt x="102" y="22"/>
                  <a:pt x="102" y="22"/>
                </a:cubicBezTo>
                <a:cubicBezTo>
                  <a:pt x="101" y="21"/>
                  <a:pt x="99" y="20"/>
                  <a:pt x="98" y="21"/>
                </a:cubicBezTo>
                <a:cubicBezTo>
                  <a:pt x="92" y="25"/>
                  <a:pt x="92" y="25"/>
                  <a:pt x="92" y="25"/>
                </a:cubicBezTo>
                <a:cubicBezTo>
                  <a:pt x="90" y="23"/>
                  <a:pt x="88" y="21"/>
                  <a:pt x="87" y="20"/>
                </a:cubicBezTo>
                <a:cubicBezTo>
                  <a:pt x="90" y="14"/>
                  <a:pt x="90" y="14"/>
                  <a:pt x="90" y="14"/>
                </a:cubicBezTo>
                <a:cubicBezTo>
                  <a:pt x="91" y="12"/>
                  <a:pt x="90" y="11"/>
                  <a:pt x="89" y="10"/>
                </a:cubicBezTo>
                <a:cubicBezTo>
                  <a:pt x="79" y="4"/>
                  <a:pt x="79" y="4"/>
                  <a:pt x="79" y="4"/>
                </a:cubicBezTo>
                <a:cubicBezTo>
                  <a:pt x="77" y="3"/>
                  <a:pt x="76" y="4"/>
                  <a:pt x="75" y="5"/>
                </a:cubicBezTo>
                <a:cubicBezTo>
                  <a:pt x="71" y="11"/>
                  <a:pt x="71" y="11"/>
                  <a:pt x="71" y="11"/>
                </a:cubicBezTo>
                <a:cubicBezTo>
                  <a:pt x="69" y="10"/>
                  <a:pt x="67" y="10"/>
                  <a:pt x="64" y="9"/>
                </a:cubicBezTo>
                <a:cubicBezTo>
                  <a:pt x="64" y="3"/>
                  <a:pt x="64" y="3"/>
                  <a:pt x="64" y="3"/>
                </a:cubicBezTo>
                <a:cubicBezTo>
                  <a:pt x="64" y="1"/>
                  <a:pt x="63" y="0"/>
                  <a:pt x="61" y="0"/>
                </a:cubicBezTo>
                <a:cubicBezTo>
                  <a:pt x="50" y="0"/>
                  <a:pt x="50" y="0"/>
                  <a:pt x="50" y="0"/>
                </a:cubicBezTo>
                <a:cubicBezTo>
                  <a:pt x="48" y="0"/>
                  <a:pt x="47" y="1"/>
                  <a:pt x="47" y="3"/>
                </a:cubicBezTo>
                <a:cubicBezTo>
                  <a:pt x="47" y="10"/>
                  <a:pt x="47" y="10"/>
                  <a:pt x="47" y="10"/>
                </a:cubicBezTo>
                <a:cubicBezTo>
                  <a:pt x="45" y="10"/>
                  <a:pt x="42" y="11"/>
                  <a:pt x="40" y="12"/>
                </a:cubicBezTo>
                <a:cubicBezTo>
                  <a:pt x="37" y="6"/>
                  <a:pt x="37" y="6"/>
                  <a:pt x="37" y="6"/>
                </a:cubicBezTo>
                <a:cubicBezTo>
                  <a:pt x="36" y="4"/>
                  <a:pt x="34" y="4"/>
                  <a:pt x="33" y="5"/>
                </a:cubicBezTo>
                <a:cubicBezTo>
                  <a:pt x="23" y="11"/>
                  <a:pt x="23" y="11"/>
                  <a:pt x="23" y="11"/>
                </a:cubicBezTo>
                <a:cubicBezTo>
                  <a:pt x="21" y="11"/>
                  <a:pt x="21" y="13"/>
                  <a:pt x="22" y="14"/>
                </a:cubicBezTo>
                <a:cubicBezTo>
                  <a:pt x="25" y="20"/>
                  <a:pt x="25" y="20"/>
                  <a:pt x="25" y="20"/>
                </a:cubicBezTo>
                <a:cubicBezTo>
                  <a:pt x="23" y="22"/>
                  <a:pt x="22" y="24"/>
                  <a:pt x="20" y="26"/>
                </a:cubicBezTo>
                <a:cubicBezTo>
                  <a:pt x="14" y="22"/>
                  <a:pt x="14" y="22"/>
                  <a:pt x="14" y="22"/>
                </a:cubicBezTo>
                <a:cubicBezTo>
                  <a:pt x="13" y="22"/>
                  <a:pt x="11" y="22"/>
                  <a:pt x="10" y="23"/>
                </a:cubicBezTo>
                <a:cubicBezTo>
                  <a:pt x="5" y="33"/>
                  <a:pt x="5" y="33"/>
                  <a:pt x="5" y="33"/>
                </a:cubicBezTo>
                <a:cubicBezTo>
                  <a:pt x="4" y="35"/>
                  <a:pt x="4" y="36"/>
                  <a:pt x="6" y="37"/>
                </a:cubicBezTo>
                <a:cubicBezTo>
                  <a:pt x="12" y="41"/>
                  <a:pt x="12" y="41"/>
                  <a:pt x="12" y="41"/>
                </a:cubicBezTo>
                <a:cubicBezTo>
                  <a:pt x="11" y="43"/>
                  <a:pt x="10" y="45"/>
                  <a:pt x="10" y="48"/>
                </a:cubicBezTo>
                <a:cubicBezTo>
                  <a:pt x="3" y="48"/>
                  <a:pt x="3" y="48"/>
                  <a:pt x="3" y="48"/>
                </a:cubicBezTo>
                <a:cubicBezTo>
                  <a:pt x="2" y="48"/>
                  <a:pt x="0" y="49"/>
                  <a:pt x="0" y="51"/>
                </a:cubicBezTo>
                <a:cubicBezTo>
                  <a:pt x="0" y="62"/>
                  <a:pt x="0" y="62"/>
                  <a:pt x="0" y="62"/>
                </a:cubicBezTo>
                <a:cubicBezTo>
                  <a:pt x="0" y="64"/>
                  <a:pt x="2" y="65"/>
                  <a:pt x="3" y="65"/>
                </a:cubicBezTo>
                <a:cubicBezTo>
                  <a:pt x="10" y="65"/>
                  <a:pt x="10" y="65"/>
                  <a:pt x="10" y="65"/>
                </a:cubicBezTo>
                <a:cubicBezTo>
                  <a:pt x="11" y="68"/>
                  <a:pt x="11" y="70"/>
                  <a:pt x="12" y="72"/>
                </a:cubicBezTo>
                <a:cubicBezTo>
                  <a:pt x="6" y="75"/>
                  <a:pt x="6" y="75"/>
                  <a:pt x="6" y="75"/>
                </a:cubicBezTo>
                <a:cubicBezTo>
                  <a:pt x="5" y="76"/>
                  <a:pt x="5" y="78"/>
                  <a:pt x="5" y="79"/>
                </a:cubicBezTo>
                <a:cubicBezTo>
                  <a:pt x="11" y="89"/>
                  <a:pt x="11" y="89"/>
                  <a:pt x="11" y="89"/>
                </a:cubicBezTo>
                <a:cubicBezTo>
                  <a:pt x="12" y="91"/>
                  <a:pt x="14" y="91"/>
                  <a:pt x="15" y="90"/>
                </a:cubicBezTo>
                <a:cubicBezTo>
                  <a:pt x="21" y="87"/>
                  <a:pt x="21" y="87"/>
                  <a:pt x="21" y="87"/>
                </a:cubicBezTo>
                <a:cubicBezTo>
                  <a:pt x="23" y="89"/>
                  <a:pt x="24" y="91"/>
                  <a:pt x="26" y="92"/>
                </a:cubicBezTo>
                <a:cubicBezTo>
                  <a:pt x="23" y="98"/>
                  <a:pt x="23" y="98"/>
                  <a:pt x="23" y="98"/>
                </a:cubicBezTo>
                <a:cubicBezTo>
                  <a:pt x="22" y="99"/>
                  <a:pt x="23" y="101"/>
                  <a:pt x="24" y="102"/>
                </a:cubicBezTo>
                <a:cubicBezTo>
                  <a:pt x="34" y="108"/>
                  <a:pt x="34" y="108"/>
                  <a:pt x="34" y="108"/>
                </a:cubicBezTo>
                <a:cubicBezTo>
                  <a:pt x="35" y="108"/>
                  <a:pt x="37" y="108"/>
                  <a:pt x="38" y="106"/>
                </a:cubicBezTo>
                <a:cubicBezTo>
                  <a:pt x="41" y="101"/>
                  <a:pt x="41" y="101"/>
                  <a:pt x="41" y="101"/>
                </a:cubicBezTo>
                <a:cubicBezTo>
                  <a:pt x="44" y="101"/>
                  <a:pt x="46" y="102"/>
                  <a:pt x="48" y="102"/>
                </a:cubicBezTo>
                <a:cubicBezTo>
                  <a:pt x="48" y="109"/>
                  <a:pt x="48" y="109"/>
                  <a:pt x="48" y="109"/>
                </a:cubicBezTo>
                <a:cubicBezTo>
                  <a:pt x="48" y="111"/>
                  <a:pt x="50" y="112"/>
                  <a:pt x="51" y="112"/>
                </a:cubicBezTo>
                <a:cubicBezTo>
                  <a:pt x="63" y="112"/>
                  <a:pt x="63" y="112"/>
                  <a:pt x="63" y="112"/>
                </a:cubicBezTo>
                <a:cubicBezTo>
                  <a:pt x="64" y="112"/>
                  <a:pt x="66" y="111"/>
                  <a:pt x="66" y="109"/>
                </a:cubicBezTo>
                <a:cubicBezTo>
                  <a:pt x="66" y="102"/>
                  <a:pt x="66" y="102"/>
                  <a:pt x="66" y="102"/>
                </a:cubicBezTo>
                <a:cubicBezTo>
                  <a:pt x="68" y="102"/>
                  <a:pt x="70" y="101"/>
                  <a:pt x="73" y="100"/>
                </a:cubicBezTo>
                <a:cubicBezTo>
                  <a:pt x="76" y="106"/>
                  <a:pt x="76" y="106"/>
                  <a:pt x="76" y="106"/>
                </a:cubicBezTo>
                <a:cubicBezTo>
                  <a:pt x="77" y="107"/>
                  <a:pt x="79" y="108"/>
                  <a:pt x="80" y="107"/>
                </a:cubicBezTo>
                <a:cubicBezTo>
                  <a:pt x="90" y="101"/>
                  <a:pt x="90" y="101"/>
                  <a:pt x="90" y="101"/>
                </a:cubicBezTo>
                <a:cubicBezTo>
                  <a:pt x="91" y="100"/>
                  <a:pt x="92" y="99"/>
                  <a:pt x="91" y="97"/>
                </a:cubicBezTo>
                <a:cubicBezTo>
                  <a:pt x="88" y="91"/>
                  <a:pt x="88" y="91"/>
                  <a:pt x="88" y="91"/>
                </a:cubicBezTo>
                <a:cubicBezTo>
                  <a:pt x="89" y="90"/>
                  <a:pt x="91" y="88"/>
                  <a:pt x="93" y="86"/>
                </a:cubicBezTo>
                <a:cubicBezTo>
                  <a:pt x="98" y="89"/>
                  <a:pt x="98" y="89"/>
                  <a:pt x="98" y="89"/>
                </a:cubicBezTo>
                <a:cubicBezTo>
                  <a:pt x="100" y="90"/>
                  <a:pt x="102" y="90"/>
                  <a:pt x="102" y="88"/>
                </a:cubicBezTo>
                <a:cubicBezTo>
                  <a:pt x="108" y="78"/>
                  <a:pt x="108" y="78"/>
                  <a:pt x="108" y="78"/>
                </a:cubicBezTo>
                <a:cubicBezTo>
                  <a:pt x="109" y="77"/>
                  <a:pt x="108" y="75"/>
                  <a:pt x="107" y="74"/>
                </a:cubicBezTo>
                <a:cubicBezTo>
                  <a:pt x="101" y="71"/>
                  <a:pt x="101" y="71"/>
                  <a:pt x="101" y="71"/>
                </a:cubicBezTo>
                <a:cubicBezTo>
                  <a:pt x="102" y="69"/>
                  <a:pt x="102" y="66"/>
                  <a:pt x="103" y="64"/>
                </a:cubicBezTo>
                <a:cubicBezTo>
                  <a:pt x="110" y="64"/>
                  <a:pt x="110" y="64"/>
                  <a:pt x="110" y="64"/>
                </a:cubicBezTo>
                <a:cubicBezTo>
                  <a:pt x="111" y="64"/>
                  <a:pt x="112" y="63"/>
                  <a:pt x="112" y="61"/>
                </a:cubicBezTo>
                <a:cubicBezTo>
                  <a:pt x="112" y="49"/>
                  <a:pt x="112" y="49"/>
                  <a:pt x="112" y="49"/>
                </a:cubicBezTo>
                <a:cubicBezTo>
                  <a:pt x="112" y="48"/>
                  <a:pt x="111" y="47"/>
                  <a:pt x="110" y="47"/>
                </a:cubicBezTo>
                <a:close/>
                <a:moveTo>
                  <a:pt x="56" y="86"/>
                </a:moveTo>
                <a:cubicBezTo>
                  <a:pt x="40" y="86"/>
                  <a:pt x="26" y="72"/>
                  <a:pt x="26" y="56"/>
                </a:cubicBezTo>
                <a:cubicBezTo>
                  <a:pt x="26" y="39"/>
                  <a:pt x="40" y="26"/>
                  <a:pt x="56" y="26"/>
                </a:cubicBezTo>
                <a:cubicBezTo>
                  <a:pt x="73" y="26"/>
                  <a:pt x="86" y="39"/>
                  <a:pt x="86" y="56"/>
                </a:cubicBezTo>
                <a:cubicBezTo>
                  <a:pt x="86" y="72"/>
                  <a:pt x="73" y="86"/>
                  <a:pt x="56" y="8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908" tIns="60954" rIns="121908" bIns="60954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单击此处添加标题文本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8" name="Group 87"/>
          <p:cNvGrpSpPr/>
          <p:nvPr/>
        </p:nvGrpSpPr>
        <p:grpSpPr>
          <a:xfrm>
            <a:off x="3939656" y="2695244"/>
            <a:ext cx="4283981" cy="4284536"/>
            <a:chOff x="2965298" y="2181091"/>
            <a:chExt cx="3213404" cy="3213402"/>
          </a:xfrm>
          <a:solidFill>
            <a:schemeClr val="bg1">
              <a:lumMod val="65000"/>
            </a:schemeClr>
          </a:solidFill>
        </p:grpSpPr>
        <p:sp>
          <p:nvSpPr>
            <p:cNvPr id="62" name="Block Arc 61"/>
            <p:cNvSpPr/>
            <p:nvPr/>
          </p:nvSpPr>
          <p:spPr>
            <a:xfrm>
              <a:off x="2965298" y="2181091"/>
              <a:ext cx="3213404" cy="3213402"/>
            </a:xfrm>
            <a:prstGeom prst="blockArc">
              <a:avLst>
                <a:gd name="adj1" fmla="val 10800000"/>
                <a:gd name="adj2" fmla="val 16200004"/>
                <a:gd name="adj3" fmla="val 2113"/>
              </a:avLst>
            </a:prstGeom>
            <a:grpFill/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6" name="Block Arc 65"/>
            <p:cNvSpPr/>
            <p:nvPr/>
          </p:nvSpPr>
          <p:spPr>
            <a:xfrm>
              <a:off x="2965298" y="2181091"/>
              <a:ext cx="3213404" cy="3213402"/>
            </a:xfrm>
            <a:prstGeom prst="blockArc">
              <a:avLst>
                <a:gd name="adj1" fmla="val 16200000"/>
                <a:gd name="adj2" fmla="val 21589317"/>
                <a:gd name="adj3" fmla="val 2281"/>
              </a:avLst>
            </a:prstGeom>
            <a:grpFill/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83" name="Oval 82"/>
          <p:cNvSpPr>
            <a:spLocks noChangeAspect="1"/>
          </p:cNvSpPr>
          <p:nvPr/>
        </p:nvSpPr>
        <p:spPr>
          <a:xfrm>
            <a:off x="5764761" y="2378317"/>
            <a:ext cx="633771" cy="633853"/>
          </a:xfrm>
          <a:prstGeom prst="ellipse">
            <a:avLst/>
          </a:prstGeom>
          <a:solidFill>
            <a:schemeClr val="accent1"/>
          </a:solidFill>
          <a:ln w="57150"/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0" tIns="0" rIns="0" bIns="0" numCol="1" spcCol="1693" anchor="ctr" anchorCtr="0">
            <a:noAutofit/>
          </a:bodyPr>
          <a:lstStyle/>
          <a:p>
            <a:pPr algn="ctr" defTabSz="118491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1900" dirty="0">
                <a:cs typeface="+mn-ea"/>
                <a:sym typeface="+mn-lt"/>
              </a:rPr>
              <a:t>03</a:t>
            </a:r>
          </a:p>
        </p:txBody>
      </p:sp>
      <p:sp>
        <p:nvSpPr>
          <p:cNvPr id="84" name="Oval 83"/>
          <p:cNvSpPr>
            <a:spLocks noChangeAspect="1"/>
          </p:cNvSpPr>
          <p:nvPr/>
        </p:nvSpPr>
        <p:spPr>
          <a:xfrm>
            <a:off x="7185548" y="2915982"/>
            <a:ext cx="633771" cy="633853"/>
          </a:xfrm>
          <a:prstGeom prst="ellipse">
            <a:avLst/>
          </a:prstGeom>
          <a:solidFill>
            <a:schemeClr val="accent3"/>
          </a:solidFill>
          <a:ln w="57150"/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0" tIns="0" rIns="0" bIns="0" numCol="1" spcCol="1693" anchor="ctr" anchorCtr="0">
            <a:noAutofit/>
          </a:bodyPr>
          <a:lstStyle/>
          <a:p>
            <a:pPr algn="ctr" defTabSz="118491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1900" dirty="0">
                <a:cs typeface="+mn-ea"/>
                <a:sym typeface="+mn-lt"/>
              </a:rPr>
              <a:t>04</a:t>
            </a:r>
          </a:p>
        </p:txBody>
      </p:sp>
      <p:sp>
        <p:nvSpPr>
          <p:cNvPr id="85" name="Oval 84"/>
          <p:cNvSpPr>
            <a:spLocks noChangeAspect="1"/>
          </p:cNvSpPr>
          <p:nvPr/>
        </p:nvSpPr>
        <p:spPr>
          <a:xfrm>
            <a:off x="7828655" y="4317929"/>
            <a:ext cx="633771" cy="633853"/>
          </a:xfrm>
          <a:prstGeom prst="ellipse">
            <a:avLst/>
          </a:prstGeom>
          <a:solidFill>
            <a:schemeClr val="accent2"/>
          </a:solidFill>
          <a:ln w="57150"/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0" tIns="0" rIns="0" bIns="0" numCol="1" spcCol="1693" anchor="ctr" anchorCtr="0">
            <a:noAutofit/>
          </a:bodyPr>
          <a:lstStyle/>
          <a:p>
            <a:pPr algn="ctr" defTabSz="118491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1900" dirty="0">
                <a:cs typeface="+mn-ea"/>
                <a:sym typeface="+mn-lt"/>
              </a:rPr>
              <a:t>05</a:t>
            </a:r>
          </a:p>
        </p:txBody>
      </p:sp>
      <p:sp>
        <p:nvSpPr>
          <p:cNvPr id="86" name="Oval 85"/>
          <p:cNvSpPr>
            <a:spLocks noChangeAspect="1"/>
          </p:cNvSpPr>
          <p:nvPr/>
        </p:nvSpPr>
        <p:spPr>
          <a:xfrm>
            <a:off x="3729577" y="4317929"/>
            <a:ext cx="633771" cy="633853"/>
          </a:xfrm>
          <a:prstGeom prst="ellipse">
            <a:avLst/>
          </a:prstGeom>
          <a:solidFill>
            <a:schemeClr val="tx2">
              <a:lumMod val="75000"/>
            </a:schemeClr>
          </a:solidFill>
          <a:ln w="57150"/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0" tIns="0" rIns="0" bIns="0" numCol="1" spcCol="1693" anchor="ctr" anchorCtr="0">
            <a:noAutofit/>
          </a:bodyPr>
          <a:lstStyle/>
          <a:p>
            <a:pPr algn="ctr" defTabSz="118491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1600" dirty="0">
                <a:cs typeface="+mn-ea"/>
                <a:sym typeface="+mn-lt"/>
              </a:rPr>
              <a:t>01</a:t>
            </a:r>
          </a:p>
        </p:txBody>
      </p:sp>
      <p:sp>
        <p:nvSpPr>
          <p:cNvPr id="87" name="Oval 86"/>
          <p:cNvSpPr>
            <a:spLocks noChangeAspect="1"/>
          </p:cNvSpPr>
          <p:nvPr/>
        </p:nvSpPr>
        <p:spPr>
          <a:xfrm>
            <a:off x="4334637" y="2915982"/>
            <a:ext cx="633771" cy="633853"/>
          </a:xfrm>
          <a:prstGeom prst="ellipse">
            <a:avLst/>
          </a:prstGeom>
          <a:solidFill>
            <a:schemeClr val="accent4"/>
          </a:solidFill>
          <a:ln w="57150"/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0" tIns="0" rIns="0" bIns="0" numCol="1" spcCol="1693" anchor="ctr" anchorCtr="0">
            <a:noAutofit/>
          </a:bodyPr>
          <a:lstStyle/>
          <a:p>
            <a:pPr algn="ctr" defTabSz="118491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1900" dirty="0">
                <a:cs typeface="+mn-ea"/>
                <a:sym typeface="+mn-lt"/>
              </a:rPr>
              <a:t>02</a:t>
            </a:r>
          </a:p>
        </p:txBody>
      </p:sp>
      <p:grpSp>
        <p:nvGrpSpPr>
          <p:cNvPr id="117" name="Group 116"/>
          <p:cNvGrpSpPr/>
          <p:nvPr/>
        </p:nvGrpSpPr>
        <p:grpSpPr>
          <a:xfrm>
            <a:off x="4793538" y="3507997"/>
            <a:ext cx="2576217" cy="2576547"/>
            <a:chOff x="3595025" y="2497298"/>
            <a:chExt cx="1932414" cy="1932410"/>
          </a:xfrm>
          <a:solidFill>
            <a:schemeClr val="accent3"/>
          </a:solidFill>
        </p:grpSpPr>
        <p:sp>
          <p:nvSpPr>
            <p:cNvPr id="89" name="Chord 88"/>
            <p:cNvSpPr/>
            <p:nvPr/>
          </p:nvSpPr>
          <p:spPr>
            <a:xfrm>
              <a:off x="3595025" y="2497298"/>
              <a:ext cx="1932414" cy="1932410"/>
            </a:xfrm>
            <a:prstGeom prst="chord">
              <a:avLst>
                <a:gd name="adj1" fmla="val 10841139"/>
                <a:gd name="adj2" fmla="val 21551980"/>
              </a:avLst>
            </a:prstGeom>
            <a:grpFill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26270" tIns="226270" rIns="226270" bIns="226270" numCol="1" spcCol="1270" anchor="b" anchorCtr="0">
              <a:noAutofit/>
            </a:bodyPr>
            <a:lstStyle/>
            <a:p>
              <a:pPr algn="ctr" defTabSz="171831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7200" dirty="0">
                <a:cs typeface="+mn-ea"/>
                <a:sym typeface="+mn-lt"/>
              </a:endParaRPr>
            </a:p>
          </p:txBody>
        </p:sp>
        <p:sp>
          <p:nvSpPr>
            <p:cNvPr id="91" name="Rectangle 90"/>
            <p:cNvSpPr/>
            <p:nvPr/>
          </p:nvSpPr>
          <p:spPr>
            <a:xfrm>
              <a:off x="4186771" y="2643891"/>
              <a:ext cx="138566" cy="750205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endParaRPr lang="en-US" sz="59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02" name="Group 72"/>
          <p:cNvGrpSpPr/>
          <p:nvPr/>
        </p:nvGrpSpPr>
        <p:grpSpPr>
          <a:xfrm>
            <a:off x="1502588" y="2736075"/>
            <a:ext cx="2596630" cy="734401"/>
            <a:chOff x="5603652" y="1704756"/>
            <a:chExt cx="1947726" cy="550801"/>
          </a:xfrm>
        </p:grpSpPr>
        <p:sp>
          <p:nvSpPr>
            <p:cNvPr id="103" name="Text Placeholder 3"/>
            <p:cNvSpPr txBox="1"/>
            <p:nvPr/>
          </p:nvSpPr>
          <p:spPr>
            <a:xfrm>
              <a:off x="6878029" y="1704756"/>
              <a:ext cx="673349" cy="161583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r" defTabSz="1218565">
                <a:spcBef>
                  <a:spcPct val="20000"/>
                </a:spcBef>
                <a:defRPr/>
              </a:pPr>
              <a:r>
                <a:rPr lang="zh-CN" altLang="en-US" dirty="0">
                  <a:solidFill>
                    <a:srgbClr val="808080"/>
                  </a:solidFill>
                  <a:cs typeface="+mn-ea"/>
                  <a:sym typeface="+mn-lt"/>
                </a:rPr>
                <a:t>添加副标题</a:t>
              </a:r>
              <a:endParaRPr lang="en-US" dirty="0">
                <a:solidFill>
                  <a:srgbClr val="808080"/>
                </a:solidFill>
                <a:cs typeface="+mn-ea"/>
                <a:sym typeface="+mn-lt"/>
              </a:endParaRPr>
            </a:p>
          </p:txBody>
        </p:sp>
        <p:sp>
          <p:nvSpPr>
            <p:cNvPr id="104" name="Text Placeholder 3"/>
            <p:cNvSpPr txBox="1"/>
            <p:nvPr/>
          </p:nvSpPr>
          <p:spPr>
            <a:xfrm>
              <a:off x="5603652" y="1947780"/>
              <a:ext cx="1947726" cy="307777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r" defTabSz="1218565">
                <a:spcBef>
                  <a:spcPts val="265"/>
                </a:spcBef>
                <a:defRPr/>
              </a:pPr>
              <a:r>
                <a:rPr lang="zh-CN" altLang="en-US" sz="1300" dirty="0">
                  <a:solidFill>
                    <a:srgbClr val="808080"/>
                  </a:solidFill>
                  <a:cs typeface="+mn-ea"/>
                  <a:sym typeface="+mn-lt"/>
                </a:rPr>
                <a:t>此处添加详细文本描述，建议与标题相关并符合整体语言风格</a:t>
              </a:r>
            </a:p>
          </p:txBody>
        </p:sp>
      </p:grpSp>
      <p:grpSp>
        <p:nvGrpSpPr>
          <p:cNvPr id="105" name="Group 72"/>
          <p:cNvGrpSpPr/>
          <p:nvPr/>
        </p:nvGrpSpPr>
        <p:grpSpPr>
          <a:xfrm>
            <a:off x="873646" y="4180838"/>
            <a:ext cx="2596630" cy="734401"/>
            <a:chOff x="5603652" y="1704756"/>
            <a:chExt cx="1947726" cy="550801"/>
          </a:xfrm>
        </p:grpSpPr>
        <p:sp>
          <p:nvSpPr>
            <p:cNvPr id="106" name="Text Placeholder 3"/>
            <p:cNvSpPr txBox="1"/>
            <p:nvPr/>
          </p:nvSpPr>
          <p:spPr>
            <a:xfrm>
              <a:off x="6878029" y="1704756"/>
              <a:ext cx="673349" cy="161583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r" defTabSz="1218565">
                <a:spcBef>
                  <a:spcPct val="20000"/>
                </a:spcBef>
                <a:defRPr/>
              </a:pPr>
              <a:r>
                <a:rPr lang="zh-CN" altLang="en-US" dirty="0">
                  <a:solidFill>
                    <a:srgbClr val="808080"/>
                  </a:solidFill>
                  <a:cs typeface="+mn-ea"/>
                  <a:sym typeface="+mn-lt"/>
                </a:rPr>
                <a:t>添加副标题</a:t>
              </a:r>
              <a:endParaRPr lang="en-US" dirty="0">
                <a:solidFill>
                  <a:srgbClr val="808080"/>
                </a:solidFill>
                <a:cs typeface="+mn-ea"/>
                <a:sym typeface="+mn-lt"/>
              </a:endParaRPr>
            </a:p>
          </p:txBody>
        </p:sp>
        <p:sp>
          <p:nvSpPr>
            <p:cNvPr id="107" name="Text Placeholder 3"/>
            <p:cNvSpPr txBox="1"/>
            <p:nvPr/>
          </p:nvSpPr>
          <p:spPr>
            <a:xfrm>
              <a:off x="5603652" y="1947780"/>
              <a:ext cx="1947726" cy="307777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r" defTabSz="1218565">
                <a:spcBef>
                  <a:spcPts val="265"/>
                </a:spcBef>
                <a:defRPr/>
              </a:pPr>
              <a:r>
                <a:rPr lang="zh-CN" altLang="en-US" sz="1300" dirty="0">
                  <a:solidFill>
                    <a:srgbClr val="808080"/>
                  </a:solidFill>
                  <a:cs typeface="+mn-ea"/>
                  <a:sym typeface="+mn-lt"/>
                </a:rPr>
                <a:t>此处添加详细文本描述，建议与标题相关并符合整体语言风格</a:t>
              </a:r>
            </a:p>
          </p:txBody>
        </p:sp>
      </p:grpSp>
      <p:grpSp>
        <p:nvGrpSpPr>
          <p:cNvPr id="108" name="Group 72"/>
          <p:cNvGrpSpPr/>
          <p:nvPr/>
        </p:nvGrpSpPr>
        <p:grpSpPr>
          <a:xfrm>
            <a:off x="8030531" y="2736075"/>
            <a:ext cx="2596630" cy="734401"/>
            <a:chOff x="5603652" y="1704756"/>
            <a:chExt cx="1947726" cy="550801"/>
          </a:xfrm>
        </p:grpSpPr>
        <p:sp>
          <p:nvSpPr>
            <p:cNvPr id="109" name="Text Placeholder 3"/>
            <p:cNvSpPr txBox="1"/>
            <p:nvPr/>
          </p:nvSpPr>
          <p:spPr>
            <a:xfrm>
              <a:off x="5603652" y="1704756"/>
              <a:ext cx="673349" cy="161583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218565">
                <a:spcBef>
                  <a:spcPct val="20000"/>
                </a:spcBef>
                <a:defRPr/>
              </a:pPr>
              <a:r>
                <a:rPr lang="zh-CN" altLang="en-US" dirty="0">
                  <a:solidFill>
                    <a:srgbClr val="808080"/>
                  </a:solidFill>
                  <a:cs typeface="+mn-ea"/>
                  <a:sym typeface="+mn-lt"/>
                </a:rPr>
                <a:t>添加副标题</a:t>
              </a:r>
              <a:endParaRPr lang="en-US" dirty="0">
                <a:solidFill>
                  <a:srgbClr val="808080"/>
                </a:solidFill>
                <a:cs typeface="+mn-ea"/>
                <a:sym typeface="+mn-lt"/>
              </a:endParaRPr>
            </a:p>
          </p:txBody>
        </p:sp>
        <p:sp>
          <p:nvSpPr>
            <p:cNvPr id="110" name="Text Placeholder 3"/>
            <p:cNvSpPr txBox="1"/>
            <p:nvPr/>
          </p:nvSpPr>
          <p:spPr>
            <a:xfrm>
              <a:off x="5603652" y="1947780"/>
              <a:ext cx="1947726" cy="307777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218565">
                <a:spcBef>
                  <a:spcPts val="265"/>
                </a:spcBef>
                <a:defRPr/>
              </a:pPr>
              <a:r>
                <a:rPr lang="zh-CN" altLang="en-US" sz="1300" dirty="0">
                  <a:solidFill>
                    <a:srgbClr val="808080"/>
                  </a:solidFill>
                  <a:cs typeface="+mn-ea"/>
                  <a:sym typeface="+mn-lt"/>
                </a:rPr>
                <a:t>此处添加详细文本描述，建议与标题相关并符合整体语言风格</a:t>
              </a:r>
            </a:p>
          </p:txBody>
        </p:sp>
      </p:grpSp>
      <p:grpSp>
        <p:nvGrpSpPr>
          <p:cNvPr id="111" name="Group 72"/>
          <p:cNvGrpSpPr/>
          <p:nvPr/>
        </p:nvGrpSpPr>
        <p:grpSpPr>
          <a:xfrm>
            <a:off x="8644926" y="4180838"/>
            <a:ext cx="2596630" cy="734401"/>
            <a:chOff x="5603652" y="1704756"/>
            <a:chExt cx="1947726" cy="550801"/>
          </a:xfrm>
        </p:grpSpPr>
        <p:sp>
          <p:nvSpPr>
            <p:cNvPr id="112" name="Text Placeholder 3"/>
            <p:cNvSpPr txBox="1"/>
            <p:nvPr/>
          </p:nvSpPr>
          <p:spPr>
            <a:xfrm>
              <a:off x="5603652" y="1704756"/>
              <a:ext cx="673349" cy="161583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218565">
                <a:spcBef>
                  <a:spcPct val="20000"/>
                </a:spcBef>
                <a:defRPr/>
              </a:pPr>
              <a:r>
                <a:rPr lang="zh-CN" altLang="en-US" dirty="0">
                  <a:solidFill>
                    <a:srgbClr val="808080"/>
                  </a:solidFill>
                  <a:cs typeface="+mn-ea"/>
                  <a:sym typeface="+mn-lt"/>
                </a:rPr>
                <a:t>添加副标题</a:t>
              </a:r>
              <a:endParaRPr lang="en-US" dirty="0">
                <a:solidFill>
                  <a:srgbClr val="808080"/>
                </a:solidFill>
                <a:cs typeface="+mn-ea"/>
                <a:sym typeface="+mn-lt"/>
              </a:endParaRPr>
            </a:p>
          </p:txBody>
        </p:sp>
        <p:sp>
          <p:nvSpPr>
            <p:cNvPr id="113" name="Text Placeholder 3"/>
            <p:cNvSpPr txBox="1"/>
            <p:nvPr/>
          </p:nvSpPr>
          <p:spPr>
            <a:xfrm>
              <a:off x="5603652" y="1947780"/>
              <a:ext cx="1947726" cy="307777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218565">
                <a:spcBef>
                  <a:spcPts val="265"/>
                </a:spcBef>
                <a:defRPr/>
              </a:pPr>
              <a:r>
                <a:rPr lang="zh-CN" altLang="en-US" sz="1300" dirty="0">
                  <a:solidFill>
                    <a:srgbClr val="808080"/>
                  </a:solidFill>
                  <a:cs typeface="+mn-ea"/>
                  <a:sym typeface="+mn-lt"/>
                </a:rPr>
                <a:t>此处添加详细文本描述，建议与标题相关并符合整体语言风格</a:t>
              </a:r>
            </a:p>
          </p:txBody>
        </p:sp>
      </p:grpSp>
      <p:grpSp>
        <p:nvGrpSpPr>
          <p:cNvPr id="114" name="Group 72"/>
          <p:cNvGrpSpPr/>
          <p:nvPr/>
        </p:nvGrpSpPr>
        <p:grpSpPr>
          <a:xfrm>
            <a:off x="4777104" y="1383983"/>
            <a:ext cx="2596630" cy="734401"/>
            <a:chOff x="5603652" y="1704756"/>
            <a:chExt cx="1947726" cy="550801"/>
          </a:xfrm>
        </p:grpSpPr>
        <p:sp>
          <p:nvSpPr>
            <p:cNvPr id="115" name="Text Placeholder 3"/>
            <p:cNvSpPr txBox="1"/>
            <p:nvPr/>
          </p:nvSpPr>
          <p:spPr>
            <a:xfrm>
              <a:off x="6240840" y="1704756"/>
              <a:ext cx="673349" cy="161583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1218565">
                <a:spcBef>
                  <a:spcPct val="20000"/>
                </a:spcBef>
                <a:defRPr/>
              </a:pPr>
              <a:r>
                <a:rPr lang="zh-CN" altLang="en-US" dirty="0">
                  <a:solidFill>
                    <a:srgbClr val="808080"/>
                  </a:solidFill>
                  <a:cs typeface="+mn-ea"/>
                  <a:sym typeface="+mn-lt"/>
                </a:rPr>
                <a:t>添加副标题</a:t>
              </a:r>
              <a:endParaRPr lang="en-US" dirty="0">
                <a:solidFill>
                  <a:srgbClr val="808080"/>
                </a:solidFill>
                <a:cs typeface="+mn-ea"/>
                <a:sym typeface="+mn-lt"/>
              </a:endParaRPr>
            </a:p>
          </p:txBody>
        </p:sp>
        <p:sp>
          <p:nvSpPr>
            <p:cNvPr id="116" name="Text Placeholder 3"/>
            <p:cNvSpPr txBox="1"/>
            <p:nvPr/>
          </p:nvSpPr>
          <p:spPr>
            <a:xfrm>
              <a:off x="5603652" y="1947780"/>
              <a:ext cx="1947726" cy="307777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1218565">
                <a:spcBef>
                  <a:spcPts val="265"/>
                </a:spcBef>
                <a:defRPr/>
              </a:pPr>
              <a:r>
                <a:rPr lang="zh-CN" altLang="en-US" sz="1300" dirty="0">
                  <a:solidFill>
                    <a:srgbClr val="808080"/>
                  </a:solidFill>
                  <a:cs typeface="+mn-ea"/>
                  <a:sym typeface="+mn-lt"/>
                </a:rPr>
                <a:t>此处添加详细文本描述，建议与标题相关并符合整体语言风格</a:t>
              </a:r>
              <a:endParaRPr lang="en-US" sz="1300" dirty="0">
                <a:solidFill>
                  <a:srgbClr val="80808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5861665" y="4087471"/>
            <a:ext cx="427511" cy="400051"/>
            <a:chOff x="6661150" y="233363"/>
            <a:chExt cx="320675" cy="300038"/>
          </a:xfrm>
          <a:solidFill>
            <a:schemeClr val="bg1"/>
          </a:solidFill>
        </p:grpSpPr>
        <p:sp>
          <p:nvSpPr>
            <p:cNvPr id="34" name="Freeform 153"/>
            <p:cNvSpPr/>
            <p:nvPr/>
          </p:nvSpPr>
          <p:spPr bwMode="auto">
            <a:xfrm>
              <a:off x="6677025" y="315913"/>
              <a:ext cx="79375" cy="187325"/>
            </a:xfrm>
            <a:custGeom>
              <a:avLst/>
              <a:gdLst>
                <a:gd name="T0" fmla="*/ 34 w 34"/>
                <a:gd name="T1" fmla="*/ 81 h 81"/>
                <a:gd name="T2" fmla="*/ 34 w 34"/>
                <a:gd name="T3" fmla="*/ 8 h 81"/>
                <a:gd name="T4" fmla="*/ 26 w 34"/>
                <a:gd name="T5" fmla="*/ 0 h 81"/>
                <a:gd name="T6" fmla="*/ 9 w 34"/>
                <a:gd name="T7" fmla="*/ 0 h 81"/>
                <a:gd name="T8" fmla="*/ 0 w 34"/>
                <a:gd name="T9" fmla="*/ 8 h 81"/>
                <a:gd name="T10" fmla="*/ 0 w 34"/>
                <a:gd name="T11" fmla="*/ 81 h 81"/>
                <a:gd name="T12" fmla="*/ 34 w 34"/>
                <a:gd name="T13" fmla="*/ 8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81">
                  <a:moveTo>
                    <a:pt x="34" y="81"/>
                  </a:moveTo>
                  <a:cubicBezTo>
                    <a:pt x="34" y="8"/>
                    <a:pt x="34" y="8"/>
                    <a:pt x="34" y="8"/>
                  </a:cubicBezTo>
                  <a:cubicBezTo>
                    <a:pt x="34" y="4"/>
                    <a:pt x="30" y="0"/>
                    <a:pt x="26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81"/>
                    <a:pt x="0" y="81"/>
                    <a:pt x="0" y="81"/>
                  </a:cubicBezTo>
                  <a:lnTo>
                    <a:pt x="34" y="8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35" name="Freeform 154"/>
            <p:cNvSpPr/>
            <p:nvPr/>
          </p:nvSpPr>
          <p:spPr bwMode="auto">
            <a:xfrm>
              <a:off x="6783388" y="233363"/>
              <a:ext cx="77788" cy="269875"/>
            </a:xfrm>
            <a:custGeom>
              <a:avLst/>
              <a:gdLst>
                <a:gd name="T0" fmla="*/ 34 w 34"/>
                <a:gd name="T1" fmla="*/ 117 h 117"/>
                <a:gd name="T2" fmla="*/ 34 w 34"/>
                <a:gd name="T3" fmla="*/ 8 h 117"/>
                <a:gd name="T4" fmla="*/ 25 w 34"/>
                <a:gd name="T5" fmla="*/ 0 h 117"/>
                <a:gd name="T6" fmla="*/ 8 w 34"/>
                <a:gd name="T7" fmla="*/ 0 h 117"/>
                <a:gd name="T8" fmla="*/ 0 w 34"/>
                <a:gd name="T9" fmla="*/ 8 h 117"/>
                <a:gd name="T10" fmla="*/ 0 w 34"/>
                <a:gd name="T11" fmla="*/ 117 h 117"/>
                <a:gd name="T12" fmla="*/ 34 w 34"/>
                <a:gd name="T13" fmla="*/ 117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117">
                  <a:moveTo>
                    <a:pt x="34" y="117"/>
                  </a:moveTo>
                  <a:cubicBezTo>
                    <a:pt x="34" y="8"/>
                    <a:pt x="34" y="8"/>
                    <a:pt x="34" y="8"/>
                  </a:cubicBezTo>
                  <a:cubicBezTo>
                    <a:pt x="34" y="4"/>
                    <a:pt x="30" y="0"/>
                    <a:pt x="25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3" y="0"/>
                    <a:pt x="0" y="4"/>
                    <a:pt x="0" y="8"/>
                  </a:cubicBezTo>
                  <a:cubicBezTo>
                    <a:pt x="0" y="117"/>
                    <a:pt x="0" y="117"/>
                    <a:pt x="0" y="117"/>
                  </a:cubicBezTo>
                  <a:lnTo>
                    <a:pt x="34" y="1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36" name="Freeform 155"/>
            <p:cNvSpPr/>
            <p:nvPr/>
          </p:nvSpPr>
          <p:spPr bwMode="auto">
            <a:xfrm>
              <a:off x="6886575" y="358776"/>
              <a:ext cx="79375" cy="144463"/>
            </a:xfrm>
            <a:custGeom>
              <a:avLst/>
              <a:gdLst>
                <a:gd name="T0" fmla="*/ 34 w 34"/>
                <a:gd name="T1" fmla="*/ 63 h 63"/>
                <a:gd name="T2" fmla="*/ 34 w 34"/>
                <a:gd name="T3" fmla="*/ 8 h 63"/>
                <a:gd name="T4" fmla="*/ 25 w 34"/>
                <a:gd name="T5" fmla="*/ 0 h 63"/>
                <a:gd name="T6" fmla="*/ 8 w 34"/>
                <a:gd name="T7" fmla="*/ 0 h 63"/>
                <a:gd name="T8" fmla="*/ 0 w 34"/>
                <a:gd name="T9" fmla="*/ 8 h 63"/>
                <a:gd name="T10" fmla="*/ 0 w 34"/>
                <a:gd name="T11" fmla="*/ 63 h 63"/>
                <a:gd name="T12" fmla="*/ 34 w 34"/>
                <a:gd name="T13" fmla="*/ 6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63">
                  <a:moveTo>
                    <a:pt x="34" y="63"/>
                  </a:moveTo>
                  <a:cubicBezTo>
                    <a:pt x="34" y="8"/>
                    <a:pt x="34" y="8"/>
                    <a:pt x="34" y="8"/>
                  </a:cubicBezTo>
                  <a:cubicBezTo>
                    <a:pt x="34" y="4"/>
                    <a:pt x="30" y="0"/>
                    <a:pt x="25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63"/>
                    <a:pt x="0" y="63"/>
                    <a:pt x="0" y="63"/>
                  </a:cubicBezTo>
                  <a:lnTo>
                    <a:pt x="34" y="6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37" name="Rectangle 156"/>
            <p:cNvSpPr>
              <a:spLocks noChangeArrowheads="1"/>
            </p:cNvSpPr>
            <p:nvPr/>
          </p:nvSpPr>
          <p:spPr bwMode="auto">
            <a:xfrm>
              <a:off x="6661150" y="512763"/>
              <a:ext cx="320675" cy="206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单击此处添加标题文本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1094288" y="4337031"/>
            <a:ext cx="2737915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在此录入上述图表的综合描述说明，在此录入上述图表的综合描述说明。在此录入上述图表的描述说明</a:t>
            </a:r>
          </a:p>
        </p:txBody>
      </p:sp>
      <p:sp>
        <p:nvSpPr>
          <p:cNvPr id="12" name="矩形 11"/>
          <p:cNvSpPr/>
          <p:nvPr/>
        </p:nvSpPr>
        <p:spPr>
          <a:xfrm>
            <a:off x="1094289" y="3967698"/>
            <a:ext cx="223621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chemeClr val="tx2"/>
                </a:solidFill>
                <a:cs typeface="+mn-ea"/>
                <a:sym typeface="+mn-lt"/>
              </a:rPr>
              <a:t>点击此处添加标题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3748242" y="3257531"/>
            <a:ext cx="2737915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在此录入上述图表的综合描述说明，在此录入上述图表的综合描述说明。在此录入上述图表的描述说明</a:t>
            </a:r>
          </a:p>
        </p:txBody>
      </p:sp>
      <p:sp>
        <p:nvSpPr>
          <p:cNvPr id="23" name="矩形 22"/>
          <p:cNvSpPr/>
          <p:nvPr/>
        </p:nvSpPr>
        <p:spPr>
          <a:xfrm>
            <a:off x="3748243" y="2888198"/>
            <a:ext cx="223621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>
                <a:solidFill>
                  <a:schemeClr val="accent1"/>
                </a:solidFill>
                <a:cs typeface="+mn-ea"/>
                <a:sym typeface="+mn-lt"/>
              </a:rPr>
              <a:t>点击此处添加标题</a:t>
            </a:r>
          </a:p>
        </p:txBody>
      </p:sp>
      <p:sp>
        <p:nvSpPr>
          <p:cNvPr id="33" name="文本框 32"/>
          <p:cNvSpPr txBox="1"/>
          <p:nvPr/>
        </p:nvSpPr>
        <p:spPr>
          <a:xfrm>
            <a:off x="6224420" y="4814141"/>
            <a:ext cx="2737915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在此录入上述图表的综合描述说明，在此录入上述图表的综合描述说明。在此录入上述图表的描述说明</a:t>
            </a:r>
          </a:p>
        </p:txBody>
      </p:sp>
      <p:sp>
        <p:nvSpPr>
          <p:cNvPr id="34" name="矩形 33"/>
          <p:cNvSpPr/>
          <p:nvPr/>
        </p:nvSpPr>
        <p:spPr>
          <a:xfrm>
            <a:off x="6224421" y="4444808"/>
            <a:ext cx="223621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chemeClr val="accent2"/>
                </a:solidFill>
                <a:cs typeface="+mn-ea"/>
                <a:sym typeface="+mn-lt"/>
              </a:rPr>
              <a:t>点击此处添加标题</a:t>
            </a:r>
          </a:p>
        </p:txBody>
      </p:sp>
      <p:sp>
        <p:nvSpPr>
          <p:cNvPr id="44" name="文本框 43"/>
          <p:cNvSpPr txBox="1"/>
          <p:nvPr/>
        </p:nvSpPr>
        <p:spPr>
          <a:xfrm>
            <a:off x="8588372" y="3295186"/>
            <a:ext cx="2737915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在此录入上述图表的综合描述说明，在此录入上述图表的综合描述说明。在此录入上述图表的描述说明</a:t>
            </a:r>
          </a:p>
        </p:txBody>
      </p:sp>
      <p:sp>
        <p:nvSpPr>
          <p:cNvPr id="45" name="矩形 44"/>
          <p:cNvSpPr/>
          <p:nvPr/>
        </p:nvSpPr>
        <p:spPr>
          <a:xfrm>
            <a:off x="8588373" y="2925853"/>
            <a:ext cx="223621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chemeClr val="accent3"/>
                </a:solidFill>
                <a:cs typeface="+mn-ea"/>
                <a:sym typeface="+mn-lt"/>
              </a:rPr>
              <a:t>点击此处添加标题</a:t>
            </a:r>
          </a:p>
        </p:txBody>
      </p:sp>
      <p:grpSp>
        <p:nvGrpSpPr>
          <p:cNvPr id="62" name="组合 61"/>
          <p:cNvGrpSpPr/>
          <p:nvPr/>
        </p:nvGrpSpPr>
        <p:grpSpPr>
          <a:xfrm>
            <a:off x="3748255" y="1235029"/>
            <a:ext cx="1999044" cy="1533571"/>
            <a:chOff x="3747949" y="1755727"/>
            <a:chExt cx="1999304" cy="1533571"/>
          </a:xfrm>
        </p:grpSpPr>
        <p:grpSp>
          <p:nvGrpSpPr>
            <p:cNvPr id="13" name="组合 12"/>
            <p:cNvGrpSpPr/>
            <p:nvPr/>
          </p:nvGrpSpPr>
          <p:grpSpPr>
            <a:xfrm>
              <a:off x="3747949" y="1755727"/>
              <a:ext cx="1999304" cy="1533571"/>
              <a:chOff x="2890838" y="4437063"/>
              <a:chExt cx="279398" cy="214313"/>
            </a:xfrm>
            <a:solidFill>
              <a:srgbClr val="E40000"/>
            </a:solidFill>
          </p:grpSpPr>
          <p:sp>
            <p:nvSpPr>
              <p:cNvPr id="14" name="Freeform 198"/>
              <p:cNvSpPr/>
              <p:nvPr/>
            </p:nvSpPr>
            <p:spPr bwMode="auto">
              <a:xfrm>
                <a:off x="3071811" y="4437063"/>
                <a:ext cx="31750" cy="28575"/>
              </a:xfrm>
              <a:custGeom>
                <a:avLst/>
                <a:gdLst>
                  <a:gd name="T0" fmla="*/ 32 w 33"/>
                  <a:gd name="T1" fmla="*/ 30 h 30"/>
                  <a:gd name="T2" fmla="*/ 33 w 33"/>
                  <a:gd name="T3" fmla="*/ 30 h 30"/>
                  <a:gd name="T4" fmla="*/ 16 w 33"/>
                  <a:gd name="T5" fmla="*/ 0 h 30"/>
                  <a:gd name="T6" fmla="*/ 0 w 33"/>
                  <a:gd name="T7" fmla="*/ 30 h 30"/>
                  <a:gd name="T8" fmla="*/ 0 w 33"/>
                  <a:gd name="T9" fmla="*/ 30 h 30"/>
                  <a:gd name="T10" fmla="*/ 16 w 33"/>
                  <a:gd name="T11" fmla="*/ 28 h 30"/>
                  <a:gd name="T12" fmla="*/ 32 w 33"/>
                  <a:gd name="T13" fmla="*/ 3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3" h="30">
                    <a:moveTo>
                      <a:pt x="32" y="30"/>
                    </a:moveTo>
                    <a:cubicBezTo>
                      <a:pt x="33" y="30"/>
                      <a:pt x="33" y="30"/>
                      <a:pt x="33" y="3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0" y="30"/>
                      <a:pt x="0" y="30"/>
                      <a:pt x="0" y="30"/>
                    </a:cubicBezTo>
                    <a:cubicBezTo>
                      <a:pt x="0" y="30"/>
                      <a:pt x="0" y="30"/>
                      <a:pt x="0" y="30"/>
                    </a:cubicBezTo>
                    <a:cubicBezTo>
                      <a:pt x="6" y="29"/>
                      <a:pt x="11" y="28"/>
                      <a:pt x="16" y="28"/>
                    </a:cubicBezTo>
                    <a:cubicBezTo>
                      <a:pt x="22" y="28"/>
                      <a:pt x="27" y="29"/>
                      <a:pt x="32" y="3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" name="Freeform 199"/>
              <p:cNvSpPr/>
              <p:nvPr/>
            </p:nvSpPr>
            <p:spPr bwMode="auto">
              <a:xfrm>
                <a:off x="3141661" y="4503738"/>
                <a:ext cx="28575" cy="31750"/>
              </a:xfrm>
              <a:custGeom>
                <a:avLst/>
                <a:gdLst>
                  <a:gd name="T0" fmla="*/ 0 w 30"/>
                  <a:gd name="T1" fmla="*/ 33 h 33"/>
                  <a:gd name="T2" fmla="*/ 0 w 30"/>
                  <a:gd name="T3" fmla="*/ 33 h 33"/>
                  <a:gd name="T4" fmla="*/ 30 w 30"/>
                  <a:gd name="T5" fmla="*/ 17 h 33"/>
                  <a:gd name="T6" fmla="*/ 0 w 30"/>
                  <a:gd name="T7" fmla="*/ 0 h 33"/>
                  <a:gd name="T8" fmla="*/ 0 w 30"/>
                  <a:gd name="T9" fmla="*/ 1 h 33"/>
                  <a:gd name="T10" fmla="*/ 2 w 30"/>
                  <a:gd name="T11" fmla="*/ 17 h 33"/>
                  <a:gd name="T12" fmla="*/ 0 w 30"/>
                  <a:gd name="T13" fmla="*/ 33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" h="33">
                    <a:moveTo>
                      <a:pt x="0" y="33"/>
                    </a:moveTo>
                    <a:cubicBezTo>
                      <a:pt x="0" y="33"/>
                      <a:pt x="0" y="33"/>
                      <a:pt x="0" y="33"/>
                    </a:cubicBezTo>
                    <a:cubicBezTo>
                      <a:pt x="30" y="17"/>
                      <a:pt x="30" y="17"/>
                      <a:pt x="30" y="17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6"/>
                      <a:pt x="2" y="11"/>
                      <a:pt x="2" y="17"/>
                    </a:cubicBezTo>
                    <a:cubicBezTo>
                      <a:pt x="2" y="22"/>
                      <a:pt x="1" y="28"/>
                      <a:pt x="0" y="33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" name="Freeform 200"/>
              <p:cNvSpPr/>
              <p:nvPr/>
            </p:nvSpPr>
            <p:spPr bwMode="auto">
              <a:xfrm>
                <a:off x="3113086" y="4460876"/>
                <a:ext cx="33338" cy="31750"/>
              </a:xfrm>
              <a:custGeom>
                <a:avLst/>
                <a:gdLst>
                  <a:gd name="T0" fmla="*/ 22 w 33"/>
                  <a:gd name="T1" fmla="*/ 32 h 33"/>
                  <a:gd name="T2" fmla="*/ 23 w 33"/>
                  <a:gd name="T3" fmla="*/ 33 h 33"/>
                  <a:gd name="T4" fmla="*/ 33 w 33"/>
                  <a:gd name="T5" fmla="*/ 0 h 33"/>
                  <a:gd name="T6" fmla="*/ 0 w 33"/>
                  <a:gd name="T7" fmla="*/ 10 h 33"/>
                  <a:gd name="T8" fmla="*/ 1 w 33"/>
                  <a:gd name="T9" fmla="*/ 11 h 33"/>
                  <a:gd name="T10" fmla="*/ 22 w 33"/>
                  <a:gd name="T11" fmla="*/ 32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3" h="33">
                    <a:moveTo>
                      <a:pt x="22" y="32"/>
                    </a:moveTo>
                    <a:cubicBezTo>
                      <a:pt x="23" y="33"/>
                      <a:pt x="23" y="33"/>
                      <a:pt x="23" y="33"/>
                    </a:cubicBezTo>
                    <a:cubicBezTo>
                      <a:pt x="33" y="0"/>
                      <a:pt x="33" y="0"/>
                      <a:pt x="33" y="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1" y="11"/>
                      <a:pt x="1" y="11"/>
                      <a:pt x="1" y="11"/>
                    </a:cubicBezTo>
                    <a:cubicBezTo>
                      <a:pt x="10" y="16"/>
                      <a:pt x="17" y="23"/>
                      <a:pt x="22" y="32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" name="Freeform 201"/>
              <p:cNvSpPr/>
              <p:nvPr/>
            </p:nvSpPr>
            <p:spPr bwMode="auto">
              <a:xfrm>
                <a:off x="3006723" y="4503738"/>
                <a:ext cx="26988" cy="25400"/>
              </a:xfrm>
              <a:custGeom>
                <a:avLst/>
                <a:gdLst>
                  <a:gd name="T0" fmla="*/ 25 w 27"/>
                  <a:gd name="T1" fmla="*/ 17 h 26"/>
                  <a:gd name="T2" fmla="*/ 27 w 27"/>
                  <a:gd name="T3" fmla="*/ 0 h 26"/>
                  <a:gd name="T4" fmla="*/ 27 w 27"/>
                  <a:gd name="T5" fmla="*/ 0 h 26"/>
                  <a:gd name="T6" fmla="*/ 0 w 27"/>
                  <a:gd name="T7" fmla="*/ 15 h 26"/>
                  <a:gd name="T8" fmla="*/ 26 w 27"/>
                  <a:gd name="T9" fmla="*/ 26 h 26"/>
                  <a:gd name="T10" fmla="*/ 25 w 27"/>
                  <a:gd name="T11" fmla="*/ 17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7" h="26">
                    <a:moveTo>
                      <a:pt x="25" y="17"/>
                    </a:moveTo>
                    <a:cubicBezTo>
                      <a:pt x="25" y="11"/>
                      <a:pt x="26" y="5"/>
                      <a:pt x="27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9" y="17"/>
                      <a:pt x="18" y="21"/>
                      <a:pt x="26" y="26"/>
                    </a:cubicBezTo>
                    <a:cubicBezTo>
                      <a:pt x="25" y="23"/>
                      <a:pt x="25" y="20"/>
                      <a:pt x="25" y="17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8" name="Freeform 202"/>
              <p:cNvSpPr/>
              <p:nvPr/>
            </p:nvSpPr>
            <p:spPr bwMode="auto">
              <a:xfrm>
                <a:off x="3113087" y="4546601"/>
                <a:ext cx="33338" cy="31750"/>
              </a:xfrm>
              <a:custGeom>
                <a:avLst/>
                <a:gdLst>
                  <a:gd name="T0" fmla="*/ 33 w 33"/>
                  <a:gd name="T1" fmla="*/ 33 h 33"/>
                  <a:gd name="T2" fmla="*/ 23 w 33"/>
                  <a:gd name="T3" fmla="*/ 0 h 33"/>
                  <a:gd name="T4" fmla="*/ 22 w 33"/>
                  <a:gd name="T5" fmla="*/ 1 h 33"/>
                  <a:gd name="T6" fmla="*/ 1 w 33"/>
                  <a:gd name="T7" fmla="*/ 22 h 33"/>
                  <a:gd name="T8" fmla="*/ 0 w 33"/>
                  <a:gd name="T9" fmla="*/ 24 h 33"/>
                  <a:gd name="T10" fmla="*/ 33 w 33"/>
                  <a:gd name="T11" fmla="*/ 33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3" h="33">
                    <a:moveTo>
                      <a:pt x="33" y="33"/>
                    </a:moveTo>
                    <a:cubicBezTo>
                      <a:pt x="23" y="0"/>
                      <a:pt x="23" y="0"/>
                      <a:pt x="23" y="0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17" y="10"/>
                      <a:pt x="10" y="17"/>
                      <a:pt x="1" y="22"/>
                    </a:cubicBezTo>
                    <a:cubicBezTo>
                      <a:pt x="0" y="24"/>
                      <a:pt x="0" y="24"/>
                      <a:pt x="0" y="24"/>
                    </a:cubicBezTo>
                    <a:lnTo>
                      <a:pt x="33" y="33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9" name="Freeform 203"/>
              <p:cNvSpPr/>
              <p:nvPr/>
            </p:nvSpPr>
            <p:spPr bwMode="auto">
              <a:xfrm>
                <a:off x="3028949" y="4460877"/>
                <a:ext cx="31750" cy="31750"/>
              </a:xfrm>
              <a:custGeom>
                <a:avLst/>
                <a:gdLst>
                  <a:gd name="T0" fmla="*/ 32 w 33"/>
                  <a:gd name="T1" fmla="*/ 11 h 33"/>
                  <a:gd name="T2" fmla="*/ 33 w 33"/>
                  <a:gd name="T3" fmla="*/ 10 h 33"/>
                  <a:gd name="T4" fmla="*/ 0 w 33"/>
                  <a:gd name="T5" fmla="*/ 0 h 33"/>
                  <a:gd name="T6" fmla="*/ 10 w 33"/>
                  <a:gd name="T7" fmla="*/ 33 h 33"/>
                  <a:gd name="T8" fmla="*/ 10 w 33"/>
                  <a:gd name="T9" fmla="*/ 32 h 33"/>
                  <a:gd name="T10" fmla="*/ 32 w 33"/>
                  <a:gd name="T11" fmla="*/ 11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3" h="33">
                    <a:moveTo>
                      <a:pt x="32" y="11"/>
                    </a:moveTo>
                    <a:cubicBezTo>
                      <a:pt x="33" y="10"/>
                      <a:pt x="33" y="10"/>
                      <a:pt x="33" y="1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0" y="33"/>
                      <a:pt x="10" y="33"/>
                      <a:pt x="10" y="33"/>
                    </a:cubicBezTo>
                    <a:cubicBezTo>
                      <a:pt x="10" y="32"/>
                      <a:pt x="10" y="32"/>
                      <a:pt x="10" y="32"/>
                    </a:cubicBezTo>
                    <a:cubicBezTo>
                      <a:pt x="16" y="23"/>
                      <a:pt x="23" y="16"/>
                      <a:pt x="32" y="1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0" name="Freeform 204"/>
              <p:cNvSpPr/>
              <p:nvPr/>
            </p:nvSpPr>
            <p:spPr bwMode="auto">
              <a:xfrm>
                <a:off x="3044824" y="4478339"/>
                <a:ext cx="84138" cy="79375"/>
              </a:xfrm>
              <a:custGeom>
                <a:avLst/>
                <a:gdLst>
                  <a:gd name="T0" fmla="*/ 86 w 86"/>
                  <a:gd name="T1" fmla="*/ 43 h 82"/>
                  <a:gd name="T2" fmla="*/ 43 w 86"/>
                  <a:gd name="T3" fmla="*/ 0 h 82"/>
                  <a:gd name="T4" fmla="*/ 0 w 86"/>
                  <a:gd name="T5" fmla="*/ 43 h 82"/>
                  <a:gd name="T6" fmla="*/ 8 w 86"/>
                  <a:gd name="T7" fmla="*/ 66 h 82"/>
                  <a:gd name="T8" fmla="*/ 20 w 86"/>
                  <a:gd name="T9" fmla="*/ 65 h 82"/>
                  <a:gd name="T10" fmla="*/ 60 w 86"/>
                  <a:gd name="T11" fmla="*/ 82 h 82"/>
                  <a:gd name="T12" fmla="*/ 86 w 86"/>
                  <a:gd name="T13" fmla="*/ 43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6" h="82">
                    <a:moveTo>
                      <a:pt x="86" y="43"/>
                    </a:moveTo>
                    <a:cubicBezTo>
                      <a:pt x="86" y="19"/>
                      <a:pt x="67" y="0"/>
                      <a:pt x="43" y="0"/>
                    </a:cubicBezTo>
                    <a:cubicBezTo>
                      <a:pt x="20" y="0"/>
                      <a:pt x="0" y="19"/>
                      <a:pt x="0" y="43"/>
                    </a:cubicBezTo>
                    <a:cubicBezTo>
                      <a:pt x="0" y="51"/>
                      <a:pt x="3" y="60"/>
                      <a:pt x="8" y="66"/>
                    </a:cubicBezTo>
                    <a:cubicBezTo>
                      <a:pt x="12" y="65"/>
                      <a:pt x="16" y="65"/>
                      <a:pt x="20" y="65"/>
                    </a:cubicBezTo>
                    <a:cubicBezTo>
                      <a:pt x="36" y="65"/>
                      <a:pt x="50" y="72"/>
                      <a:pt x="60" y="82"/>
                    </a:cubicBezTo>
                    <a:cubicBezTo>
                      <a:pt x="75" y="76"/>
                      <a:pt x="86" y="60"/>
                      <a:pt x="86" y="43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1" name="Freeform 206"/>
              <p:cNvSpPr/>
              <p:nvPr/>
            </p:nvSpPr>
            <p:spPr bwMode="auto">
              <a:xfrm>
                <a:off x="2890838" y="4527551"/>
                <a:ext cx="233363" cy="123825"/>
              </a:xfrm>
              <a:custGeom>
                <a:avLst/>
                <a:gdLst>
                  <a:gd name="T0" fmla="*/ 179 w 241"/>
                  <a:gd name="T1" fmla="*/ 25 h 128"/>
                  <a:gd name="T2" fmla="*/ 157 w 241"/>
                  <a:gd name="T3" fmla="*/ 31 h 128"/>
                  <a:gd name="T4" fmla="*/ 108 w 241"/>
                  <a:gd name="T5" fmla="*/ 0 h 128"/>
                  <a:gd name="T6" fmla="*/ 58 w 241"/>
                  <a:gd name="T7" fmla="*/ 32 h 128"/>
                  <a:gd name="T8" fmla="*/ 43 w 241"/>
                  <a:gd name="T9" fmla="*/ 26 h 128"/>
                  <a:gd name="T10" fmla="*/ 17 w 241"/>
                  <a:gd name="T11" fmla="*/ 52 h 128"/>
                  <a:gd name="T12" fmla="*/ 18 w 241"/>
                  <a:gd name="T13" fmla="*/ 59 h 128"/>
                  <a:gd name="T14" fmla="*/ 0 w 241"/>
                  <a:gd name="T15" fmla="*/ 91 h 128"/>
                  <a:gd name="T16" fmla="*/ 37 w 241"/>
                  <a:gd name="T17" fmla="*/ 128 h 128"/>
                  <a:gd name="T18" fmla="*/ 37 w 241"/>
                  <a:gd name="T19" fmla="*/ 128 h 128"/>
                  <a:gd name="T20" fmla="*/ 37 w 241"/>
                  <a:gd name="T21" fmla="*/ 128 h 128"/>
                  <a:gd name="T22" fmla="*/ 37 w 241"/>
                  <a:gd name="T23" fmla="*/ 128 h 128"/>
                  <a:gd name="T24" fmla="*/ 38 w 241"/>
                  <a:gd name="T25" fmla="*/ 128 h 128"/>
                  <a:gd name="T26" fmla="*/ 211 w 241"/>
                  <a:gd name="T27" fmla="*/ 128 h 128"/>
                  <a:gd name="T28" fmla="*/ 212 w 241"/>
                  <a:gd name="T29" fmla="*/ 128 h 128"/>
                  <a:gd name="T30" fmla="*/ 241 w 241"/>
                  <a:gd name="T31" fmla="*/ 99 h 128"/>
                  <a:gd name="T32" fmla="*/ 223 w 241"/>
                  <a:gd name="T33" fmla="*/ 72 h 128"/>
                  <a:gd name="T34" fmla="*/ 223 w 241"/>
                  <a:gd name="T35" fmla="*/ 69 h 128"/>
                  <a:gd name="T36" fmla="*/ 179 w 241"/>
                  <a:gd name="T37" fmla="*/ 25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41" h="128">
                    <a:moveTo>
                      <a:pt x="179" y="25"/>
                    </a:moveTo>
                    <a:cubicBezTo>
                      <a:pt x="171" y="25"/>
                      <a:pt x="164" y="27"/>
                      <a:pt x="157" y="31"/>
                    </a:cubicBezTo>
                    <a:cubicBezTo>
                      <a:pt x="148" y="13"/>
                      <a:pt x="129" y="0"/>
                      <a:pt x="108" y="0"/>
                    </a:cubicBezTo>
                    <a:cubicBezTo>
                      <a:pt x="86" y="0"/>
                      <a:pt x="67" y="13"/>
                      <a:pt x="58" y="32"/>
                    </a:cubicBezTo>
                    <a:cubicBezTo>
                      <a:pt x="54" y="28"/>
                      <a:pt x="49" y="26"/>
                      <a:pt x="43" y="26"/>
                    </a:cubicBezTo>
                    <a:cubicBezTo>
                      <a:pt x="29" y="26"/>
                      <a:pt x="17" y="38"/>
                      <a:pt x="17" y="52"/>
                    </a:cubicBezTo>
                    <a:cubicBezTo>
                      <a:pt x="17" y="54"/>
                      <a:pt x="18" y="57"/>
                      <a:pt x="18" y="59"/>
                    </a:cubicBezTo>
                    <a:cubicBezTo>
                      <a:pt x="8" y="66"/>
                      <a:pt x="0" y="77"/>
                      <a:pt x="0" y="91"/>
                    </a:cubicBezTo>
                    <a:cubicBezTo>
                      <a:pt x="0" y="111"/>
                      <a:pt x="17" y="128"/>
                      <a:pt x="37" y="128"/>
                    </a:cubicBezTo>
                    <a:cubicBezTo>
                      <a:pt x="37" y="128"/>
                      <a:pt x="37" y="128"/>
                      <a:pt x="37" y="128"/>
                    </a:cubicBezTo>
                    <a:cubicBezTo>
                      <a:pt x="37" y="128"/>
                      <a:pt x="37" y="128"/>
                      <a:pt x="37" y="128"/>
                    </a:cubicBezTo>
                    <a:cubicBezTo>
                      <a:pt x="37" y="128"/>
                      <a:pt x="37" y="128"/>
                      <a:pt x="37" y="128"/>
                    </a:cubicBezTo>
                    <a:cubicBezTo>
                      <a:pt x="38" y="128"/>
                      <a:pt x="38" y="128"/>
                      <a:pt x="38" y="128"/>
                    </a:cubicBezTo>
                    <a:cubicBezTo>
                      <a:pt x="211" y="128"/>
                      <a:pt x="211" y="128"/>
                      <a:pt x="211" y="128"/>
                    </a:cubicBezTo>
                    <a:cubicBezTo>
                      <a:pt x="211" y="128"/>
                      <a:pt x="212" y="128"/>
                      <a:pt x="212" y="128"/>
                    </a:cubicBezTo>
                    <a:cubicBezTo>
                      <a:pt x="228" y="128"/>
                      <a:pt x="241" y="115"/>
                      <a:pt x="241" y="99"/>
                    </a:cubicBezTo>
                    <a:cubicBezTo>
                      <a:pt x="241" y="87"/>
                      <a:pt x="234" y="76"/>
                      <a:pt x="223" y="72"/>
                    </a:cubicBezTo>
                    <a:cubicBezTo>
                      <a:pt x="223" y="71"/>
                      <a:pt x="223" y="70"/>
                      <a:pt x="223" y="69"/>
                    </a:cubicBezTo>
                    <a:cubicBezTo>
                      <a:pt x="223" y="45"/>
                      <a:pt x="204" y="25"/>
                      <a:pt x="179" y="25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46" name="组合 45"/>
            <p:cNvGrpSpPr/>
            <p:nvPr/>
          </p:nvGrpSpPr>
          <p:grpSpPr>
            <a:xfrm>
              <a:off x="4352924" y="2711691"/>
              <a:ext cx="459845" cy="352034"/>
              <a:chOff x="4260851" y="2633664"/>
              <a:chExt cx="331788" cy="254000"/>
            </a:xfrm>
            <a:solidFill>
              <a:schemeClr val="bg1"/>
            </a:solidFill>
          </p:grpSpPr>
          <p:sp>
            <p:nvSpPr>
              <p:cNvPr id="47" name="Freeform 819"/>
              <p:cNvSpPr>
                <a:spLocks noEditPoints="1"/>
              </p:cNvSpPr>
              <p:nvPr/>
            </p:nvSpPr>
            <p:spPr bwMode="auto">
              <a:xfrm>
                <a:off x="4297364" y="2633664"/>
                <a:ext cx="260350" cy="174625"/>
              </a:xfrm>
              <a:custGeom>
                <a:avLst/>
                <a:gdLst>
                  <a:gd name="T0" fmla="*/ 225 w 225"/>
                  <a:gd name="T1" fmla="*/ 13 h 150"/>
                  <a:gd name="T2" fmla="*/ 212 w 225"/>
                  <a:gd name="T3" fmla="*/ 0 h 150"/>
                  <a:gd name="T4" fmla="*/ 13 w 225"/>
                  <a:gd name="T5" fmla="*/ 0 h 150"/>
                  <a:gd name="T6" fmla="*/ 0 w 225"/>
                  <a:gd name="T7" fmla="*/ 13 h 150"/>
                  <a:gd name="T8" fmla="*/ 0 w 225"/>
                  <a:gd name="T9" fmla="*/ 150 h 150"/>
                  <a:gd name="T10" fmla="*/ 225 w 225"/>
                  <a:gd name="T11" fmla="*/ 150 h 150"/>
                  <a:gd name="T12" fmla="*/ 225 w 225"/>
                  <a:gd name="T13" fmla="*/ 13 h 150"/>
                  <a:gd name="T14" fmla="*/ 207 w 225"/>
                  <a:gd name="T15" fmla="*/ 132 h 150"/>
                  <a:gd name="T16" fmla="*/ 18 w 225"/>
                  <a:gd name="T17" fmla="*/ 132 h 150"/>
                  <a:gd name="T18" fmla="*/ 18 w 225"/>
                  <a:gd name="T19" fmla="*/ 19 h 150"/>
                  <a:gd name="T20" fmla="*/ 207 w 225"/>
                  <a:gd name="T21" fmla="*/ 19 h 150"/>
                  <a:gd name="T22" fmla="*/ 207 w 225"/>
                  <a:gd name="T23" fmla="*/ 132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25" h="150">
                    <a:moveTo>
                      <a:pt x="225" y="13"/>
                    </a:moveTo>
                    <a:cubicBezTo>
                      <a:pt x="225" y="4"/>
                      <a:pt x="221" y="0"/>
                      <a:pt x="212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4" y="0"/>
                      <a:pt x="0" y="4"/>
                      <a:pt x="0" y="13"/>
                    </a:cubicBezTo>
                    <a:cubicBezTo>
                      <a:pt x="0" y="150"/>
                      <a:pt x="0" y="150"/>
                      <a:pt x="0" y="150"/>
                    </a:cubicBezTo>
                    <a:cubicBezTo>
                      <a:pt x="225" y="150"/>
                      <a:pt x="225" y="150"/>
                      <a:pt x="225" y="150"/>
                    </a:cubicBezTo>
                    <a:lnTo>
                      <a:pt x="225" y="13"/>
                    </a:lnTo>
                    <a:close/>
                    <a:moveTo>
                      <a:pt x="207" y="132"/>
                    </a:moveTo>
                    <a:cubicBezTo>
                      <a:pt x="18" y="132"/>
                      <a:pt x="18" y="132"/>
                      <a:pt x="18" y="132"/>
                    </a:cubicBezTo>
                    <a:cubicBezTo>
                      <a:pt x="18" y="19"/>
                      <a:pt x="18" y="19"/>
                      <a:pt x="18" y="19"/>
                    </a:cubicBezTo>
                    <a:cubicBezTo>
                      <a:pt x="207" y="19"/>
                      <a:pt x="207" y="19"/>
                      <a:pt x="207" y="19"/>
                    </a:cubicBezTo>
                    <a:lnTo>
                      <a:pt x="207" y="1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8" name="Freeform 820"/>
              <p:cNvSpPr>
                <a:spLocks noEditPoints="1"/>
              </p:cNvSpPr>
              <p:nvPr/>
            </p:nvSpPr>
            <p:spPr bwMode="auto">
              <a:xfrm>
                <a:off x="4260851" y="2822576"/>
                <a:ext cx="331788" cy="38100"/>
              </a:xfrm>
              <a:custGeom>
                <a:avLst/>
                <a:gdLst>
                  <a:gd name="T0" fmla="*/ 187 w 209"/>
                  <a:gd name="T1" fmla="*/ 0 h 24"/>
                  <a:gd name="T2" fmla="*/ 23 w 209"/>
                  <a:gd name="T3" fmla="*/ 0 h 24"/>
                  <a:gd name="T4" fmla="*/ 0 w 209"/>
                  <a:gd name="T5" fmla="*/ 24 h 24"/>
                  <a:gd name="T6" fmla="*/ 209 w 209"/>
                  <a:gd name="T7" fmla="*/ 24 h 24"/>
                  <a:gd name="T8" fmla="*/ 187 w 209"/>
                  <a:gd name="T9" fmla="*/ 0 h 24"/>
                  <a:gd name="T10" fmla="*/ 80 w 209"/>
                  <a:gd name="T11" fmla="*/ 17 h 24"/>
                  <a:gd name="T12" fmla="*/ 89 w 209"/>
                  <a:gd name="T13" fmla="*/ 8 h 24"/>
                  <a:gd name="T14" fmla="*/ 121 w 209"/>
                  <a:gd name="T15" fmla="*/ 8 h 24"/>
                  <a:gd name="T16" fmla="*/ 129 w 209"/>
                  <a:gd name="T17" fmla="*/ 17 h 24"/>
                  <a:gd name="T18" fmla="*/ 80 w 209"/>
                  <a:gd name="T19" fmla="*/ 17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09" h="24">
                    <a:moveTo>
                      <a:pt x="187" y="0"/>
                    </a:moveTo>
                    <a:lnTo>
                      <a:pt x="23" y="0"/>
                    </a:lnTo>
                    <a:lnTo>
                      <a:pt x="0" y="24"/>
                    </a:lnTo>
                    <a:lnTo>
                      <a:pt x="209" y="24"/>
                    </a:lnTo>
                    <a:lnTo>
                      <a:pt x="187" y="0"/>
                    </a:lnTo>
                    <a:close/>
                    <a:moveTo>
                      <a:pt x="80" y="17"/>
                    </a:moveTo>
                    <a:lnTo>
                      <a:pt x="89" y="8"/>
                    </a:lnTo>
                    <a:lnTo>
                      <a:pt x="121" y="8"/>
                    </a:lnTo>
                    <a:lnTo>
                      <a:pt x="129" y="17"/>
                    </a:lnTo>
                    <a:lnTo>
                      <a:pt x="80" y="1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9" name="Freeform 821"/>
              <p:cNvSpPr/>
              <p:nvPr/>
            </p:nvSpPr>
            <p:spPr bwMode="auto">
              <a:xfrm>
                <a:off x="4260851" y="2874964"/>
                <a:ext cx="331788" cy="12700"/>
              </a:xfrm>
              <a:custGeom>
                <a:avLst/>
                <a:gdLst>
                  <a:gd name="T0" fmla="*/ 9 w 286"/>
                  <a:gd name="T1" fmla="*/ 12 h 12"/>
                  <a:gd name="T2" fmla="*/ 277 w 286"/>
                  <a:gd name="T3" fmla="*/ 12 h 12"/>
                  <a:gd name="T4" fmla="*/ 286 w 286"/>
                  <a:gd name="T5" fmla="*/ 0 h 12"/>
                  <a:gd name="T6" fmla="*/ 0 w 286"/>
                  <a:gd name="T7" fmla="*/ 0 h 12"/>
                  <a:gd name="T8" fmla="*/ 9 w 286"/>
                  <a:gd name="T9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6" h="12">
                    <a:moveTo>
                      <a:pt x="9" y="12"/>
                    </a:moveTo>
                    <a:cubicBezTo>
                      <a:pt x="20" y="12"/>
                      <a:pt x="269" y="12"/>
                      <a:pt x="277" y="12"/>
                    </a:cubicBezTo>
                    <a:cubicBezTo>
                      <a:pt x="286" y="12"/>
                      <a:pt x="286" y="0"/>
                      <a:pt x="286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2"/>
                      <a:pt x="9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61" name="组合 60"/>
          <p:cNvGrpSpPr/>
          <p:nvPr/>
        </p:nvGrpSpPr>
        <p:grpSpPr>
          <a:xfrm>
            <a:off x="1094301" y="2314529"/>
            <a:ext cx="1999044" cy="1533571"/>
            <a:chOff x="1093649" y="2835227"/>
            <a:chExt cx="1999304" cy="1533571"/>
          </a:xfrm>
        </p:grpSpPr>
        <p:grpSp>
          <p:nvGrpSpPr>
            <p:cNvPr id="2" name="组合 1"/>
            <p:cNvGrpSpPr/>
            <p:nvPr/>
          </p:nvGrpSpPr>
          <p:grpSpPr>
            <a:xfrm>
              <a:off x="1093649" y="2835227"/>
              <a:ext cx="1999304" cy="1533571"/>
              <a:chOff x="2890838" y="4437063"/>
              <a:chExt cx="279398" cy="214313"/>
            </a:xfrm>
            <a:solidFill>
              <a:srgbClr val="435468"/>
            </a:solidFill>
          </p:grpSpPr>
          <p:sp>
            <p:nvSpPr>
              <p:cNvPr id="3" name="Freeform 198"/>
              <p:cNvSpPr/>
              <p:nvPr/>
            </p:nvSpPr>
            <p:spPr bwMode="auto">
              <a:xfrm>
                <a:off x="3071811" y="4437063"/>
                <a:ext cx="31750" cy="28575"/>
              </a:xfrm>
              <a:custGeom>
                <a:avLst/>
                <a:gdLst>
                  <a:gd name="T0" fmla="*/ 32 w 33"/>
                  <a:gd name="T1" fmla="*/ 30 h 30"/>
                  <a:gd name="T2" fmla="*/ 33 w 33"/>
                  <a:gd name="T3" fmla="*/ 30 h 30"/>
                  <a:gd name="T4" fmla="*/ 16 w 33"/>
                  <a:gd name="T5" fmla="*/ 0 h 30"/>
                  <a:gd name="T6" fmla="*/ 0 w 33"/>
                  <a:gd name="T7" fmla="*/ 30 h 30"/>
                  <a:gd name="T8" fmla="*/ 0 w 33"/>
                  <a:gd name="T9" fmla="*/ 30 h 30"/>
                  <a:gd name="T10" fmla="*/ 16 w 33"/>
                  <a:gd name="T11" fmla="*/ 28 h 30"/>
                  <a:gd name="T12" fmla="*/ 32 w 33"/>
                  <a:gd name="T13" fmla="*/ 3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3" h="30">
                    <a:moveTo>
                      <a:pt x="32" y="30"/>
                    </a:moveTo>
                    <a:cubicBezTo>
                      <a:pt x="33" y="30"/>
                      <a:pt x="33" y="30"/>
                      <a:pt x="33" y="3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0" y="30"/>
                      <a:pt x="0" y="30"/>
                      <a:pt x="0" y="30"/>
                    </a:cubicBezTo>
                    <a:cubicBezTo>
                      <a:pt x="0" y="30"/>
                      <a:pt x="0" y="30"/>
                      <a:pt x="0" y="30"/>
                    </a:cubicBezTo>
                    <a:cubicBezTo>
                      <a:pt x="6" y="29"/>
                      <a:pt x="11" y="28"/>
                      <a:pt x="16" y="28"/>
                    </a:cubicBezTo>
                    <a:cubicBezTo>
                      <a:pt x="22" y="28"/>
                      <a:pt x="27" y="29"/>
                      <a:pt x="32" y="30"/>
                    </a:cubicBez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" name="Freeform 199"/>
              <p:cNvSpPr/>
              <p:nvPr/>
            </p:nvSpPr>
            <p:spPr bwMode="auto">
              <a:xfrm>
                <a:off x="3141661" y="4503738"/>
                <a:ext cx="28575" cy="31750"/>
              </a:xfrm>
              <a:custGeom>
                <a:avLst/>
                <a:gdLst>
                  <a:gd name="T0" fmla="*/ 0 w 30"/>
                  <a:gd name="T1" fmla="*/ 33 h 33"/>
                  <a:gd name="T2" fmla="*/ 0 w 30"/>
                  <a:gd name="T3" fmla="*/ 33 h 33"/>
                  <a:gd name="T4" fmla="*/ 30 w 30"/>
                  <a:gd name="T5" fmla="*/ 17 h 33"/>
                  <a:gd name="T6" fmla="*/ 0 w 30"/>
                  <a:gd name="T7" fmla="*/ 0 h 33"/>
                  <a:gd name="T8" fmla="*/ 0 w 30"/>
                  <a:gd name="T9" fmla="*/ 1 h 33"/>
                  <a:gd name="T10" fmla="*/ 2 w 30"/>
                  <a:gd name="T11" fmla="*/ 17 h 33"/>
                  <a:gd name="T12" fmla="*/ 0 w 30"/>
                  <a:gd name="T13" fmla="*/ 33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" h="33">
                    <a:moveTo>
                      <a:pt x="0" y="33"/>
                    </a:moveTo>
                    <a:cubicBezTo>
                      <a:pt x="0" y="33"/>
                      <a:pt x="0" y="33"/>
                      <a:pt x="0" y="33"/>
                    </a:cubicBezTo>
                    <a:cubicBezTo>
                      <a:pt x="30" y="17"/>
                      <a:pt x="30" y="17"/>
                      <a:pt x="30" y="17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6"/>
                      <a:pt x="2" y="11"/>
                      <a:pt x="2" y="17"/>
                    </a:cubicBezTo>
                    <a:cubicBezTo>
                      <a:pt x="2" y="22"/>
                      <a:pt x="1" y="28"/>
                      <a:pt x="0" y="33"/>
                    </a:cubicBez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" name="Freeform 200"/>
              <p:cNvSpPr/>
              <p:nvPr/>
            </p:nvSpPr>
            <p:spPr bwMode="auto">
              <a:xfrm>
                <a:off x="3113086" y="4460876"/>
                <a:ext cx="33338" cy="31750"/>
              </a:xfrm>
              <a:custGeom>
                <a:avLst/>
                <a:gdLst>
                  <a:gd name="T0" fmla="*/ 22 w 33"/>
                  <a:gd name="T1" fmla="*/ 32 h 33"/>
                  <a:gd name="T2" fmla="*/ 23 w 33"/>
                  <a:gd name="T3" fmla="*/ 33 h 33"/>
                  <a:gd name="T4" fmla="*/ 33 w 33"/>
                  <a:gd name="T5" fmla="*/ 0 h 33"/>
                  <a:gd name="T6" fmla="*/ 0 w 33"/>
                  <a:gd name="T7" fmla="*/ 10 h 33"/>
                  <a:gd name="T8" fmla="*/ 1 w 33"/>
                  <a:gd name="T9" fmla="*/ 11 h 33"/>
                  <a:gd name="T10" fmla="*/ 22 w 33"/>
                  <a:gd name="T11" fmla="*/ 32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3" h="33">
                    <a:moveTo>
                      <a:pt x="22" y="32"/>
                    </a:moveTo>
                    <a:cubicBezTo>
                      <a:pt x="23" y="33"/>
                      <a:pt x="23" y="33"/>
                      <a:pt x="23" y="33"/>
                    </a:cubicBezTo>
                    <a:cubicBezTo>
                      <a:pt x="33" y="0"/>
                      <a:pt x="33" y="0"/>
                      <a:pt x="33" y="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1" y="11"/>
                      <a:pt x="1" y="11"/>
                      <a:pt x="1" y="11"/>
                    </a:cubicBezTo>
                    <a:cubicBezTo>
                      <a:pt x="10" y="16"/>
                      <a:pt x="17" y="23"/>
                      <a:pt x="22" y="32"/>
                    </a:cubicBez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" name="Freeform 201"/>
              <p:cNvSpPr/>
              <p:nvPr/>
            </p:nvSpPr>
            <p:spPr bwMode="auto">
              <a:xfrm>
                <a:off x="3006723" y="4503738"/>
                <a:ext cx="26988" cy="25400"/>
              </a:xfrm>
              <a:custGeom>
                <a:avLst/>
                <a:gdLst>
                  <a:gd name="T0" fmla="*/ 25 w 27"/>
                  <a:gd name="T1" fmla="*/ 17 h 26"/>
                  <a:gd name="T2" fmla="*/ 27 w 27"/>
                  <a:gd name="T3" fmla="*/ 0 h 26"/>
                  <a:gd name="T4" fmla="*/ 27 w 27"/>
                  <a:gd name="T5" fmla="*/ 0 h 26"/>
                  <a:gd name="T6" fmla="*/ 0 w 27"/>
                  <a:gd name="T7" fmla="*/ 15 h 26"/>
                  <a:gd name="T8" fmla="*/ 26 w 27"/>
                  <a:gd name="T9" fmla="*/ 26 h 26"/>
                  <a:gd name="T10" fmla="*/ 25 w 27"/>
                  <a:gd name="T11" fmla="*/ 17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7" h="26">
                    <a:moveTo>
                      <a:pt x="25" y="17"/>
                    </a:moveTo>
                    <a:cubicBezTo>
                      <a:pt x="25" y="11"/>
                      <a:pt x="26" y="5"/>
                      <a:pt x="27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9" y="17"/>
                      <a:pt x="18" y="21"/>
                      <a:pt x="26" y="26"/>
                    </a:cubicBezTo>
                    <a:cubicBezTo>
                      <a:pt x="25" y="23"/>
                      <a:pt x="25" y="20"/>
                      <a:pt x="25" y="17"/>
                    </a:cubicBez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" name="Freeform 202"/>
              <p:cNvSpPr/>
              <p:nvPr/>
            </p:nvSpPr>
            <p:spPr bwMode="auto">
              <a:xfrm>
                <a:off x="3113087" y="4546601"/>
                <a:ext cx="33338" cy="31750"/>
              </a:xfrm>
              <a:custGeom>
                <a:avLst/>
                <a:gdLst>
                  <a:gd name="T0" fmla="*/ 33 w 33"/>
                  <a:gd name="T1" fmla="*/ 33 h 33"/>
                  <a:gd name="T2" fmla="*/ 23 w 33"/>
                  <a:gd name="T3" fmla="*/ 0 h 33"/>
                  <a:gd name="T4" fmla="*/ 22 w 33"/>
                  <a:gd name="T5" fmla="*/ 1 h 33"/>
                  <a:gd name="T6" fmla="*/ 1 w 33"/>
                  <a:gd name="T7" fmla="*/ 22 h 33"/>
                  <a:gd name="T8" fmla="*/ 0 w 33"/>
                  <a:gd name="T9" fmla="*/ 24 h 33"/>
                  <a:gd name="T10" fmla="*/ 33 w 33"/>
                  <a:gd name="T11" fmla="*/ 33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3" h="33">
                    <a:moveTo>
                      <a:pt x="33" y="33"/>
                    </a:moveTo>
                    <a:cubicBezTo>
                      <a:pt x="23" y="0"/>
                      <a:pt x="23" y="0"/>
                      <a:pt x="23" y="0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17" y="10"/>
                      <a:pt x="10" y="17"/>
                      <a:pt x="1" y="22"/>
                    </a:cubicBezTo>
                    <a:cubicBezTo>
                      <a:pt x="0" y="24"/>
                      <a:pt x="0" y="24"/>
                      <a:pt x="0" y="24"/>
                    </a:cubicBezTo>
                    <a:lnTo>
                      <a:pt x="33" y="33"/>
                    </a:ln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" name="Freeform 203"/>
              <p:cNvSpPr/>
              <p:nvPr/>
            </p:nvSpPr>
            <p:spPr bwMode="auto">
              <a:xfrm>
                <a:off x="3028949" y="4460877"/>
                <a:ext cx="31750" cy="31750"/>
              </a:xfrm>
              <a:custGeom>
                <a:avLst/>
                <a:gdLst>
                  <a:gd name="T0" fmla="*/ 32 w 33"/>
                  <a:gd name="T1" fmla="*/ 11 h 33"/>
                  <a:gd name="T2" fmla="*/ 33 w 33"/>
                  <a:gd name="T3" fmla="*/ 10 h 33"/>
                  <a:gd name="T4" fmla="*/ 0 w 33"/>
                  <a:gd name="T5" fmla="*/ 0 h 33"/>
                  <a:gd name="T6" fmla="*/ 10 w 33"/>
                  <a:gd name="T7" fmla="*/ 33 h 33"/>
                  <a:gd name="T8" fmla="*/ 10 w 33"/>
                  <a:gd name="T9" fmla="*/ 32 h 33"/>
                  <a:gd name="T10" fmla="*/ 32 w 33"/>
                  <a:gd name="T11" fmla="*/ 11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3" h="33">
                    <a:moveTo>
                      <a:pt x="32" y="11"/>
                    </a:moveTo>
                    <a:cubicBezTo>
                      <a:pt x="33" y="10"/>
                      <a:pt x="33" y="10"/>
                      <a:pt x="33" y="1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0" y="33"/>
                      <a:pt x="10" y="33"/>
                      <a:pt x="10" y="33"/>
                    </a:cubicBezTo>
                    <a:cubicBezTo>
                      <a:pt x="10" y="32"/>
                      <a:pt x="10" y="32"/>
                      <a:pt x="10" y="32"/>
                    </a:cubicBezTo>
                    <a:cubicBezTo>
                      <a:pt x="16" y="23"/>
                      <a:pt x="23" y="16"/>
                      <a:pt x="32" y="11"/>
                    </a:cubicBez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" name="Freeform 204"/>
              <p:cNvSpPr/>
              <p:nvPr/>
            </p:nvSpPr>
            <p:spPr bwMode="auto">
              <a:xfrm>
                <a:off x="3044824" y="4478339"/>
                <a:ext cx="84138" cy="79375"/>
              </a:xfrm>
              <a:custGeom>
                <a:avLst/>
                <a:gdLst>
                  <a:gd name="T0" fmla="*/ 86 w 86"/>
                  <a:gd name="T1" fmla="*/ 43 h 82"/>
                  <a:gd name="T2" fmla="*/ 43 w 86"/>
                  <a:gd name="T3" fmla="*/ 0 h 82"/>
                  <a:gd name="T4" fmla="*/ 0 w 86"/>
                  <a:gd name="T5" fmla="*/ 43 h 82"/>
                  <a:gd name="T6" fmla="*/ 8 w 86"/>
                  <a:gd name="T7" fmla="*/ 66 h 82"/>
                  <a:gd name="T8" fmla="*/ 20 w 86"/>
                  <a:gd name="T9" fmla="*/ 65 h 82"/>
                  <a:gd name="T10" fmla="*/ 60 w 86"/>
                  <a:gd name="T11" fmla="*/ 82 h 82"/>
                  <a:gd name="T12" fmla="*/ 86 w 86"/>
                  <a:gd name="T13" fmla="*/ 43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6" h="82">
                    <a:moveTo>
                      <a:pt x="86" y="43"/>
                    </a:moveTo>
                    <a:cubicBezTo>
                      <a:pt x="86" y="19"/>
                      <a:pt x="67" y="0"/>
                      <a:pt x="43" y="0"/>
                    </a:cubicBezTo>
                    <a:cubicBezTo>
                      <a:pt x="20" y="0"/>
                      <a:pt x="0" y="19"/>
                      <a:pt x="0" y="43"/>
                    </a:cubicBezTo>
                    <a:cubicBezTo>
                      <a:pt x="0" y="51"/>
                      <a:pt x="3" y="60"/>
                      <a:pt x="8" y="66"/>
                    </a:cubicBezTo>
                    <a:cubicBezTo>
                      <a:pt x="12" y="65"/>
                      <a:pt x="16" y="65"/>
                      <a:pt x="20" y="65"/>
                    </a:cubicBezTo>
                    <a:cubicBezTo>
                      <a:pt x="36" y="65"/>
                      <a:pt x="50" y="72"/>
                      <a:pt x="60" y="82"/>
                    </a:cubicBezTo>
                    <a:cubicBezTo>
                      <a:pt x="75" y="76"/>
                      <a:pt x="86" y="60"/>
                      <a:pt x="86" y="43"/>
                    </a:cubicBez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" name="Freeform 206"/>
              <p:cNvSpPr/>
              <p:nvPr/>
            </p:nvSpPr>
            <p:spPr bwMode="auto">
              <a:xfrm>
                <a:off x="2890838" y="4527551"/>
                <a:ext cx="233363" cy="123825"/>
              </a:xfrm>
              <a:custGeom>
                <a:avLst/>
                <a:gdLst>
                  <a:gd name="T0" fmla="*/ 179 w 241"/>
                  <a:gd name="T1" fmla="*/ 25 h 128"/>
                  <a:gd name="T2" fmla="*/ 157 w 241"/>
                  <a:gd name="T3" fmla="*/ 31 h 128"/>
                  <a:gd name="T4" fmla="*/ 108 w 241"/>
                  <a:gd name="T5" fmla="*/ 0 h 128"/>
                  <a:gd name="T6" fmla="*/ 58 w 241"/>
                  <a:gd name="T7" fmla="*/ 32 h 128"/>
                  <a:gd name="T8" fmla="*/ 43 w 241"/>
                  <a:gd name="T9" fmla="*/ 26 h 128"/>
                  <a:gd name="T10" fmla="*/ 17 w 241"/>
                  <a:gd name="T11" fmla="*/ 52 h 128"/>
                  <a:gd name="T12" fmla="*/ 18 w 241"/>
                  <a:gd name="T13" fmla="*/ 59 h 128"/>
                  <a:gd name="T14" fmla="*/ 0 w 241"/>
                  <a:gd name="T15" fmla="*/ 91 h 128"/>
                  <a:gd name="T16" fmla="*/ 37 w 241"/>
                  <a:gd name="T17" fmla="*/ 128 h 128"/>
                  <a:gd name="T18" fmla="*/ 37 w 241"/>
                  <a:gd name="T19" fmla="*/ 128 h 128"/>
                  <a:gd name="T20" fmla="*/ 37 w 241"/>
                  <a:gd name="T21" fmla="*/ 128 h 128"/>
                  <a:gd name="T22" fmla="*/ 37 w 241"/>
                  <a:gd name="T23" fmla="*/ 128 h 128"/>
                  <a:gd name="T24" fmla="*/ 38 w 241"/>
                  <a:gd name="T25" fmla="*/ 128 h 128"/>
                  <a:gd name="T26" fmla="*/ 211 w 241"/>
                  <a:gd name="T27" fmla="*/ 128 h 128"/>
                  <a:gd name="T28" fmla="*/ 212 w 241"/>
                  <a:gd name="T29" fmla="*/ 128 h 128"/>
                  <a:gd name="T30" fmla="*/ 241 w 241"/>
                  <a:gd name="T31" fmla="*/ 99 h 128"/>
                  <a:gd name="T32" fmla="*/ 223 w 241"/>
                  <a:gd name="T33" fmla="*/ 72 h 128"/>
                  <a:gd name="T34" fmla="*/ 223 w 241"/>
                  <a:gd name="T35" fmla="*/ 69 h 128"/>
                  <a:gd name="T36" fmla="*/ 179 w 241"/>
                  <a:gd name="T37" fmla="*/ 25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41" h="128">
                    <a:moveTo>
                      <a:pt x="179" y="25"/>
                    </a:moveTo>
                    <a:cubicBezTo>
                      <a:pt x="171" y="25"/>
                      <a:pt x="164" y="27"/>
                      <a:pt x="157" y="31"/>
                    </a:cubicBezTo>
                    <a:cubicBezTo>
                      <a:pt x="148" y="13"/>
                      <a:pt x="129" y="0"/>
                      <a:pt x="108" y="0"/>
                    </a:cubicBezTo>
                    <a:cubicBezTo>
                      <a:pt x="86" y="0"/>
                      <a:pt x="67" y="13"/>
                      <a:pt x="58" y="32"/>
                    </a:cubicBezTo>
                    <a:cubicBezTo>
                      <a:pt x="54" y="28"/>
                      <a:pt x="49" y="26"/>
                      <a:pt x="43" y="26"/>
                    </a:cubicBezTo>
                    <a:cubicBezTo>
                      <a:pt x="29" y="26"/>
                      <a:pt x="17" y="38"/>
                      <a:pt x="17" y="52"/>
                    </a:cubicBezTo>
                    <a:cubicBezTo>
                      <a:pt x="17" y="54"/>
                      <a:pt x="18" y="57"/>
                      <a:pt x="18" y="59"/>
                    </a:cubicBezTo>
                    <a:cubicBezTo>
                      <a:pt x="8" y="66"/>
                      <a:pt x="0" y="77"/>
                      <a:pt x="0" y="91"/>
                    </a:cubicBezTo>
                    <a:cubicBezTo>
                      <a:pt x="0" y="111"/>
                      <a:pt x="17" y="128"/>
                      <a:pt x="37" y="128"/>
                    </a:cubicBezTo>
                    <a:cubicBezTo>
                      <a:pt x="37" y="128"/>
                      <a:pt x="37" y="128"/>
                      <a:pt x="37" y="128"/>
                    </a:cubicBezTo>
                    <a:cubicBezTo>
                      <a:pt x="37" y="128"/>
                      <a:pt x="37" y="128"/>
                      <a:pt x="37" y="128"/>
                    </a:cubicBezTo>
                    <a:cubicBezTo>
                      <a:pt x="37" y="128"/>
                      <a:pt x="37" y="128"/>
                      <a:pt x="37" y="128"/>
                    </a:cubicBezTo>
                    <a:cubicBezTo>
                      <a:pt x="38" y="128"/>
                      <a:pt x="38" y="128"/>
                      <a:pt x="38" y="128"/>
                    </a:cubicBezTo>
                    <a:cubicBezTo>
                      <a:pt x="211" y="128"/>
                      <a:pt x="211" y="128"/>
                      <a:pt x="211" y="128"/>
                    </a:cubicBezTo>
                    <a:cubicBezTo>
                      <a:pt x="211" y="128"/>
                      <a:pt x="212" y="128"/>
                      <a:pt x="212" y="128"/>
                    </a:cubicBezTo>
                    <a:cubicBezTo>
                      <a:pt x="228" y="128"/>
                      <a:pt x="241" y="115"/>
                      <a:pt x="241" y="99"/>
                    </a:cubicBezTo>
                    <a:cubicBezTo>
                      <a:pt x="241" y="87"/>
                      <a:pt x="234" y="76"/>
                      <a:pt x="223" y="72"/>
                    </a:cubicBezTo>
                    <a:cubicBezTo>
                      <a:pt x="223" y="71"/>
                      <a:pt x="223" y="70"/>
                      <a:pt x="223" y="69"/>
                    </a:cubicBezTo>
                    <a:cubicBezTo>
                      <a:pt x="223" y="45"/>
                      <a:pt x="204" y="25"/>
                      <a:pt x="179" y="25"/>
                    </a:cubicBez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50" name="组合 49"/>
            <p:cNvGrpSpPr/>
            <p:nvPr/>
          </p:nvGrpSpPr>
          <p:grpSpPr>
            <a:xfrm>
              <a:off x="1729572" y="3777081"/>
              <a:ext cx="404839" cy="462046"/>
              <a:chOff x="4279901" y="5935663"/>
              <a:chExt cx="292100" cy="333376"/>
            </a:xfrm>
            <a:solidFill>
              <a:schemeClr val="bg1"/>
            </a:solidFill>
          </p:grpSpPr>
          <p:sp>
            <p:nvSpPr>
              <p:cNvPr id="51" name="Freeform 874"/>
              <p:cNvSpPr>
                <a:spLocks noEditPoints="1"/>
              </p:cNvSpPr>
              <p:nvPr/>
            </p:nvSpPr>
            <p:spPr bwMode="auto">
              <a:xfrm>
                <a:off x="4476751" y="5935663"/>
                <a:ext cx="95250" cy="333375"/>
              </a:xfrm>
              <a:custGeom>
                <a:avLst/>
                <a:gdLst>
                  <a:gd name="T0" fmla="*/ 0 w 60"/>
                  <a:gd name="T1" fmla="*/ 0 h 210"/>
                  <a:gd name="T2" fmla="*/ 0 w 60"/>
                  <a:gd name="T3" fmla="*/ 210 h 210"/>
                  <a:gd name="T4" fmla="*/ 60 w 60"/>
                  <a:gd name="T5" fmla="*/ 210 h 210"/>
                  <a:gd name="T6" fmla="*/ 60 w 60"/>
                  <a:gd name="T7" fmla="*/ 0 h 210"/>
                  <a:gd name="T8" fmla="*/ 0 w 60"/>
                  <a:gd name="T9" fmla="*/ 0 h 210"/>
                  <a:gd name="T10" fmla="*/ 43 w 60"/>
                  <a:gd name="T11" fmla="*/ 157 h 210"/>
                  <a:gd name="T12" fmla="*/ 17 w 60"/>
                  <a:gd name="T13" fmla="*/ 157 h 210"/>
                  <a:gd name="T14" fmla="*/ 17 w 60"/>
                  <a:gd name="T15" fmla="*/ 131 h 210"/>
                  <a:gd name="T16" fmla="*/ 43 w 60"/>
                  <a:gd name="T17" fmla="*/ 131 h 210"/>
                  <a:gd name="T18" fmla="*/ 43 w 60"/>
                  <a:gd name="T19" fmla="*/ 157 h 210"/>
                  <a:gd name="T20" fmla="*/ 43 w 60"/>
                  <a:gd name="T21" fmla="*/ 105 h 210"/>
                  <a:gd name="T22" fmla="*/ 17 w 60"/>
                  <a:gd name="T23" fmla="*/ 105 h 210"/>
                  <a:gd name="T24" fmla="*/ 17 w 60"/>
                  <a:gd name="T25" fmla="*/ 78 h 210"/>
                  <a:gd name="T26" fmla="*/ 43 w 60"/>
                  <a:gd name="T27" fmla="*/ 78 h 210"/>
                  <a:gd name="T28" fmla="*/ 43 w 60"/>
                  <a:gd name="T29" fmla="*/ 105 h 210"/>
                  <a:gd name="T30" fmla="*/ 43 w 60"/>
                  <a:gd name="T31" fmla="*/ 52 h 210"/>
                  <a:gd name="T32" fmla="*/ 17 w 60"/>
                  <a:gd name="T33" fmla="*/ 52 h 210"/>
                  <a:gd name="T34" fmla="*/ 17 w 60"/>
                  <a:gd name="T35" fmla="*/ 26 h 210"/>
                  <a:gd name="T36" fmla="*/ 43 w 60"/>
                  <a:gd name="T37" fmla="*/ 26 h 210"/>
                  <a:gd name="T38" fmla="*/ 43 w 60"/>
                  <a:gd name="T39" fmla="*/ 52 h 2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60" h="210">
                    <a:moveTo>
                      <a:pt x="0" y="0"/>
                    </a:moveTo>
                    <a:lnTo>
                      <a:pt x="0" y="210"/>
                    </a:lnTo>
                    <a:lnTo>
                      <a:pt x="60" y="210"/>
                    </a:lnTo>
                    <a:lnTo>
                      <a:pt x="60" y="0"/>
                    </a:lnTo>
                    <a:lnTo>
                      <a:pt x="0" y="0"/>
                    </a:lnTo>
                    <a:close/>
                    <a:moveTo>
                      <a:pt x="43" y="157"/>
                    </a:moveTo>
                    <a:lnTo>
                      <a:pt x="17" y="157"/>
                    </a:lnTo>
                    <a:lnTo>
                      <a:pt x="17" y="131"/>
                    </a:lnTo>
                    <a:lnTo>
                      <a:pt x="43" y="131"/>
                    </a:lnTo>
                    <a:lnTo>
                      <a:pt x="43" y="157"/>
                    </a:lnTo>
                    <a:close/>
                    <a:moveTo>
                      <a:pt x="43" y="105"/>
                    </a:moveTo>
                    <a:lnTo>
                      <a:pt x="17" y="105"/>
                    </a:lnTo>
                    <a:lnTo>
                      <a:pt x="17" y="78"/>
                    </a:lnTo>
                    <a:lnTo>
                      <a:pt x="43" y="78"/>
                    </a:lnTo>
                    <a:lnTo>
                      <a:pt x="43" y="105"/>
                    </a:lnTo>
                    <a:close/>
                    <a:moveTo>
                      <a:pt x="43" y="52"/>
                    </a:moveTo>
                    <a:lnTo>
                      <a:pt x="17" y="52"/>
                    </a:lnTo>
                    <a:lnTo>
                      <a:pt x="17" y="26"/>
                    </a:lnTo>
                    <a:lnTo>
                      <a:pt x="43" y="26"/>
                    </a:lnTo>
                    <a:lnTo>
                      <a:pt x="43" y="5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2" name="Freeform 875"/>
              <p:cNvSpPr>
                <a:spLocks noEditPoints="1"/>
              </p:cNvSpPr>
              <p:nvPr/>
            </p:nvSpPr>
            <p:spPr bwMode="auto">
              <a:xfrm>
                <a:off x="4279901" y="5981701"/>
                <a:ext cx="166688" cy="287338"/>
              </a:xfrm>
              <a:custGeom>
                <a:avLst/>
                <a:gdLst>
                  <a:gd name="T0" fmla="*/ 87 w 105"/>
                  <a:gd name="T1" fmla="*/ 9 h 181"/>
                  <a:gd name="T2" fmla="*/ 49 w 105"/>
                  <a:gd name="T3" fmla="*/ 9 h 181"/>
                  <a:gd name="T4" fmla="*/ 49 w 105"/>
                  <a:gd name="T5" fmla="*/ 23 h 181"/>
                  <a:gd name="T6" fmla="*/ 24 w 105"/>
                  <a:gd name="T7" fmla="*/ 23 h 181"/>
                  <a:gd name="T8" fmla="*/ 24 w 105"/>
                  <a:gd name="T9" fmla="*/ 0 h 181"/>
                  <a:gd name="T10" fmla="*/ 16 w 105"/>
                  <a:gd name="T11" fmla="*/ 0 h 181"/>
                  <a:gd name="T12" fmla="*/ 16 w 105"/>
                  <a:gd name="T13" fmla="*/ 23 h 181"/>
                  <a:gd name="T14" fmla="*/ 0 w 105"/>
                  <a:gd name="T15" fmla="*/ 23 h 181"/>
                  <a:gd name="T16" fmla="*/ 0 w 105"/>
                  <a:gd name="T17" fmla="*/ 181 h 181"/>
                  <a:gd name="T18" fmla="*/ 105 w 105"/>
                  <a:gd name="T19" fmla="*/ 181 h 181"/>
                  <a:gd name="T20" fmla="*/ 105 w 105"/>
                  <a:gd name="T21" fmla="*/ 23 h 181"/>
                  <a:gd name="T22" fmla="*/ 87 w 105"/>
                  <a:gd name="T23" fmla="*/ 23 h 181"/>
                  <a:gd name="T24" fmla="*/ 87 w 105"/>
                  <a:gd name="T25" fmla="*/ 9 h 181"/>
                  <a:gd name="T26" fmla="*/ 43 w 105"/>
                  <a:gd name="T27" fmla="*/ 128 h 181"/>
                  <a:gd name="T28" fmla="*/ 16 w 105"/>
                  <a:gd name="T29" fmla="*/ 128 h 181"/>
                  <a:gd name="T30" fmla="*/ 16 w 105"/>
                  <a:gd name="T31" fmla="*/ 102 h 181"/>
                  <a:gd name="T32" fmla="*/ 43 w 105"/>
                  <a:gd name="T33" fmla="*/ 102 h 181"/>
                  <a:gd name="T34" fmla="*/ 43 w 105"/>
                  <a:gd name="T35" fmla="*/ 128 h 181"/>
                  <a:gd name="T36" fmla="*/ 43 w 105"/>
                  <a:gd name="T37" fmla="*/ 76 h 181"/>
                  <a:gd name="T38" fmla="*/ 16 w 105"/>
                  <a:gd name="T39" fmla="*/ 76 h 181"/>
                  <a:gd name="T40" fmla="*/ 16 w 105"/>
                  <a:gd name="T41" fmla="*/ 49 h 181"/>
                  <a:gd name="T42" fmla="*/ 43 w 105"/>
                  <a:gd name="T43" fmla="*/ 49 h 181"/>
                  <a:gd name="T44" fmla="*/ 43 w 105"/>
                  <a:gd name="T45" fmla="*/ 76 h 181"/>
                  <a:gd name="T46" fmla="*/ 87 w 105"/>
                  <a:gd name="T47" fmla="*/ 128 h 181"/>
                  <a:gd name="T48" fmla="*/ 61 w 105"/>
                  <a:gd name="T49" fmla="*/ 128 h 181"/>
                  <a:gd name="T50" fmla="*/ 61 w 105"/>
                  <a:gd name="T51" fmla="*/ 102 h 181"/>
                  <a:gd name="T52" fmla="*/ 87 w 105"/>
                  <a:gd name="T53" fmla="*/ 102 h 181"/>
                  <a:gd name="T54" fmla="*/ 87 w 105"/>
                  <a:gd name="T55" fmla="*/ 128 h 181"/>
                  <a:gd name="T56" fmla="*/ 87 w 105"/>
                  <a:gd name="T57" fmla="*/ 76 h 181"/>
                  <a:gd name="T58" fmla="*/ 61 w 105"/>
                  <a:gd name="T59" fmla="*/ 76 h 181"/>
                  <a:gd name="T60" fmla="*/ 61 w 105"/>
                  <a:gd name="T61" fmla="*/ 49 h 181"/>
                  <a:gd name="T62" fmla="*/ 87 w 105"/>
                  <a:gd name="T63" fmla="*/ 49 h 181"/>
                  <a:gd name="T64" fmla="*/ 87 w 105"/>
                  <a:gd name="T65" fmla="*/ 76 h 1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05" h="181">
                    <a:moveTo>
                      <a:pt x="87" y="9"/>
                    </a:moveTo>
                    <a:lnTo>
                      <a:pt x="49" y="9"/>
                    </a:lnTo>
                    <a:lnTo>
                      <a:pt x="49" y="23"/>
                    </a:lnTo>
                    <a:lnTo>
                      <a:pt x="24" y="23"/>
                    </a:lnTo>
                    <a:lnTo>
                      <a:pt x="24" y="0"/>
                    </a:lnTo>
                    <a:lnTo>
                      <a:pt x="16" y="0"/>
                    </a:lnTo>
                    <a:lnTo>
                      <a:pt x="16" y="23"/>
                    </a:lnTo>
                    <a:lnTo>
                      <a:pt x="0" y="23"/>
                    </a:lnTo>
                    <a:lnTo>
                      <a:pt x="0" y="181"/>
                    </a:lnTo>
                    <a:lnTo>
                      <a:pt x="105" y="181"/>
                    </a:lnTo>
                    <a:lnTo>
                      <a:pt x="105" y="23"/>
                    </a:lnTo>
                    <a:lnTo>
                      <a:pt x="87" y="23"/>
                    </a:lnTo>
                    <a:lnTo>
                      <a:pt x="87" y="9"/>
                    </a:lnTo>
                    <a:close/>
                    <a:moveTo>
                      <a:pt x="43" y="128"/>
                    </a:moveTo>
                    <a:lnTo>
                      <a:pt x="16" y="128"/>
                    </a:lnTo>
                    <a:lnTo>
                      <a:pt x="16" y="102"/>
                    </a:lnTo>
                    <a:lnTo>
                      <a:pt x="43" y="102"/>
                    </a:lnTo>
                    <a:lnTo>
                      <a:pt x="43" y="128"/>
                    </a:lnTo>
                    <a:close/>
                    <a:moveTo>
                      <a:pt x="43" y="76"/>
                    </a:moveTo>
                    <a:lnTo>
                      <a:pt x="16" y="76"/>
                    </a:lnTo>
                    <a:lnTo>
                      <a:pt x="16" y="49"/>
                    </a:lnTo>
                    <a:lnTo>
                      <a:pt x="43" y="49"/>
                    </a:lnTo>
                    <a:lnTo>
                      <a:pt x="43" y="76"/>
                    </a:lnTo>
                    <a:close/>
                    <a:moveTo>
                      <a:pt x="87" y="128"/>
                    </a:moveTo>
                    <a:lnTo>
                      <a:pt x="61" y="128"/>
                    </a:lnTo>
                    <a:lnTo>
                      <a:pt x="61" y="102"/>
                    </a:lnTo>
                    <a:lnTo>
                      <a:pt x="87" y="102"/>
                    </a:lnTo>
                    <a:lnTo>
                      <a:pt x="87" y="128"/>
                    </a:lnTo>
                    <a:close/>
                    <a:moveTo>
                      <a:pt x="87" y="76"/>
                    </a:moveTo>
                    <a:lnTo>
                      <a:pt x="61" y="76"/>
                    </a:lnTo>
                    <a:lnTo>
                      <a:pt x="61" y="49"/>
                    </a:lnTo>
                    <a:lnTo>
                      <a:pt x="87" y="49"/>
                    </a:lnTo>
                    <a:lnTo>
                      <a:pt x="87" y="7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63" name="组合 62"/>
          <p:cNvGrpSpPr/>
          <p:nvPr/>
        </p:nvGrpSpPr>
        <p:grpSpPr>
          <a:xfrm>
            <a:off x="6224433" y="2791639"/>
            <a:ext cx="1999044" cy="1533571"/>
            <a:chOff x="6224449" y="3312337"/>
            <a:chExt cx="1999304" cy="1533571"/>
          </a:xfrm>
        </p:grpSpPr>
        <p:grpSp>
          <p:nvGrpSpPr>
            <p:cNvPr id="24" name="组合 23"/>
            <p:cNvGrpSpPr/>
            <p:nvPr/>
          </p:nvGrpSpPr>
          <p:grpSpPr>
            <a:xfrm>
              <a:off x="6224449" y="3312337"/>
              <a:ext cx="1999304" cy="1533571"/>
              <a:chOff x="2890838" y="4437063"/>
              <a:chExt cx="279398" cy="214313"/>
            </a:xfrm>
            <a:solidFill>
              <a:srgbClr val="435468"/>
            </a:solidFill>
          </p:grpSpPr>
          <p:sp>
            <p:nvSpPr>
              <p:cNvPr id="25" name="Freeform 198"/>
              <p:cNvSpPr/>
              <p:nvPr/>
            </p:nvSpPr>
            <p:spPr bwMode="auto">
              <a:xfrm>
                <a:off x="3071811" y="4437063"/>
                <a:ext cx="31750" cy="28575"/>
              </a:xfrm>
              <a:custGeom>
                <a:avLst/>
                <a:gdLst>
                  <a:gd name="T0" fmla="*/ 32 w 33"/>
                  <a:gd name="T1" fmla="*/ 30 h 30"/>
                  <a:gd name="T2" fmla="*/ 33 w 33"/>
                  <a:gd name="T3" fmla="*/ 30 h 30"/>
                  <a:gd name="T4" fmla="*/ 16 w 33"/>
                  <a:gd name="T5" fmla="*/ 0 h 30"/>
                  <a:gd name="T6" fmla="*/ 0 w 33"/>
                  <a:gd name="T7" fmla="*/ 30 h 30"/>
                  <a:gd name="T8" fmla="*/ 0 w 33"/>
                  <a:gd name="T9" fmla="*/ 30 h 30"/>
                  <a:gd name="T10" fmla="*/ 16 w 33"/>
                  <a:gd name="T11" fmla="*/ 28 h 30"/>
                  <a:gd name="T12" fmla="*/ 32 w 33"/>
                  <a:gd name="T13" fmla="*/ 3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3" h="30">
                    <a:moveTo>
                      <a:pt x="32" y="30"/>
                    </a:moveTo>
                    <a:cubicBezTo>
                      <a:pt x="33" y="30"/>
                      <a:pt x="33" y="30"/>
                      <a:pt x="33" y="3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0" y="30"/>
                      <a:pt x="0" y="30"/>
                      <a:pt x="0" y="30"/>
                    </a:cubicBezTo>
                    <a:cubicBezTo>
                      <a:pt x="0" y="30"/>
                      <a:pt x="0" y="30"/>
                      <a:pt x="0" y="30"/>
                    </a:cubicBezTo>
                    <a:cubicBezTo>
                      <a:pt x="6" y="29"/>
                      <a:pt x="11" y="28"/>
                      <a:pt x="16" y="28"/>
                    </a:cubicBezTo>
                    <a:cubicBezTo>
                      <a:pt x="22" y="28"/>
                      <a:pt x="27" y="29"/>
                      <a:pt x="32" y="3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6" name="Freeform 199"/>
              <p:cNvSpPr/>
              <p:nvPr/>
            </p:nvSpPr>
            <p:spPr bwMode="auto">
              <a:xfrm>
                <a:off x="3141661" y="4503738"/>
                <a:ext cx="28575" cy="31750"/>
              </a:xfrm>
              <a:custGeom>
                <a:avLst/>
                <a:gdLst>
                  <a:gd name="T0" fmla="*/ 0 w 30"/>
                  <a:gd name="T1" fmla="*/ 33 h 33"/>
                  <a:gd name="T2" fmla="*/ 0 w 30"/>
                  <a:gd name="T3" fmla="*/ 33 h 33"/>
                  <a:gd name="T4" fmla="*/ 30 w 30"/>
                  <a:gd name="T5" fmla="*/ 17 h 33"/>
                  <a:gd name="T6" fmla="*/ 0 w 30"/>
                  <a:gd name="T7" fmla="*/ 0 h 33"/>
                  <a:gd name="T8" fmla="*/ 0 w 30"/>
                  <a:gd name="T9" fmla="*/ 1 h 33"/>
                  <a:gd name="T10" fmla="*/ 2 w 30"/>
                  <a:gd name="T11" fmla="*/ 17 h 33"/>
                  <a:gd name="T12" fmla="*/ 0 w 30"/>
                  <a:gd name="T13" fmla="*/ 33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" h="33">
                    <a:moveTo>
                      <a:pt x="0" y="33"/>
                    </a:moveTo>
                    <a:cubicBezTo>
                      <a:pt x="0" y="33"/>
                      <a:pt x="0" y="33"/>
                      <a:pt x="0" y="33"/>
                    </a:cubicBezTo>
                    <a:cubicBezTo>
                      <a:pt x="30" y="17"/>
                      <a:pt x="30" y="17"/>
                      <a:pt x="30" y="17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6"/>
                      <a:pt x="2" y="11"/>
                      <a:pt x="2" y="17"/>
                    </a:cubicBezTo>
                    <a:cubicBezTo>
                      <a:pt x="2" y="22"/>
                      <a:pt x="1" y="28"/>
                      <a:pt x="0" y="33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7" name="Freeform 200"/>
              <p:cNvSpPr/>
              <p:nvPr/>
            </p:nvSpPr>
            <p:spPr bwMode="auto">
              <a:xfrm>
                <a:off x="3113086" y="4460876"/>
                <a:ext cx="33338" cy="31750"/>
              </a:xfrm>
              <a:custGeom>
                <a:avLst/>
                <a:gdLst>
                  <a:gd name="T0" fmla="*/ 22 w 33"/>
                  <a:gd name="T1" fmla="*/ 32 h 33"/>
                  <a:gd name="T2" fmla="*/ 23 w 33"/>
                  <a:gd name="T3" fmla="*/ 33 h 33"/>
                  <a:gd name="T4" fmla="*/ 33 w 33"/>
                  <a:gd name="T5" fmla="*/ 0 h 33"/>
                  <a:gd name="T6" fmla="*/ 0 w 33"/>
                  <a:gd name="T7" fmla="*/ 10 h 33"/>
                  <a:gd name="T8" fmla="*/ 1 w 33"/>
                  <a:gd name="T9" fmla="*/ 11 h 33"/>
                  <a:gd name="T10" fmla="*/ 22 w 33"/>
                  <a:gd name="T11" fmla="*/ 32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3" h="33">
                    <a:moveTo>
                      <a:pt x="22" y="32"/>
                    </a:moveTo>
                    <a:cubicBezTo>
                      <a:pt x="23" y="33"/>
                      <a:pt x="23" y="33"/>
                      <a:pt x="23" y="33"/>
                    </a:cubicBezTo>
                    <a:cubicBezTo>
                      <a:pt x="33" y="0"/>
                      <a:pt x="33" y="0"/>
                      <a:pt x="33" y="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1" y="11"/>
                      <a:pt x="1" y="11"/>
                      <a:pt x="1" y="11"/>
                    </a:cubicBezTo>
                    <a:cubicBezTo>
                      <a:pt x="10" y="16"/>
                      <a:pt x="17" y="23"/>
                      <a:pt x="22" y="32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8" name="Freeform 201"/>
              <p:cNvSpPr/>
              <p:nvPr/>
            </p:nvSpPr>
            <p:spPr bwMode="auto">
              <a:xfrm>
                <a:off x="3006723" y="4503738"/>
                <a:ext cx="26988" cy="25400"/>
              </a:xfrm>
              <a:custGeom>
                <a:avLst/>
                <a:gdLst>
                  <a:gd name="T0" fmla="*/ 25 w 27"/>
                  <a:gd name="T1" fmla="*/ 17 h 26"/>
                  <a:gd name="T2" fmla="*/ 27 w 27"/>
                  <a:gd name="T3" fmla="*/ 0 h 26"/>
                  <a:gd name="T4" fmla="*/ 27 w 27"/>
                  <a:gd name="T5" fmla="*/ 0 h 26"/>
                  <a:gd name="T6" fmla="*/ 0 w 27"/>
                  <a:gd name="T7" fmla="*/ 15 h 26"/>
                  <a:gd name="T8" fmla="*/ 26 w 27"/>
                  <a:gd name="T9" fmla="*/ 26 h 26"/>
                  <a:gd name="T10" fmla="*/ 25 w 27"/>
                  <a:gd name="T11" fmla="*/ 17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7" h="26">
                    <a:moveTo>
                      <a:pt x="25" y="17"/>
                    </a:moveTo>
                    <a:cubicBezTo>
                      <a:pt x="25" y="11"/>
                      <a:pt x="26" y="5"/>
                      <a:pt x="27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9" y="17"/>
                      <a:pt x="18" y="21"/>
                      <a:pt x="26" y="26"/>
                    </a:cubicBezTo>
                    <a:cubicBezTo>
                      <a:pt x="25" y="23"/>
                      <a:pt x="25" y="20"/>
                      <a:pt x="25" y="17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9" name="Freeform 202"/>
              <p:cNvSpPr/>
              <p:nvPr/>
            </p:nvSpPr>
            <p:spPr bwMode="auto">
              <a:xfrm>
                <a:off x="3113087" y="4546601"/>
                <a:ext cx="33338" cy="31750"/>
              </a:xfrm>
              <a:custGeom>
                <a:avLst/>
                <a:gdLst>
                  <a:gd name="T0" fmla="*/ 33 w 33"/>
                  <a:gd name="T1" fmla="*/ 33 h 33"/>
                  <a:gd name="T2" fmla="*/ 23 w 33"/>
                  <a:gd name="T3" fmla="*/ 0 h 33"/>
                  <a:gd name="T4" fmla="*/ 22 w 33"/>
                  <a:gd name="T5" fmla="*/ 1 h 33"/>
                  <a:gd name="T6" fmla="*/ 1 w 33"/>
                  <a:gd name="T7" fmla="*/ 22 h 33"/>
                  <a:gd name="T8" fmla="*/ 0 w 33"/>
                  <a:gd name="T9" fmla="*/ 24 h 33"/>
                  <a:gd name="T10" fmla="*/ 33 w 33"/>
                  <a:gd name="T11" fmla="*/ 33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3" h="33">
                    <a:moveTo>
                      <a:pt x="33" y="33"/>
                    </a:moveTo>
                    <a:cubicBezTo>
                      <a:pt x="23" y="0"/>
                      <a:pt x="23" y="0"/>
                      <a:pt x="23" y="0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17" y="10"/>
                      <a:pt x="10" y="17"/>
                      <a:pt x="1" y="22"/>
                    </a:cubicBezTo>
                    <a:cubicBezTo>
                      <a:pt x="0" y="24"/>
                      <a:pt x="0" y="24"/>
                      <a:pt x="0" y="24"/>
                    </a:cubicBezTo>
                    <a:lnTo>
                      <a:pt x="33" y="33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0" name="Freeform 203"/>
              <p:cNvSpPr/>
              <p:nvPr/>
            </p:nvSpPr>
            <p:spPr bwMode="auto">
              <a:xfrm>
                <a:off x="3028949" y="4460877"/>
                <a:ext cx="31750" cy="31750"/>
              </a:xfrm>
              <a:custGeom>
                <a:avLst/>
                <a:gdLst>
                  <a:gd name="T0" fmla="*/ 32 w 33"/>
                  <a:gd name="T1" fmla="*/ 11 h 33"/>
                  <a:gd name="T2" fmla="*/ 33 w 33"/>
                  <a:gd name="T3" fmla="*/ 10 h 33"/>
                  <a:gd name="T4" fmla="*/ 0 w 33"/>
                  <a:gd name="T5" fmla="*/ 0 h 33"/>
                  <a:gd name="T6" fmla="*/ 10 w 33"/>
                  <a:gd name="T7" fmla="*/ 33 h 33"/>
                  <a:gd name="T8" fmla="*/ 10 w 33"/>
                  <a:gd name="T9" fmla="*/ 32 h 33"/>
                  <a:gd name="T10" fmla="*/ 32 w 33"/>
                  <a:gd name="T11" fmla="*/ 11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3" h="33">
                    <a:moveTo>
                      <a:pt x="32" y="11"/>
                    </a:moveTo>
                    <a:cubicBezTo>
                      <a:pt x="33" y="10"/>
                      <a:pt x="33" y="10"/>
                      <a:pt x="33" y="1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0" y="33"/>
                      <a:pt x="10" y="33"/>
                      <a:pt x="10" y="33"/>
                    </a:cubicBezTo>
                    <a:cubicBezTo>
                      <a:pt x="10" y="32"/>
                      <a:pt x="10" y="32"/>
                      <a:pt x="10" y="32"/>
                    </a:cubicBezTo>
                    <a:cubicBezTo>
                      <a:pt x="16" y="23"/>
                      <a:pt x="23" y="16"/>
                      <a:pt x="32" y="1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1" name="Freeform 204"/>
              <p:cNvSpPr/>
              <p:nvPr/>
            </p:nvSpPr>
            <p:spPr bwMode="auto">
              <a:xfrm>
                <a:off x="3044824" y="4478339"/>
                <a:ext cx="84138" cy="79375"/>
              </a:xfrm>
              <a:custGeom>
                <a:avLst/>
                <a:gdLst>
                  <a:gd name="T0" fmla="*/ 86 w 86"/>
                  <a:gd name="T1" fmla="*/ 43 h 82"/>
                  <a:gd name="T2" fmla="*/ 43 w 86"/>
                  <a:gd name="T3" fmla="*/ 0 h 82"/>
                  <a:gd name="T4" fmla="*/ 0 w 86"/>
                  <a:gd name="T5" fmla="*/ 43 h 82"/>
                  <a:gd name="T6" fmla="*/ 8 w 86"/>
                  <a:gd name="T7" fmla="*/ 66 h 82"/>
                  <a:gd name="T8" fmla="*/ 20 w 86"/>
                  <a:gd name="T9" fmla="*/ 65 h 82"/>
                  <a:gd name="T10" fmla="*/ 60 w 86"/>
                  <a:gd name="T11" fmla="*/ 82 h 82"/>
                  <a:gd name="T12" fmla="*/ 86 w 86"/>
                  <a:gd name="T13" fmla="*/ 43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6" h="82">
                    <a:moveTo>
                      <a:pt x="86" y="43"/>
                    </a:moveTo>
                    <a:cubicBezTo>
                      <a:pt x="86" y="19"/>
                      <a:pt x="67" y="0"/>
                      <a:pt x="43" y="0"/>
                    </a:cubicBezTo>
                    <a:cubicBezTo>
                      <a:pt x="20" y="0"/>
                      <a:pt x="0" y="19"/>
                      <a:pt x="0" y="43"/>
                    </a:cubicBezTo>
                    <a:cubicBezTo>
                      <a:pt x="0" y="51"/>
                      <a:pt x="3" y="60"/>
                      <a:pt x="8" y="66"/>
                    </a:cubicBezTo>
                    <a:cubicBezTo>
                      <a:pt x="12" y="65"/>
                      <a:pt x="16" y="65"/>
                      <a:pt x="20" y="65"/>
                    </a:cubicBezTo>
                    <a:cubicBezTo>
                      <a:pt x="36" y="65"/>
                      <a:pt x="50" y="72"/>
                      <a:pt x="60" y="82"/>
                    </a:cubicBezTo>
                    <a:cubicBezTo>
                      <a:pt x="75" y="76"/>
                      <a:pt x="86" y="60"/>
                      <a:pt x="86" y="43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2" name="Freeform 206"/>
              <p:cNvSpPr/>
              <p:nvPr/>
            </p:nvSpPr>
            <p:spPr bwMode="auto">
              <a:xfrm>
                <a:off x="2890838" y="4527551"/>
                <a:ext cx="233363" cy="123825"/>
              </a:xfrm>
              <a:custGeom>
                <a:avLst/>
                <a:gdLst>
                  <a:gd name="T0" fmla="*/ 179 w 241"/>
                  <a:gd name="T1" fmla="*/ 25 h 128"/>
                  <a:gd name="T2" fmla="*/ 157 w 241"/>
                  <a:gd name="T3" fmla="*/ 31 h 128"/>
                  <a:gd name="T4" fmla="*/ 108 w 241"/>
                  <a:gd name="T5" fmla="*/ 0 h 128"/>
                  <a:gd name="T6" fmla="*/ 58 w 241"/>
                  <a:gd name="T7" fmla="*/ 32 h 128"/>
                  <a:gd name="T8" fmla="*/ 43 w 241"/>
                  <a:gd name="T9" fmla="*/ 26 h 128"/>
                  <a:gd name="T10" fmla="*/ 17 w 241"/>
                  <a:gd name="T11" fmla="*/ 52 h 128"/>
                  <a:gd name="T12" fmla="*/ 18 w 241"/>
                  <a:gd name="T13" fmla="*/ 59 h 128"/>
                  <a:gd name="T14" fmla="*/ 0 w 241"/>
                  <a:gd name="T15" fmla="*/ 91 h 128"/>
                  <a:gd name="T16" fmla="*/ 37 w 241"/>
                  <a:gd name="T17" fmla="*/ 128 h 128"/>
                  <a:gd name="T18" fmla="*/ 37 w 241"/>
                  <a:gd name="T19" fmla="*/ 128 h 128"/>
                  <a:gd name="T20" fmla="*/ 37 w 241"/>
                  <a:gd name="T21" fmla="*/ 128 h 128"/>
                  <a:gd name="T22" fmla="*/ 37 w 241"/>
                  <a:gd name="T23" fmla="*/ 128 h 128"/>
                  <a:gd name="T24" fmla="*/ 38 w 241"/>
                  <a:gd name="T25" fmla="*/ 128 h 128"/>
                  <a:gd name="T26" fmla="*/ 211 w 241"/>
                  <a:gd name="T27" fmla="*/ 128 h 128"/>
                  <a:gd name="T28" fmla="*/ 212 w 241"/>
                  <a:gd name="T29" fmla="*/ 128 h 128"/>
                  <a:gd name="T30" fmla="*/ 241 w 241"/>
                  <a:gd name="T31" fmla="*/ 99 h 128"/>
                  <a:gd name="T32" fmla="*/ 223 w 241"/>
                  <a:gd name="T33" fmla="*/ 72 h 128"/>
                  <a:gd name="T34" fmla="*/ 223 w 241"/>
                  <a:gd name="T35" fmla="*/ 69 h 128"/>
                  <a:gd name="T36" fmla="*/ 179 w 241"/>
                  <a:gd name="T37" fmla="*/ 25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41" h="128">
                    <a:moveTo>
                      <a:pt x="179" y="25"/>
                    </a:moveTo>
                    <a:cubicBezTo>
                      <a:pt x="171" y="25"/>
                      <a:pt x="164" y="27"/>
                      <a:pt x="157" y="31"/>
                    </a:cubicBezTo>
                    <a:cubicBezTo>
                      <a:pt x="148" y="13"/>
                      <a:pt x="129" y="0"/>
                      <a:pt x="108" y="0"/>
                    </a:cubicBezTo>
                    <a:cubicBezTo>
                      <a:pt x="86" y="0"/>
                      <a:pt x="67" y="13"/>
                      <a:pt x="58" y="32"/>
                    </a:cubicBezTo>
                    <a:cubicBezTo>
                      <a:pt x="54" y="28"/>
                      <a:pt x="49" y="26"/>
                      <a:pt x="43" y="26"/>
                    </a:cubicBezTo>
                    <a:cubicBezTo>
                      <a:pt x="29" y="26"/>
                      <a:pt x="17" y="38"/>
                      <a:pt x="17" y="52"/>
                    </a:cubicBezTo>
                    <a:cubicBezTo>
                      <a:pt x="17" y="54"/>
                      <a:pt x="18" y="57"/>
                      <a:pt x="18" y="59"/>
                    </a:cubicBezTo>
                    <a:cubicBezTo>
                      <a:pt x="8" y="66"/>
                      <a:pt x="0" y="77"/>
                      <a:pt x="0" y="91"/>
                    </a:cubicBezTo>
                    <a:cubicBezTo>
                      <a:pt x="0" y="111"/>
                      <a:pt x="17" y="128"/>
                      <a:pt x="37" y="128"/>
                    </a:cubicBezTo>
                    <a:cubicBezTo>
                      <a:pt x="37" y="128"/>
                      <a:pt x="37" y="128"/>
                      <a:pt x="37" y="128"/>
                    </a:cubicBezTo>
                    <a:cubicBezTo>
                      <a:pt x="37" y="128"/>
                      <a:pt x="37" y="128"/>
                      <a:pt x="37" y="128"/>
                    </a:cubicBezTo>
                    <a:cubicBezTo>
                      <a:pt x="37" y="128"/>
                      <a:pt x="37" y="128"/>
                      <a:pt x="37" y="128"/>
                    </a:cubicBezTo>
                    <a:cubicBezTo>
                      <a:pt x="38" y="128"/>
                      <a:pt x="38" y="128"/>
                      <a:pt x="38" y="128"/>
                    </a:cubicBezTo>
                    <a:cubicBezTo>
                      <a:pt x="211" y="128"/>
                      <a:pt x="211" y="128"/>
                      <a:pt x="211" y="128"/>
                    </a:cubicBezTo>
                    <a:cubicBezTo>
                      <a:pt x="211" y="128"/>
                      <a:pt x="212" y="128"/>
                      <a:pt x="212" y="128"/>
                    </a:cubicBezTo>
                    <a:cubicBezTo>
                      <a:pt x="228" y="128"/>
                      <a:pt x="241" y="115"/>
                      <a:pt x="241" y="99"/>
                    </a:cubicBezTo>
                    <a:cubicBezTo>
                      <a:pt x="241" y="87"/>
                      <a:pt x="234" y="76"/>
                      <a:pt x="223" y="72"/>
                    </a:cubicBezTo>
                    <a:cubicBezTo>
                      <a:pt x="223" y="71"/>
                      <a:pt x="223" y="70"/>
                      <a:pt x="223" y="69"/>
                    </a:cubicBezTo>
                    <a:cubicBezTo>
                      <a:pt x="223" y="45"/>
                      <a:pt x="204" y="25"/>
                      <a:pt x="179" y="25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>
              <a:off x="6822671" y="4290378"/>
              <a:ext cx="462046" cy="396039"/>
              <a:chOff x="8937626" y="4622801"/>
              <a:chExt cx="333375" cy="285750"/>
            </a:xfrm>
            <a:solidFill>
              <a:schemeClr val="bg1"/>
            </a:solidFill>
          </p:grpSpPr>
          <p:sp>
            <p:nvSpPr>
              <p:cNvPr id="54" name="Freeform 890"/>
              <p:cNvSpPr>
                <a:spLocks noEditPoints="1"/>
              </p:cNvSpPr>
              <p:nvPr/>
            </p:nvSpPr>
            <p:spPr bwMode="auto">
              <a:xfrm>
                <a:off x="8937626" y="4622801"/>
                <a:ext cx="333375" cy="285750"/>
              </a:xfrm>
              <a:custGeom>
                <a:avLst/>
                <a:gdLst>
                  <a:gd name="T0" fmla="*/ 278 w 288"/>
                  <a:gd name="T1" fmla="*/ 0 h 246"/>
                  <a:gd name="T2" fmla="*/ 52 w 288"/>
                  <a:gd name="T3" fmla="*/ 0 h 246"/>
                  <a:gd name="T4" fmla="*/ 42 w 288"/>
                  <a:gd name="T5" fmla="*/ 10 h 246"/>
                  <a:gd name="T6" fmla="*/ 42 w 288"/>
                  <a:gd name="T7" fmla="*/ 43 h 246"/>
                  <a:gd name="T8" fmla="*/ 10 w 288"/>
                  <a:gd name="T9" fmla="*/ 43 h 246"/>
                  <a:gd name="T10" fmla="*/ 0 w 288"/>
                  <a:gd name="T11" fmla="*/ 53 h 246"/>
                  <a:gd name="T12" fmla="*/ 0 w 288"/>
                  <a:gd name="T13" fmla="*/ 219 h 246"/>
                  <a:gd name="T14" fmla="*/ 27 w 288"/>
                  <a:gd name="T15" fmla="*/ 246 h 246"/>
                  <a:gd name="T16" fmla="*/ 52 w 288"/>
                  <a:gd name="T17" fmla="*/ 246 h 246"/>
                  <a:gd name="T18" fmla="*/ 241 w 288"/>
                  <a:gd name="T19" fmla="*/ 246 h 246"/>
                  <a:gd name="T20" fmla="*/ 278 w 288"/>
                  <a:gd name="T21" fmla="*/ 246 h 246"/>
                  <a:gd name="T22" fmla="*/ 288 w 288"/>
                  <a:gd name="T23" fmla="*/ 236 h 246"/>
                  <a:gd name="T24" fmla="*/ 288 w 288"/>
                  <a:gd name="T25" fmla="*/ 10 h 246"/>
                  <a:gd name="T26" fmla="*/ 278 w 288"/>
                  <a:gd name="T27" fmla="*/ 0 h 246"/>
                  <a:gd name="T28" fmla="*/ 271 w 288"/>
                  <a:gd name="T29" fmla="*/ 229 h 246"/>
                  <a:gd name="T30" fmla="*/ 241 w 288"/>
                  <a:gd name="T31" fmla="*/ 229 h 246"/>
                  <a:gd name="T32" fmla="*/ 52 w 288"/>
                  <a:gd name="T33" fmla="*/ 229 h 246"/>
                  <a:gd name="T34" fmla="*/ 27 w 288"/>
                  <a:gd name="T35" fmla="*/ 229 h 246"/>
                  <a:gd name="T36" fmla="*/ 17 w 288"/>
                  <a:gd name="T37" fmla="*/ 219 h 246"/>
                  <a:gd name="T38" fmla="*/ 17 w 288"/>
                  <a:gd name="T39" fmla="*/ 60 h 246"/>
                  <a:gd name="T40" fmla="*/ 42 w 288"/>
                  <a:gd name="T41" fmla="*/ 60 h 246"/>
                  <a:gd name="T42" fmla="*/ 42 w 288"/>
                  <a:gd name="T43" fmla="*/ 214 h 246"/>
                  <a:gd name="T44" fmla="*/ 59 w 288"/>
                  <a:gd name="T45" fmla="*/ 214 h 246"/>
                  <a:gd name="T46" fmla="*/ 59 w 288"/>
                  <a:gd name="T47" fmla="*/ 60 h 246"/>
                  <a:gd name="T48" fmla="*/ 59 w 288"/>
                  <a:gd name="T49" fmla="*/ 60 h 246"/>
                  <a:gd name="T50" fmla="*/ 59 w 288"/>
                  <a:gd name="T51" fmla="*/ 43 h 246"/>
                  <a:gd name="T52" fmla="*/ 59 w 288"/>
                  <a:gd name="T53" fmla="*/ 17 h 246"/>
                  <a:gd name="T54" fmla="*/ 271 w 288"/>
                  <a:gd name="T55" fmla="*/ 17 h 246"/>
                  <a:gd name="T56" fmla="*/ 271 w 288"/>
                  <a:gd name="T57" fmla="*/ 229 h 2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288" h="246">
                    <a:moveTo>
                      <a:pt x="278" y="0"/>
                    </a:moveTo>
                    <a:cubicBezTo>
                      <a:pt x="52" y="0"/>
                      <a:pt x="52" y="0"/>
                      <a:pt x="52" y="0"/>
                    </a:cubicBezTo>
                    <a:cubicBezTo>
                      <a:pt x="44" y="0"/>
                      <a:pt x="42" y="2"/>
                      <a:pt x="42" y="10"/>
                    </a:cubicBezTo>
                    <a:cubicBezTo>
                      <a:pt x="42" y="43"/>
                      <a:pt x="42" y="43"/>
                      <a:pt x="42" y="43"/>
                    </a:cubicBezTo>
                    <a:cubicBezTo>
                      <a:pt x="10" y="43"/>
                      <a:pt x="10" y="43"/>
                      <a:pt x="10" y="43"/>
                    </a:cubicBezTo>
                    <a:cubicBezTo>
                      <a:pt x="2" y="43"/>
                      <a:pt x="0" y="45"/>
                      <a:pt x="0" y="53"/>
                    </a:cubicBezTo>
                    <a:cubicBezTo>
                      <a:pt x="0" y="219"/>
                      <a:pt x="0" y="219"/>
                      <a:pt x="0" y="219"/>
                    </a:cubicBezTo>
                    <a:cubicBezTo>
                      <a:pt x="0" y="231"/>
                      <a:pt x="14" y="246"/>
                      <a:pt x="27" y="246"/>
                    </a:cubicBezTo>
                    <a:cubicBezTo>
                      <a:pt x="52" y="246"/>
                      <a:pt x="52" y="246"/>
                      <a:pt x="52" y="246"/>
                    </a:cubicBezTo>
                    <a:cubicBezTo>
                      <a:pt x="241" y="246"/>
                      <a:pt x="241" y="246"/>
                      <a:pt x="241" y="246"/>
                    </a:cubicBezTo>
                    <a:cubicBezTo>
                      <a:pt x="278" y="246"/>
                      <a:pt x="278" y="246"/>
                      <a:pt x="278" y="246"/>
                    </a:cubicBezTo>
                    <a:cubicBezTo>
                      <a:pt x="286" y="246"/>
                      <a:pt x="288" y="244"/>
                      <a:pt x="288" y="236"/>
                    </a:cubicBezTo>
                    <a:cubicBezTo>
                      <a:pt x="288" y="10"/>
                      <a:pt x="288" y="10"/>
                      <a:pt x="288" y="10"/>
                    </a:cubicBezTo>
                    <a:cubicBezTo>
                      <a:pt x="288" y="2"/>
                      <a:pt x="286" y="0"/>
                      <a:pt x="278" y="0"/>
                    </a:cubicBezTo>
                    <a:close/>
                    <a:moveTo>
                      <a:pt x="271" y="229"/>
                    </a:moveTo>
                    <a:cubicBezTo>
                      <a:pt x="241" y="229"/>
                      <a:pt x="241" y="229"/>
                      <a:pt x="241" y="229"/>
                    </a:cubicBezTo>
                    <a:cubicBezTo>
                      <a:pt x="52" y="229"/>
                      <a:pt x="52" y="229"/>
                      <a:pt x="52" y="229"/>
                    </a:cubicBezTo>
                    <a:cubicBezTo>
                      <a:pt x="27" y="229"/>
                      <a:pt x="27" y="229"/>
                      <a:pt x="27" y="229"/>
                    </a:cubicBezTo>
                    <a:cubicBezTo>
                      <a:pt x="24" y="229"/>
                      <a:pt x="17" y="222"/>
                      <a:pt x="17" y="219"/>
                    </a:cubicBezTo>
                    <a:cubicBezTo>
                      <a:pt x="17" y="60"/>
                      <a:pt x="17" y="60"/>
                      <a:pt x="17" y="60"/>
                    </a:cubicBezTo>
                    <a:cubicBezTo>
                      <a:pt x="42" y="60"/>
                      <a:pt x="42" y="60"/>
                      <a:pt x="42" y="60"/>
                    </a:cubicBezTo>
                    <a:cubicBezTo>
                      <a:pt x="42" y="214"/>
                      <a:pt x="42" y="214"/>
                      <a:pt x="42" y="214"/>
                    </a:cubicBezTo>
                    <a:cubicBezTo>
                      <a:pt x="59" y="214"/>
                      <a:pt x="59" y="214"/>
                      <a:pt x="59" y="214"/>
                    </a:cubicBezTo>
                    <a:cubicBezTo>
                      <a:pt x="59" y="60"/>
                      <a:pt x="59" y="60"/>
                      <a:pt x="59" y="60"/>
                    </a:cubicBezTo>
                    <a:cubicBezTo>
                      <a:pt x="59" y="60"/>
                      <a:pt x="59" y="60"/>
                      <a:pt x="59" y="60"/>
                    </a:cubicBezTo>
                    <a:cubicBezTo>
                      <a:pt x="59" y="43"/>
                      <a:pt x="59" y="43"/>
                      <a:pt x="59" y="43"/>
                    </a:cubicBezTo>
                    <a:cubicBezTo>
                      <a:pt x="59" y="17"/>
                      <a:pt x="59" y="17"/>
                      <a:pt x="59" y="17"/>
                    </a:cubicBezTo>
                    <a:cubicBezTo>
                      <a:pt x="271" y="17"/>
                      <a:pt x="271" y="17"/>
                      <a:pt x="271" y="17"/>
                    </a:cubicBezTo>
                    <a:lnTo>
                      <a:pt x="271" y="22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5" name="Rectangle 891"/>
              <p:cNvSpPr>
                <a:spLocks noChangeArrowheads="1"/>
              </p:cNvSpPr>
              <p:nvPr/>
            </p:nvSpPr>
            <p:spPr bwMode="auto">
              <a:xfrm>
                <a:off x="9031288" y="4668838"/>
                <a:ext cx="88900" cy="8890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6" name="Rectangle 892"/>
              <p:cNvSpPr>
                <a:spLocks noChangeArrowheads="1"/>
              </p:cNvSpPr>
              <p:nvPr/>
            </p:nvSpPr>
            <p:spPr bwMode="auto">
              <a:xfrm>
                <a:off x="9148763" y="4681538"/>
                <a:ext cx="73025" cy="142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7" name="Rectangle 893"/>
              <p:cNvSpPr>
                <a:spLocks noChangeArrowheads="1"/>
              </p:cNvSpPr>
              <p:nvPr/>
            </p:nvSpPr>
            <p:spPr bwMode="auto">
              <a:xfrm>
                <a:off x="9148763" y="4725988"/>
                <a:ext cx="73025" cy="1587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8" name="Rectangle 894"/>
              <p:cNvSpPr>
                <a:spLocks noChangeArrowheads="1"/>
              </p:cNvSpPr>
              <p:nvPr/>
            </p:nvSpPr>
            <p:spPr bwMode="auto">
              <a:xfrm>
                <a:off x="9031288" y="4787901"/>
                <a:ext cx="190500" cy="142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9" name="Rectangle 895"/>
              <p:cNvSpPr>
                <a:spLocks noChangeArrowheads="1"/>
              </p:cNvSpPr>
              <p:nvPr/>
            </p:nvSpPr>
            <p:spPr bwMode="auto">
              <a:xfrm>
                <a:off x="9031288" y="4833938"/>
                <a:ext cx="190500" cy="1587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64" name="组合 63"/>
          <p:cNvGrpSpPr/>
          <p:nvPr/>
        </p:nvGrpSpPr>
        <p:grpSpPr>
          <a:xfrm>
            <a:off x="8588385" y="1272684"/>
            <a:ext cx="1999044" cy="1533571"/>
            <a:chOff x="8588709" y="1793382"/>
            <a:chExt cx="1999304" cy="1533571"/>
          </a:xfrm>
        </p:grpSpPr>
        <p:grpSp>
          <p:nvGrpSpPr>
            <p:cNvPr id="35" name="组合 34"/>
            <p:cNvGrpSpPr/>
            <p:nvPr/>
          </p:nvGrpSpPr>
          <p:grpSpPr>
            <a:xfrm>
              <a:off x="8588709" y="1793382"/>
              <a:ext cx="1999304" cy="1533571"/>
              <a:chOff x="2890838" y="4437063"/>
              <a:chExt cx="279398" cy="214313"/>
            </a:xfrm>
            <a:solidFill>
              <a:srgbClr val="E40000"/>
            </a:solidFill>
          </p:grpSpPr>
          <p:sp>
            <p:nvSpPr>
              <p:cNvPr id="36" name="Freeform 198"/>
              <p:cNvSpPr/>
              <p:nvPr/>
            </p:nvSpPr>
            <p:spPr bwMode="auto">
              <a:xfrm>
                <a:off x="3071811" y="4437063"/>
                <a:ext cx="31750" cy="28575"/>
              </a:xfrm>
              <a:custGeom>
                <a:avLst/>
                <a:gdLst>
                  <a:gd name="T0" fmla="*/ 32 w 33"/>
                  <a:gd name="T1" fmla="*/ 30 h 30"/>
                  <a:gd name="T2" fmla="*/ 33 w 33"/>
                  <a:gd name="T3" fmla="*/ 30 h 30"/>
                  <a:gd name="T4" fmla="*/ 16 w 33"/>
                  <a:gd name="T5" fmla="*/ 0 h 30"/>
                  <a:gd name="T6" fmla="*/ 0 w 33"/>
                  <a:gd name="T7" fmla="*/ 30 h 30"/>
                  <a:gd name="T8" fmla="*/ 0 w 33"/>
                  <a:gd name="T9" fmla="*/ 30 h 30"/>
                  <a:gd name="T10" fmla="*/ 16 w 33"/>
                  <a:gd name="T11" fmla="*/ 28 h 30"/>
                  <a:gd name="T12" fmla="*/ 32 w 33"/>
                  <a:gd name="T13" fmla="*/ 3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3" h="30">
                    <a:moveTo>
                      <a:pt x="32" y="30"/>
                    </a:moveTo>
                    <a:cubicBezTo>
                      <a:pt x="33" y="30"/>
                      <a:pt x="33" y="30"/>
                      <a:pt x="33" y="3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0" y="30"/>
                      <a:pt x="0" y="30"/>
                      <a:pt x="0" y="30"/>
                    </a:cubicBezTo>
                    <a:cubicBezTo>
                      <a:pt x="0" y="30"/>
                      <a:pt x="0" y="30"/>
                      <a:pt x="0" y="30"/>
                    </a:cubicBezTo>
                    <a:cubicBezTo>
                      <a:pt x="6" y="29"/>
                      <a:pt x="11" y="28"/>
                      <a:pt x="16" y="28"/>
                    </a:cubicBezTo>
                    <a:cubicBezTo>
                      <a:pt x="22" y="28"/>
                      <a:pt x="27" y="29"/>
                      <a:pt x="32" y="3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7" name="Freeform 199"/>
              <p:cNvSpPr/>
              <p:nvPr/>
            </p:nvSpPr>
            <p:spPr bwMode="auto">
              <a:xfrm>
                <a:off x="3141661" y="4503738"/>
                <a:ext cx="28575" cy="31750"/>
              </a:xfrm>
              <a:custGeom>
                <a:avLst/>
                <a:gdLst>
                  <a:gd name="T0" fmla="*/ 0 w 30"/>
                  <a:gd name="T1" fmla="*/ 33 h 33"/>
                  <a:gd name="T2" fmla="*/ 0 w 30"/>
                  <a:gd name="T3" fmla="*/ 33 h 33"/>
                  <a:gd name="T4" fmla="*/ 30 w 30"/>
                  <a:gd name="T5" fmla="*/ 17 h 33"/>
                  <a:gd name="T6" fmla="*/ 0 w 30"/>
                  <a:gd name="T7" fmla="*/ 0 h 33"/>
                  <a:gd name="T8" fmla="*/ 0 w 30"/>
                  <a:gd name="T9" fmla="*/ 1 h 33"/>
                  <a:gd name="T10" fmla="*/ 2 w 30"/>
                  <a:gd name="T11" fmla="*/ 17 h 33"/>
                  <a:gd name="T12" fmla="*/ 0 w 30"/>
                  <a:gd name="T13" fmla="*/ 33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" h="33">
                    <a:moveTo>
                      <a:pt x="0" y="33"/>
                    </a:moveTo>
                    <a:cubicBezTo>
                      <a:pt x="0" y="33"/>
                      <a:pt x="0" y="33"/>
                      <a:pt x="0" y="33"/>
                    </a:cubicBezTo>
                    <a:cubicBezTo>
                      <a:pt x="30" y="17"/>
                      <a:pt x="30" y="17"/>
                      <a:pt x="30" y="17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6"/>
                      <a:pt x="2" y="11"/>
                      <a:pt x="2" y="17"/>
                    </a:cubicBezTo>
                    <a:cubicBezTo>
                      <a:pt x="2" y="22"/>
                      <a:pt x="1" y="28"/>
                      <a:pt x="0" y="33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8" name="Freeform 200"/>
              <p:cNvSpPr/>
              <p:nvPr/>
            </p:nvSpPr>
            <p:spPr bwMode="auto">
              <a:xfrm>
                <a:off x="3113086" y="4460876"/>
                <a:ext cx="33338" cy="31750"/>
              </a:xfrm>
              <a:custGeom>
                <a:avLst/>
                <a:gdLst>
                  <a:gd name="T0" fmla="*/ 22 w 33"/>
                  <a:gd name="T1" fmla="*/ 32 h 33"/>
                  <a:gd name="T2" fmla="*/ 23 w 33"/>
                  <a:gd name="T3" fmla="*/ 33 h 33"/>
                  <a:gd name="T4" fmla="*/ 33 w 33"/>
                  <a:gd name="T5" fmla="*/ 0 h 33"/>
                  <a:gd name="T6" fmla="*/ 0 w 33"/>
                  <a:gd name="T7" fmla="*/ 10 h 33"/>
                  <a:gd name="T8" fmla="*/ 1 w 33"/>
                  <a:gd name="T9" fmla="*/ 11 h 33"/>
                  <a:gd name="T10" fmla="*/ 22 w 33"/>
                  <a:gd name="T11" fmla="*/ 32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3" h="33">
                    <a:moveTo>
                      <a:pt x="22" y="32"/>
                    </a:moveTo>
                    <a:cubicBezTo>
                      <a:pt x="23" y="33"/>
                      <a:pt x="23" y="33"/>
                      <a:pt x="23" y="33"/>
                    </a:cubicBezTo>
                    <a:cubicBezTo>
                      <a:pt x="33" y="0"/>
                      <a:pt x="33" y="0"/>
                      <a:pt x="33" y="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1" y="11"/>
                      <a:pt x="1" y="11"/>
                      <a:pt x="1" y="11"/>
                    </a:cubicBezTo>
                    <a:cubicBezTo>
                      <a:pt x="10" y="16"/>
                      <a:pt x="17" y="23"/>
                      <a:pt x="22" y="32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9" name="Freeform 201"/>
              <p:cNvSpPr/>
              <p:nvPr/>
            </p:nvSpPr>
            <p:spPr bwMode="auto">
              <a:xfrm>
                <a:off x="3006723" y="4503738"/>
                <a:ext cx="26988" cy="25400"/>
              </a:xfrm>
              <a:custGeom>
                <a:avLst/>
                <a:gdLst>
                  <a:gd name="T0" fmla="*/ 25 w 27"/>
                  <a:gd name="T1" fmla="*/ 17 h 26"/>
                  <a:gd name="T2" fmla="*/ 27 w 27"/>
                  <a:gd name="T3" fmla="*/ 0 h 26"/>
                  <a:gd name="T4" fmla="*/ 27 w 27"/>
                  <a:gd name="T5" fmla="*/ 0 h 26"/>
                  <a:gd name="T6" fmla="*/ 0 w 27"/>
                  <a:gd name="T7" fmla="*/ 15 h 26"/>
                  <a:gd name="T8" fmla="*/ 26 w 27"/>
                  <a:gd name="T9" fmla="*/ 26 h 26"/>
                  <a:gd name="T10" fmla="*/ 25 w 27"/>
                  <a:gd name="T11" fmla="*/ 17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7" h="26">
                    <a:moveTo>
                      <a:pt x="25" y="17"/>
                    </a:moveTo>
                    <a:cubicBezTo>
                      <a:pt x="25" y="11"/>
                      <a:pt x="26" y="5"/>
                      <a:pt x="27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9" y="17"/>
                      <a:pt x="18" y="21"/>
                      <a:pt x="26" y="26"/>
                    </a:cubicBezTo>
                    <a:cubicBezTo>
                      <a:pt x="25" y="23"/>
                      <a:pt x="25" y="20"/>
                      <a:pt x="25" y="17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0" name="Freeform 202"/>
              <p:cNvSpPr/>
              <p:nvPr/>
            </p:nvSpPr>
            <p:spPr bwMode="auto">
              <a:xfrm>
                <a:off x="3113087" y="4546601"/>
                <a:ext cx="33338" cy="31750"/>
              </a:xfrm>
              <a:custGeom>
                <a:avLst/>
                <a:gdLst>
                  <a:gd name="T0" fmla="*/ 33 w 33"/>
                  <a:gd name="T1" fmla="*/ 33 h 33"/>
                  <a:gd name="T2" fmla="*/ 23 w 33"/>
                  <a:gd name="T3" fmla="*/ 0 h 33"/>
                  <a:gd name="T4" fmla="*/ 22 w 33"/>
                  <a:gd name="T5" fmla="*/ 1 h 33"/>
                  <a:gd name="T6" fmla="*/ 1 w 33"/>
                  <a:gd name="T7" fmla="*/ 22 h 33"/>
                  <a:gd name="T8" fmla="*/ 0 w 33"/>
                  <a:gd name="T9" fmla="*/ 24 h 33"/>
                  <a:gd name="T10" fmla="*/ 33 w 33"/>
                  <a:gd name="T11" fmla="*/ 33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3" h="33">
                    <a:moveTo>
                      <a:pt x="33" y="33"/>
                    </a:moveTo>
                    <a:cubicBezTo>
                      <a:pt x="23" y="0"/>
                      <a:pt x="23" y="0"/>
                      <a:pt x="23" y="0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17" y="10"/>
                      <a:pt x="10" y="17"/>
                      <a:pt x="1" y="22"/>
                    </a:cubicBezTo>
                    <a:cubicBezTo>
                      <a:pt x="0" y="24"/>
                      <a:pt x="0" y="24"/>
                      <a:pt x="0" y="24"/>
                    </a:cubicBezTo>
                    <a:lnTo>
                      <a:pt x="33" y="33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1" name="Freeform 203"/>
              <p:cNvSpPr/>
              <p:nvPr/>
            </p:nvSpPr>
            <p:spPr bwMode="auto">
              <a:xfrm>
                <a:off x="3028949" y="4460877"/>
                <a:ext cx="31750" cy="31750"/>
              </a:xfrm>
              <a:custGeom>
                <a:avLst/>
                <a:gdLst>
                  <a:gd name="T0" fmla="*/ 32 w 33"/>
                  <a:gd name="T1" fmla="*/ 11 h 33"/>
                  <a:gd name="T2" fmla="*/ 33 w 33"/>
                  <a:gd name="T3" fmla="*/ 10 h 33"/>
                  <a:gd name="T4" fmla="*/ 0 w 33"/>
                  <a:gd name="T5" fmla="*/ 0 h 33"/>
                  <a:gd name="T6" fmla="*/ 10 w 33"/>
                  <a:gd name="T7" fmla="*/ 33 h 33"/>
                  <a:gd name="T8" fmla="*/ 10 w 33"/>
                  <a:gd name="T9" fmla="*/ 32 h 33"/>
                  <a:gd name="T10" fmla="*/ 32 w 33"/>
                  <a:gd name="T11" fmla="*/ 11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3" h="33">
                    <a:moveTo>
                      <a:pt x="32" y="11"/>
                    </a:moveTo>
                    <a:cubicBezTo>
                      <a:pt x="33" y="10"/>
                      <a:pt x="33" y="10"/>
                      <a:pt x="33" y="1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0" y="33"/>
                      <a:pt x="10" y="33"/>
                      <a:pt x="10" y="33"/>
                    </a:cubicBezTo>
                    <a:cubicBezTo>
                      <a:pt x="10" y="32"/>
                      <a:pt x="10" y="32"/>
                      <a:pt x="10" y="32"/>
                    </a:cubicBezTo>
                    <a:cubicBezTo>
                      <a:pt x="16" y="23"/>
                      <a:pt x="23" y="16"/>
                      <a:pt x="32" y="1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2" name="Freeform 204"/>
              <p:cNvSpPr/>
              <p:nvPr/>
            </p:nvSpPr>
            <p:spPr bwMode="auto">
              <a:xfrm>
                <a:off x="3044824" y="4478339"/>
                <a:ext cx="84138" cy="79375"/>
              </a:xfrm>
              <a:custGeom>
                <a:avLst/>
                <a:gdLst>
                  <a:gd name="T0" fmla="*/ 86 w 86"/>
                  <a:gd name="T1" fmla="*/ 43 h 82"/>
                  <a:gd name="T2" fmla="*/ 43 w 86"/>
                  <a:gd name="T3" fmla="*/ 0 h 82"/>
                  <a:gd name="T4" fmla="*/ 0 w 86"/>
                  <a:gd name="T5" fmla="*/ 43 h 82"/>
                  <a:gd name="T6" fmla="*/ 8 w 86"/>
                  <a:gd name="T7" fmla="*/ 66 h 82"/>
                  <a:gd name="T8" fmla="*/ 20 w 86"/>
                  <a:gd name="T9" fmla="*/ 65 h 82"/>
                  <a:gd name="T10" fmla="*/ 60 w 86"/>
                  <a:gd name="T11" fmla="*/ 82 h 82"/>
                  <a:gd name="T12" fmla="*/ 86 w 86"/>
                  <a:gd name="T13" fmla="*/ 43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6" h="82">
                    <a:moveTo>
                      <a:pt x="86" y="43"/>
                    </a:moveTo>
                    <a:cubicBezTo>
                      <a:pt x="86" y="19"/>
                      <a:pt x="67" y="0"/>
                      <a:pt x="43" y="0"/>
                    </a:cubicBezTo>
                    <a:cubicBezTo>
                      <a:pt x="20" y="0"/>
                      <a:pt x="0" y="19"/>
                      <a:pt x="0" y="43"/>
                    </a:cubicBezTo>
                    <a:cubicBezTo>
                      <a:pt x="0" y="51"/>
                      <a:pt x="3" y="60"/>
                      <a:pt x="8" y="66"/>
                    </a:cubicBezTo>
                    <a:cubicBezTo>
                      <a:pt x="12" y="65"/>
                      <a:pt x="16" y="65"/>
                      <a:pt x="20" y="65"/>
                    </a:cubicBezTo>
                    <a:cubicBezTo>
                      <a:pt x="36" y="65"/>
                      <a:pt x="50" y="72"/>
                      <a:pt x="60" y="82"/>
                    </a:cubicBezTo>
                    <a:cubicBezTo>
                      <a:pt x="75" y="76"/>
                      <a:pt x="86" y="60"/>
                      <a:pt x="86" y="43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3" name="Freeform 206"/>
              <p:cNvSpPr/>
              <p:nvPr/>
            </p:nvSpPr>
            <p:spPr bwMode="auto">
              <a:xfrm>
                <a:off x="2890838" y="4527551"/>
                <a:ext cx="233363" cy="123825"/>
              </a:xfrm>
              <a:custGeom>
                <a:avLst/>
                <a:gdLst>
                  <a:gd name="T0" fmla="*/ 179 w 241"/>
                  <a:gd name="T1" fmla="*/ 25 h 128"/>
                  <a:gd name="T2" fmla="*/ 157 w 241"/>
                  <a:gd name="T3" fmla="*/ 31 h 128"/>
                  <a:gd name="T4" fmla="*/ 108 w 241"/>
                  <a:gd name="T5" fmla="*/ 0 h 128"/>
                  <a:gd name="T6" fmla="*/ 58 w 241"/>
                  <a:gd name="T7" fmla="*/ 32 h 128"/>
                  <a:gd name="T8" fmla="*/ 43 w 241"/>
                  <a:gd name="T9" fmla="*/ 26 h 128"/>
                  <a:gd name="T10" fmla="*/ 17 w 241"/>
                  <a:gd name="T11" fmla="*/ 52 h 128"/>
                  <a:gd name="T12" fmla="*/ 18 w 241"/>
                  <a:gd name="T13" fmla="*/ 59 h 128"/>
                  <a:gd name="T14" fmla="*/ 0 w 241"/>
                  <a:gd name="T15" fmla="*/ 91 h 128"/>
                  <a:gd name="T16" fmla="*/ 37 w 241"/>
                  <a:gd name="T17" fmla="*/ 128 h 128"/>
                  <a:gd name="T18" fmla="*/ 37 w 241"/>
                  <a:gd name="T19" fmla="*/ 128 h 128"/>
                  <a:gd name="T20" fmla="*/ 37 w 241"/>
                  <a:gd name="T21" fmla="*/ 128 h 128"/>
                  <a:gd name="T22" fmla="*/ 37 w 241"/>
                  <a:gd name="T23" fmla="*/ 128 h 128"/>
                  <a:gd name="T24" fmla="*/ 38 w 241"/>
                  <a:gd name="T25" fmla="*/ 128 h 128"/>
                  <a:gd name="T26" fmla="*/ 211 w 241"/>
                  <a:gd name="T27" fmla="*/ 128 h 128"/>
                  <a:gd name="T28" fmla="*/ 212 w 241"/>
                  <a:gd name="T29" fmla="*/ 128 h 128"/>
                  <a:gd name="T30" fmla="*/ 241 w 241"/>
                  <a:gd name="T31" fmla="*/ 99 h 128"/>
                  <a:gd name="T32" fmla="*/ 223 w 241"/>
                  <a:gd name="T33" fmla="*/ 72 h 128"/>
                  <a:gd name="T34" fmla="*/ 223 w 241"/>
                  <a:gd name="T35" fmla="*/ 69 h 128"/>
                  <a:gd name="T36" fmla="*/ 179 w 241"/>
                  <a:gd name="T37" fmla="*/ 25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41" h="128">
                    <a:moveTo>
                      <a:pt x="179" y="25"/>
                    </a:moveTo>
                    <a:cubicBezTo>
                      <a:pt x="171" y="25"/>
                      <a:pt x="164" y="27"/>
                      <a:pt x="157" y="31"/>
                    </a:cubicBezTo>
                    <a:cubicBezTo>
                      <a:pt x="148" y="13"/>
                      <a:pt x="129" y="0"/>
                      <a:pt x="108" y="0"/>
                    </a:cubicBezTo>
                    <a:cubicBezTo>
                      <a:pt x="86" y="0"/>
                      <a:pt x="67" y="13"/>
                      <a:pt x="58" y="32"/>
                    </a:cubicBezTo>
                    <a:cubicBezTo>
                      <a:pt x="54" y="28"/>
                      <a:pt x="49" y="26"/>
                      <a:pt x="43" y="26"/>
                    </a:cubicBezTo>
                    <a:cubicBezTo>
                      <a:pt x="29" y="26"/>
                      <a:pt x="17" y="38"/>
                      <a:pt x="17" y="52"/>
                    </a:cubicBezTo>
                    <a:cubicBezTo>
                      <a:pt x="17" y="54"/>
                      <a:pt x="18" y="57"/>
                      <a:pt x="18" y="59"/>
                    </a:cubicBezTo>
                    <a:cubicBezTo>
                      <a:pt x="8" y="66"/>
                      <a:pt x="0" y="77"/>
                      <a:pt x="0" y="91"/>
                    </a:cubicBezTo>
                    <a:cubicBezTo>
                      <a:pt x="0" y="111"/>
                      <a:pt x="17" y="128"/>
                      <a:pt x="37" y="128"/>
                    </a:cubicBezTo>
                    <a:cubicBezTo>
                      <a:pt x="37" y="128"/>
                      <a:pt x="37" y="128"/>
                      <a:pt x="37" y="128"/>
                    </a:cubicBezTo>
                    <a:cubicBezTo>
                      <a:pt x="37" y="128"/>
                      <a:pt x="37" y="128"/>
                      <a:pt x="37" y="128"/>
                    </a:cubicBezTo>
                    <a:cubicBezTo>
                      <a:pt x="37" y="128"/>
                      <a:pt x="37" y="128"/>
                      <a:pt x="37" y="128"/>
                    </a:cubicBezTo>
                    <a:cubicBezTo>
                      <a:pt x="38" y="128"/>
                      <a:pt x="38" y="128"/>
                      <a:pt x="38" y="128"/>
                    </a:cubicBezTo>
                    <a:cubicBezTo>
                      <a:pt x="211" y="128"/>
                      <a:pt x="211" y="128"/>
                      <a:pt x="211" y="128"/>
                    </a:cubicBezTo>
                    <a:cubicBezTo>
                      <a:pt x="211" y="128"/>
                      <a:pt x="212" y="128"/>
                      <a:pt x="212" y="128"/>
                    </a:cubicBezTo>
                    <a:cubicBezTo>
                      <a:pt x="228" y="128"/>
                      <a:pt x="241" y="115"/>
                      <a:pt x="241" y="99"/>
                    </a:cubicBezTo>
                    <a:cubicBezTo>
                      <a:pt x="241" y="87"/>
                      <a:pt x="234" y="76"/>
                      <a:pt x="223" y="72"/>
                    </a:cubicBezTo>
                    <a:cubicBezTo>
                      <a:pt x="223" y="71"/>
                      <a:pt x="223" y="70"/>
                      <a:pt x="223" y="69"/>
                    </a:cubicBezTo>
                    <a:cubicBezTo>
                      <a:pt x="223" y="45"/>
                      <a:pt x="204" y="25"/>
                      <a:pt x="179" y="25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60" name="Freeform 569"/>
            <p:cNvSpPr>
              <a:spLocks noEditPoints="1"/>
            </p:cNvSpPr>
            <p:nvPr/>
          </p:nvSpPr>
          <p:spPr bwMode="auto">
            <a:xfrm>
              <a:off x="9185831" y="2706442"/>
              <a:ext cx="464246" cy="462045"/>
            </a:xfrm>
            <a:custGeom>
              <a:avLst/>
              <a:gdLst>
                <a:gd name="T0" fmla="*/ 266 w 288"/>
                <a:gd name="T1" fmla="*/ 85 h 288"/>
                <a:gd name="T2" fmla="*/ 260 w 288"/>
                <a:gd name="T3" fmla="*/ 86 h 288"/>
                <a:gd name="T4" fmla="*/ 203 w 288"/>
                <a:gd name="T5" fmla="*/ 26 h 288"/>
                <a:gd name="T6" fmla="*/ 144 w 288"/>
                <a:gd name="T7" fmla="*/ 0 h 288"/>
                <a:gd name="T8" fmla="*/ 86 w 288"/>
                <a:gd name="T9" fmla="*/ 26 h 288"/>
                <a:gd name="T10" fmla="*/ 28 w 288"/>
                <a:gd name="T11" fmla="*/ 86 h 288"/>
                <a:gd name="T12" fmla="*/ 22 w 288"/>
                <a:gd name="T13" fmla="*/ 85 h 288"/>
                <a:gd name="T14" fmla="*/ 0 w 288"/>
                <a:gd name="T15" fmla="*/ 144 h 288"/>
                <a:gd name="T16" fmla="*/ 22 w 288"/>
                <a:gd name="T17" fmla="*/ 203 h 288"/>
                <a:gd name="T18" fmla="*/ 28 w 288"/>
                <a:gd name="T19" fmla="*/ 202 h 288"/>
                <a:gd name="T20" fmla="*/ 86 w 288"/>
                <a:gd name="T21" fmla="*/ 262 h 288"/>
                <a:gd name="T22" fmla="*/ 144 w 288"/>
                <a:gd name="T23" fmla="*/ 288 h 288"/>
                <a:gd name="T24" fmla="*/ 203 w 288"/>
                <a:gd name="T25" fmla="*/ 262 h 288"/>
                <a:gd name="T26" fmla="*/ 260 w 288"/>
                <a:gd name="T27" fmla="*/ 202 h 288"/>
                <a:gd name="T28" fmla="*/ 266 w 288"/>
                <a:gd name="T29" fmla="*/ 203 h 288"/>
                <a:gd name="T30" fmla="*/ 288 w 288"/>
                <a:gd name="T31" fmla="*/ 144 h 288"/>
                <a:gd name="T32" fmla="*/ 266 w 288"/>
                <a:gd name="T33" fmla="*/ 189 h 288"/>
                <a:gd name="T34" fmla="*/ 216 w 288"/>
                <a:gd name="T35" fmla="*/ 144 h 288"/>
                <a:gd name="T36" fmla="*/ 266 w 288"/>
                <a:gd name="T37" fmla="*/ 100 h 288"/>
                <a:gd name="T38" fmla="*/ 266 w 288"/>
                <a:gd name="T39" fmla="*/ 189 h 288"/>
                <a:gd name="T40" fmla="*/ 144 w 288"/>
                <a:gd name="T41" fmla="*/ 274 h 288"/>
                <a:gd name="T42" fmla="*/ 114 w 288"/>
                <a:gd name="T43" fmla="*/ 209 h 288"/>
                <a:gd name="T44" fmla="*/ 175 w 288"/>
                <a:gd name="T45" fmla="*/ 209 h 288"/>
                <a:gd name="T46" fmla="*/ 181 w 288"/>
                <a:gd name="T47" fmla="*/ 196 h 288"/>
                <a:gd name="T48" fmla="*/ 168 w 288"/>
                <a:gd name="T49" fmla="*/ 196 h 288"/>
                <a:gd name="T50" fmla="*/ 120 w 288"/>
                <a:gd name="T51" fmla="*/ 196 h 288"/>
                <a:gd name="T52" fmla="*/ 107 w 288"/>
                <a:gd name="T53" fmla="*/ 196 h 288"/>
                <a:gd name="T54" fmla="*/ 86 w 288"/>
                <a:gd name="T55" fmla="*/ 187 h 288"/>
                <a:gd name="T56" fmla="*/ 92 w 288"/>
                <a:gd name="T57" fmla="*/ 168 h 288"/>
                <a:gd name="T58" fmla="*/ 92 w 288"/>
                <a:gd name="T59" fmla="*/ 120 h 288"/>
                <a:gd name="T60" fmla="*/ 86 w 288"/>
                <a:gd name="T61" fmla="*/ 101 h 288"/>
                <a:gd name="T62" fmla="*/ 107 w 288"/>
                <a:gd name="T63" fmla="*/ 92 h 288"/>
                <a:gd name="T64" fmla="*/ 120 w 288"/>
                <a:gd name="T65" fmla="*/ 92 h 288"/>
                <a:gd name="T66" fmla="*/ 168 w 288"/>
                <a:gd name="T67" fmla="*/ 92 h 288"/>
                <a:gd name="T68" fmla="*/ 181 w 288"/>
                <a:gd name="T69" fmla="*/ 92 h 288"/>
                <a:gd name="T70" fmla="*/ 202 w 288"/>
                <a:gd name="T71" fmla="*/ 101 h 288"/>
                <a:gd name="T72" fmla="*/ 196 w 288"/>
                <a:gd name="T73" fmla="*/ 120 h 288"/>
                <a:gd name="T74" fmla="*/ 196 w 288"/>
                <a:gd name="T75" fmla="*/ 168 h 288"/>
                <a:gd name="T76" fmla="*/ 202 w 288"/>
                <a:gd name="T77" fmla="*/ 187 h 288"/>
                <a:gd name="T78" fmla="*/ 181 w 288"/>
                <a:gd name="T79" fmla="*/ 196 h 288"/>
                <a:gd name="T80" fmla="*/ 22 w 288"/>
                <a:gd name="T81" fmla="*/ 100 h 288"/>
                <a:gd name="T82" fmla="*/ 72 w 288"/>
                <a:gd name="T83" fmla="*/ 144 h 288"/>
                <a:gd name="T84" fmla="*/ 22 w 288"/>
                <a:gd name="T85" fmla="*/ 189 h 288"/>
                <a:gd name="T86" fmla="*/ 144 w 288"/>
                <a:gd name="T87" fmla="*/ 14 h 288"/>
                <a:gd name="T88" fmla="*/ 175 w 288"/>
                <a:gd name="T89" fmla="*/ 79 h 288"/>
                <a:gd name="T90" fmla="*/ 114 w 288"/>
                <a:gd name="T91" fmla="*/ 79 h 288"/>
                <a:gd name="T92" fmla="*/ 144 w 288"/>
                <a:gd name="T93" fmla="*/ 14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88" h="288">
                  <a:moveTo>
                    <a:pt x="279" y="95"/>
                  </a:moveTo>
                  <a:cubicBezTo>
                    <a:pt x="277" y="89"/>
                    <a:pt x="272" y="85"/>
                    <a:pt x="266" y="85"/>
                  </a:cubicBezTo>
                  <a:cubicBezTo>
                    <a:pt x="265" y="85"/>
                    <a:pt x="263" y="85"/>
                    <a:pt x="262" y="86"/>
                  </a:cubicBezTo>
                  <a:cubicBezTo>
                    <a:pt x="260" y="86"/>
                    <a:pt x="260" y="86"/>
                    <a:pt x="260" y="86"/>
                  </a:cubicBezTo>
                  <a:cubicBezTo>
                    <a:pt x="247" y="61"/>
                    <a:pt x="227" y="41"/>
                    <a:pt x="202" y="28"/>
                  </a:cubicBezTo>
                  <a:cubicBezTo>
                    <a:pt x="203" y="26"/>
                    <a:pt x="203" y="26"/>
                    <a:pt x="203" y="26"/>
                  </a:cubicBezTo>
                  <a:cubicBezTo>
                    <a:pt x="204" y="19"/>
                    <a:pt x="200" y="11"/>
                    <a:pt x="194" y="9"/>
                  </a:cubicBezTo>
                  <a:cubicBezTo>
                    <a:pt x="178" y="3"/>
                    <a:pt x="161" y="0"/>
                    <a:pt x="144" y="0"/>
                  </a:cubicBezTo>
                  <a:cubicBezTo>
                    <a:pt x="127" y="0"/>
                    <a:pt x="110" y="3"/>
                    <a:pt x="95" y="9"/>
                  </a:cubicBezTo>
                  <a:cubicBezTo>
                    <a:pt x="88" y="11"/>
                    <a:pt x="84" y="19"/>
                    <a:pt x="86" y="26"/>
                  </a:cubicBezTo>
                  <a:cubicBezTo>
                    <a:pt x="86" y="28"/>
                    <a:pt x="86" y="28"/>
                    <a:pt x="86" y="28"/>
                  </a:cubicBezTo>
                  <a:cubicBezTo>
                    <a:pt x="61" y="41"/>
                    <a:pt x="41" y="61"/>
                    <a:pt x="28" y="86"/>
                  </a:cubicBezTo>
                  <a:cubicBezTo>
                    <a:pt x="26" y="86"/>
                    <a:pt x="26" y="86"/>
                    <a:pt x="26" y="86"/>
                  </a:cubicBezTo>
                  <a:cubicBezTo>
                    <a:pt x="25" y="85"/>
                    <a:pt x="23" y="85"/>
                    <a:pt x="22" y="85"/>
                  </a:cubicBezTo>
                  <a:cubicBezTo>
                    <a:pt x="16" y="85"/>
                    <a:pt x="11" y="89"/>
                    <a:pt x="9" y="95"/>
                  </a:cubicBezTo>
                  <a:cubicBezTo>
                    <a:pt x="3" y="110"/>
                    <a:pt x="0" y="127"/>
                    <a:pt x="0" y="144"/>
                  </a:cubicBezTo>
                  <a:cubicBezTo>
                    <a:pt x="0" y="161"/>
                    <a:pt x="3" y="178"/>
                    <a:pt x="9" y="194"/>
                  </a:cubicBezTo>
                  <a:cubicBezTo>
                    <a:pt x="11" y="199"/>
                    <a:pt x="16" y="203"/>
                    <a:pt x="22" y="203"/>
                  </a:cubicBezTo>
                  <a:cubicBezTo>
                    <a:pt x="23" y="203"/>
                    <a:pt x="25" y="203"/>
                    <a:pt x="26" y="203"/>
                  </a:cubicBezTo>
                  <a:cubicBezTo>
                    <a:pt x="28" y="202"/>
                    <a:pt x="28" y="202"/>
                    <a:pt x="28" y="202"/>
                  </a:cubicBezTo>
                  <a:cubicBezTo>
                    <a:pt x="41" y="227"/>
                    <a:pt x="61" y="247"/>
                    <a:pt x="86" y="260"/>
                  </a:cubicBezTo>
                  <a:cubicBezTo>
                    <a:pt x="86" y="262"/>
                    <a:pt x="86" y="262"/>
                    <a:pt x="86" y="262"/>
                  </a:cubicBezTo>
                  <a:cubicBezTo>
                    <a:pt x="84" y="269"/>
                    <a:pt x="88" y="277"/>
                    <a:pt x="95" y="279"/>
                  </a:cubicBezTo>
                  <a:cubicBezTo>
                    <a:pt x="110" y="285"/>
                    <a:pt x="127" y="288"/>
                    <a:pt x="144" y="288"/>
                  </a:cubicBezTo>
                  <a:cubicBezTo>
                    <a:pt x="161" y="288"/>
                    <a:pt x="178" y="285"/>
                    <a:pt x="194" y="279"/>
                  </a:cubicBezTo>
                  <a:cubicBezTo>
                    <a:pt x="200" y="277"/>
                    <a:pt x="204" y="269"/>
                    <a:pt x="203" y="262"/>
                  </a:cubicBezTo>
                  <a:cubicBezTo>
                    <a:pt x="202" y="260"/>
                    <a:pt x="202" y="260"/>
                    <a:pt x="202" y="260"/>
                  </a:cubicBezTo>
                  <a:cubicBezTo>
                    <a:pt x="227" y="247"/>
                    <a:pt x="247" y="227"/>
                    <a:pt x="260" y="202"/>
                  </a:cubicBezTo>
                  <a:cubicBezTo>
                    <a:pt x="262" y="203"/>
                    <a:pt x="262" y="203"/>
                    <a:pt x="262" y="203"/>
                  </a:cubicBezTo>
                  <a:cubicBezTo>
                    <a:pt x="263" y="203"/>
                    <a:pt x="265" y="203"/>
                    <a:pt x="266" y="203"/>
                  </a:cubicBezTo>
                  <a:cubicBezTo>
                    <a:pt x="272" y="203"/>
                    <a:pt x="277" y="199"/>
                    <a:pt x="279" y="194"/>
                  </a:cubicBezTo>
                  <a:cubicBezTo>
                    <a:pt x="285" y="178"/>
                    <a:pt x="288" y="161"/>
                    <a:pt x="288" y="144"/>
                  </a:cubicBezTo>
                  <a:cubicBezTo>
                    <a:pt x="288" y="127"/>
                    <a:pt x="285" y="110"/>
                    <a:pt x="279" y="95"/>
                  </a:cubicBezTo>
                  <a:close/>
                  <a:moveTo>
                    <a:pt x="266" y="189"/>
                  </a:moveTo>
                  <a:cubicBezTo>
                    <a:pt x="209" y="175"/>
                    <a:pt x="209" y="175"/>
                    <a:pt x="209" y="175"/>
                  </a:cubicBezTo>
                  <a:cubicBezTo>
                    <a:pt x="213" y="165"/>
                    <a:pt x="216" y="155"/>
                    <a:pt x="216" y="144"/>
                  </a:cubicBezTo>
                  <a:cubicBezTo>
                    <a:pt x="216" y="133"/>
                    <a:pt x="214" y="123"/>
                    <a:pt x="209" y="113"/>
                  </a:cubicBezTo>
                  <a:cubicBezTo>
                    <a:pt x="266" y="100"/>
                    <a:pt x="266" y="100"/>
                    <a:pt x="266" y="100"/>
                  </a:cubicBezTo>
                  <a:cubicBezTo>
                    <a:pt x="271" y="113"/>
                    <a:pt x="274" y="128"/>
                    <a:pt x="274" y="144"/>
                  </a:cubicBezTo>
                  <a:cubicBezTo>
                    <a:pt x="274" y="160"/>
                    <a:pt x="271" y="175"/>
                    <a:pt x="266" y="189"/>
                  </a:cubicBezTo>
                  <a:close/>
                  <a:moveTo>
                    <a:pt x="189" y="266"/>
                  </a:moveTo>
                  <a:cubicBezTo>
                    <a:pt x="175" y="271"/>
                    <a:pt x="160" y="274"/>
                    <a:pt x="144" y="274"/>
                  </a:cubicBezTo>
                  <a:cubicBezTo>
                    <a:pt x="128" y="274"/>
                    <a:pt x="113" y="271"/>
                    <a:pt x="100" y="266"/>
                  </a:cubicBezTo>
                  <a:cubicBezTo>
                    <a:pt x="114" y="209"/>
                    <a:pt x="114" y="209"/>
                    <a:pt x="114" y="209"/>
                  </a:cubicBezTo>
                  <a:cubicBezTo>
                    <a:pt x="123" y="213"/>
                    <a:pt x="133" y="216"/>
                    <a:pt x="144" y="216"/>
                  </a:cubicBezTo>
                  <a:cubicBezTo>
                    <a:pt x="155" y="216"/>
                    <a:pt x="165" y="213"/>
                    <a:pt x="175" y="209"/>
                  </a:cubicBezTo>
                  <a:lnTo>
                    <a:pt x="189" y="266"/>
                  </a:lnTo>
                  <a:close/>
                  <a:moveTo>
                    <a:pt x="181" y="196"/>
                  </a:moveTo>
                  <a:cubicBezTo>
                    <a:pt x="179" y="195"/>
                    <a:pt x="177" y="195"/>
                    <a:pt x="175" y="195"/>
                  </a:cubicBezTo>
                  <a:cubicBezTo>
                    <a:pt x="173" y="195"/>
                    <a:pt x="170" y="195"/>
                    <a:pt x="168" y="196"/>
                  </a:cubicBezTo>
                  <a:cubicBezTo>
                    <a:pt x="161" y="200"/>
                    <a:pt x="153" y="202"/>
                    <a:pt x="144" y="202"/>
                  </a:cubicBezTo>
                  <a:cubicBezTo>
                    <a:pt x="136" y="202"/>
                    <a:pt x="127" y="200"/>
                    <a:pt x="120" y="196"/>
                  </a:cubicBezTo>
                  <a:cubicBezTo>
                    <a:pt x="118" y="195"/>
                    <a:pt x="116" y="195"/>
                    <a:pt x="114" y="195"/>
                  </a:cubicBezTo>
                  <a:cubicBezTo>
                    <a:pt x="111" y="195"/>
                    <a:pt x="109" y="195"/>
                    <a:pt x="107" y="196"/>
                  </a:cubicBezTo>
                  <a:cubicBezTo>
                    <a:pt x="105" y="197"/>
                    <a:pt x="103" y="199"/>
                    <a:pt x="101" y="202"/>
                  </a:cubicBezTo>
                  <a:cubicBezTo>
                    <a:pt x="96" y="198"/>
                    <a:pt x="91" y="193"/>
                    <a:pt x="86" y="187"/>
                  </a:cubicBezTo>
                  <a:cubicBezTo>
                    <a:pt x="89" y="185"/>
                    <a:pt x="91" y="183"/>
                    <a:pt x="92" y="181"/>
                  </a:cubicBezTo>
                  <a:cubicBezTo>
                    <a:pt x="94" y="177"/>
                    <a:pt x="94" y="172"/>
                    <a:pt x="92" y="168"/>
                  </a:cubicBezTo>
                  <a:cubicBezTo>
                    <a:pt x="88" y="161"/>
                    <a:pt x="86" y="152"/>
                    <a:pt x="86" y="144"/>
                  </a:cubicBezTo>
                  <a:cubicBezTo>
                    <a:pt x="86" y="136"/>
                    <a:pt x="88" y="127"/>
                    <a:pt x="92" y="120"/>
                  </a:cubicBezTo>
                  <a:cubicBezTo>
                    <a:pt x="94" y="116"/>
                    <a:pt x="94" y="111"/>
                    <a:pt x="92" y="107"/>
                  </a:cubicBezTo>
                  <a:cubicBezTo>
                    <a:pt x="91" y="105"/>
                    <a:pt x="89" y="103"/>
                    <a:pt x="86" y="101"/>
                  </a:cubicBezTo>
                  <a:cubicBezTo>
                    <a:pt x="90" y="95"/>
                    <a:pt x="96" y="90"/>
                    <a:pt x="101" y="86"/>
                  </a:cubicBezTo>
                  <a:cubicBezTo>
                    <a:pt x="103" y="89"/>
                    <a:pt x="105" y="91"/>
                    <a:pt x="107" y="92"/>
                  </a:cubicBezTo>
                  <a:cubicBezTo>
                    <a:pt x="109" y="93"/>
                    <a:pt x="111" y="93"/>
                    <a:pt x="114" y="93"/>
                  </a:cubicBezTo>
                  <a:cubicBezTo>
                    <a:pt x="116" y="93"/>
                    <a:pt x="118" y="93"/>
                    <a:pt x="120" y="92"/>
                  </a:cubicBezTo>
                  <a:cubicBezTo>
                    <a:pt x="127" y="88"/>
                    <a:pt x="136" y="86"/>
                    <a:pt x="144" y="86"/>
                  </a:cubicBezTo>
                  <a:cubicBezTo>
                    <a:pt x="152" y="86"/>
                    <a:pt x="161" y="88"/>
                    <a:pt x="168" y="92"/>
                  </a:cubicBezTo>
                  <a:cubicBezTo>
                    <a:pt x="170" y="93"/>
                    <a:pt x="172" y="93"/>
                    <a:pt x="175" y="93"/>
                  </a:cubicBezTo>
                  <a:cubicBezTo>
                    <a:pt x="177" y="93"/>
                    <a:pt x="179" y="93"/>
                    <a:pt x="181" y="92"/>
                  </a:cubicBezTo>
                  <a:cubicBezTo>
                    <a:pt x="183" y="91"/>
                    <a:pt x="185" y="89"/>
                    <a:pt x="187" y="86"/>
                  </a:cubicBezTo>
                  <a:cubicBezTo>
                    <a:pt x="193" y="91"/>
                    <a:pt x="198" y="96"/>
                    <a:pt x="202" y="101"/>
                  </a:cubicBezTo>
                  <a:cubicBezTo>
                    <a:pt x="199" y="103"/>
                    <a:pt x="197" y="105"/>
                    <a:pt x="196" y="107"/>
                  </a:cubicBezTo>
                  <a:cubicBezTo>
                    <a:pt x="194" y="111"/>
                    <a:pt x="194" y="116"/>
                    <a:pt x="196" y="120"/>
                  </a:cubicBezTo>
                  <a:cubicBezTo>
                    <a:pt x="200" y="127"/>
                    <a:pt x="202" y="136"/>
                    <a:pt x="202" y="144"/>
                  </a:cubicBezTo>
                  <a:cubicBezTo>
                    <a:pt x="202" y="152"/>
                    <a:pt x="200" y="161"/>
                    <a:pt x="196" y="168"/>
                  </a:cubicBezTo>
                  <a:cubicBezTo>
                    <a:pt x="194" y="172"/>
                    <a:pt x="194" y="177"/>
                    <a:pt x="196" y="181"/>
                  </a:cubicBezTo>
                  <a:cubicBezTo>
                    <a:pt x="197" y="183"/>
                    <a:pt x="199" y="185"/>
                    <a:pt x="202" y="187"/>
                  </a:cubicBezTo>
                  <a:cubicBezTo>
                    <a:pt x="198" y="193"/>
                    <a:pt x="193" y="198"/>
                    <a:pt x="187" y="202"/>
                  </a:cubicBezTo>
                  <a:cubicBezTo>
                    <a:pt x="185" y="199"/>
                    <a:pt x="183" y="197"/>
                    <a:pt x="181" y="196"/>
                  </a:cubicBezTo>
                  <a:close/>
                  <a:moveTo>
                    <a:pt x="14" y="144"/>
                  </a:moveTo>
                  <a:cubicBezTo>
                    <a:pt x="14" y="128"/>
                    <a:pt x="17" y="113"/>
                    <a:pt x="22" y="100"/>
                  </a:cubicBezTo>
                  <a:cubicBezTo>
                    <a:pt x="79" y="114"/>
                    <a:pt x="79" y="114"/>
                    <a:pt x="79" y="114"/>
                  </a:cubicBezTo>
                  <a:cubicBezTo>
                    <a:pt x="75" y="123"/>
                    <a:pt x="72" y="133"/>
                    <a:pt x="72" y="144"/>
                  </a:cubicBezTo>
                  <a:cubicBezTo>
                    <a:pt x="72" y="155"/>
                    <a:pt x="75" y="165"/>
                    <a:pt x="79" y="175"/>
                  </a:cubicBezTo>
                  <a:cubicBezTo>
                    <a:pt x="22" y="189"/>
                    <a:pt x="22" y="189"/>
                    <a:pt x="22" y="189"/>
                  </a:cubicBezTo>
                  <a:cubicBezTo>
                    <a:pt x="17" y="175"/>
                    <a:pt x="14" y="160"/>
                    <a:pt x="14" y="144"/>
                  </a:cubicBezTo>
                  <a:close/>
                  <a:moveTo>
                    <a:pt x="144" y="14"/>
                  </a:moveTo>
                  <a:cubicBezTo>
                    <a:pt x="160" y="14"/>
                    <a:pt x="175" y="17"/>
                    <a:pt x="189" y="22"/>
                  </a:cubicBezTo>
                  <a:cubicBezTo>
                    <a:pt x="175" y="79"/>
                    <a:pt x="175" y="79"/>
                    <a:pt x="175" y="79"/>
                  </a:cubicBezTo>
                  <a:cubicBezTo>
                    <a:pt x="165" y="75"/>
                    <a:pt x="155" y="72"/>
                    <a:pt x="144" y="72"/>
                  </a:cubicBezTo>
                  <a:cubicBezTo>
                    <a:pt x="133" y="72"/>
                    <a:pt x="123" y="75"/>
                    <a:pt x="114" y="79"/>
                  </a:cubicBezTo>
                  <a:cubicBezTo>
                    <a:pt x="100" y="22"/>
                    <a:pt x="100" y="22"/>
                    <a:pt x="100" y="22"/>
                  </a:cubicBezTo>
                  <a:cubicBezTo>
                    <a:pt x="113" y="17"/>
                    <a:pt x="128" y="14"/>
                    <a:pt x="144" y="1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65" name="标题 6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单击此处添加标题文本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51PPT模板网">
  <a:themeElements>
    <a:clrScheme name="自定义 811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A2C0C6"/>
      </a:accent1>
      <a:accent2>
        <a:srgbClr val="A5B5A1"/>
      </a:accent2>
      <a:accent3>
        <a:srgbClr val="9DA59F"/>
      </a:accent3>
      <a:accent4>
        <a:srgbClr val="808080"/>
      </a:accent4>
      <a:accent5>
        <a:srgbClr val="A5A5A5"/>
      </a:accent5>
      <a:accent6>
        <a:srgbClr val="C9C9C9"/>
      </a:accent6>
      <a:hlink>
        <a:srgbClr val="4472C4"/>
      </a:hlink>
      <a:folHlink>
        <a:srgbClr val="BFBFBF"/>
      </a:folHlink>
    </a:clrScheme>
    <a:fontScheme name="ysjhz43y">
      <a:majorFont>
        <a:latin typeface="Arial"/>
        <a:ea typeface="阿里巴巴普惠体 2.0 55 Regular"/>
        <a:cs typeface=""/>
      </a:majorFont>
      <a:minorFont>
        <a:latin typeface="Arial"/>
        <a:ea typeface="阿里巴巴普惠体 2.0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自定义 811">
    <a:dk1>
      <a:srgbClr val="000000"/>
    </a:dk1>
    <a:lt1>
      <a:srgbClr val="FFFFFF"/>
    </a:lt1>
    <a:dk2>
      <a:srgbClr val="778495"/>
    </a:dk2>
    <a:lt2>
      <a:srgbClr val="F0F0F0"/>
    </a:lt2>
    <a:accent1>
      <a:srgbClr val="A2C0C6"/>
    </a:accent1>
    <a:accent2>
      <a:srgbClr val="A5B5A1"/>
    </a:accent2>
    <a:accent3>
      <a:srgbClr val="9DA59F"/>
    </a:accent3>
    <a:accent4>
      <a:srgbClr val="808080"/>
    </a:accent4>
    <a:accent5>
      <a:srgbClr val="A5A5A5"/>
    </a:accent5>
    <a:accent6>
      <a:srgbClr val="C9C9C9"/>
    </a:accent6>
    <a:hlink>
      <a:srgbClr val="4472C4"/>
    </a:hlink>
    <a:folHlink>
      <a:srgbClr val="BFBFBF"/>
    </a:folHlink>
  </a:clrScheme>
</a:themeOverride>
</file>

<file path=ppt/theme/themeOverride10.xml><?xml version="1.0" encoding="utf-8"?>
<a:themeOverride xmlns:a="http://schemas.openxmlformats.org/drawingml/2006/main">
  <a:clrScheme name="自定义 811">
    <a:dk1>
      <a:srgbClr val="000000"/>
    </a:dk1>
    <a:lt1>
      <a:srgbClr val="FFFFFF"/>
    </a:lt1>
    <a:dk2>
      <a:srgbClr val="778495"/>
    </a:dk2>
    <a:lt2>
      <a:srgbClr val="F0F0F0"/>
    </a:lt2>
    <a:accent1>
      <a:srgbClr val="A2C0C6"/>
    </a:accent1>
    <a:accent2>
      <a:srgbClr val="A5B5A1"/>
    </a:accent2>
    <a:accent3>
      <a:srgbClr val="9DA59F"/>
    </a:accent3>
    <a:accent4>
      <a:srgbClr val="808080"/>
    </a:accent4>
    <a:accent5>
      <a:srgbClr val="A5A5A5"/>
    </a:accent5>
    <a:accent6>
      <a:srgbClr val="C9C9C9"/>
    </a:accent6>
    <a:hlink>
      <a:srgbClr val="4472C4"/>
    </a:hlink>
    <a:folHlink>
      <a:srgbClr val="BFBFBF"/>
    </a:folHlink>
  </a:clrScheme>
</a:themeOverride>
</file>

<file path=ppt/theme/themeOverride11.xml><?xml version="1.0" encoding="utf-8"?>
<a:themeOverride xmlns:a="http://schemas.openxmlformats.org/drawingml/2006/main">
  <a:clrScheme name="自定义 811">
    <a:dk1>
      <a:srgbClr val="000000"/>
    </a:dk1>
    <a:lt1>
      <a:srgbClr val="FFFFFF"/>
    </a:lt1>
    <a:dk2>
      <a:srgbClr val="778495"/>
    </a:dk2>
    <a:lt2>
      <a:srgbClr val="F0F0F0"/>
    </a:lt2>
    <a:accent1>
      <a:srgbClr val="A2C0C6"/>
    </a:accent1>
    <a:accent2>
      <a:srgbClr val="A5B5A1"/>
    </a:accent2>
    <a:accent3>
      <a:srgbClr val="9DA59F"/>
    </a:accent3>
    <a:accent4>
      <a:srgbClr val="808080"/>
    </a:accent4>
    <a:accent5>
      <a:srgbClr val="A5A5A5"/>
    </a:accent5>
    <a:accent6>
      <a:srgbClr val="C9C9C9"/>
    </a:accent6>
    <a:hlink>
      <a:srgbClr val="4472C4"/>
    </a:hlink>
    <a:folHlink>
      <a:srgbClr val="BFBFBF"/>
    </a:folHlink>
  </a:clrScheme>
</a:themeOverride>
</file>

<file path=ppt/theme/themeOverride12.xml><?xml version="1.0" encoding="utf-8"?>
<a:themeOverride xmlns:a="http://schemas.openxmlformats.org/drawingml/2006/main">
  <a:clrScheme name="自定义 811">
    <a:dk1>
      <a:srgbClr val="000000"/>
    </a:dk1>
    <a:lt1>
      <a:srgbClr val="FFFFFF"/>
    </a:lt1>
    <a:dk2>
      <a:srgbClr val="778495"/>
    </a:dk2>
    <a:lt2>
      <a:srgbClr val="F0F0F0"/>
    </a:lt2>
    <a:accent1>
      <a:srgbClr val="A2C0C6"/>
    </a:accent1>
    <a:accent2>
      <a:srgbClr val="A5B5A1"/>
    </a:accent2>
    <a:accent3>
      <a:srgbClr val="9DA59F"/>
    </a:accent3>
    <a:accent4>
      <a:srgbClr val="808080"/>
    </a:accent4>
    <a:accent5>
      <a:srgbClr val="A5A5A5"/>
    </a:accent5>
    <a:accent6>
      <a:srgbClr val="C9C9C9"/>
    </a:accent6>
    <a:hlink>
      <a:srgbClr val="4472C4"/>
    </a:hlink>
    <a:folHlink>
      <a:srgbClr val="BFBFBF"/>
    </a:folHlink>
  </a:clrScheme>
</a:themeOverride>
</file>

<file path=ppt/theme/themeOverride13.xml><?xml version="1.0" encoding="utf-8"?>
<a:themeOverride xmlns:a="http://schemas.openxmlformats.org/drawingml/2006/main">
  <a:clrScheme name="自定义 811">
    <a:dk1>
      <a:srgbClr val="000000"/>
    </a:dk1>
    <a:lt1>
      <a:srgbClr val="FFFFFF"/>
    </a:lt1>
    <a:dk2>
      <a:srgbClr val="778495"/>
    </a:dk2>
    <a:lt2>
      <a:srgbClr val="F0F0F0"/>
    </a:lt2>
    <a:accent1>
      <a:srgbClr val="A2C0C6"/>
    </a:accent1>
    <a:accent2>
      <a:srgbClr val="A5B5A1"/>
    </a:accent2>
    <a:accent3>
      <a:srgbClr val="9DA59F"/>
    </a:accent3>
    <a:accent4>
      <a:srgbClr val="808080"/>
    </a:accent4>
    <a:accent5>
      <a:srgbClr val="A5A5A5"/>
    </a:accent5>
    <a:accent6>
      <a:srgbClr val="C9C9C9"/>
    </a:accent6>
    <a:hlink>
      <a:srgbClr val="4472C4"/>
    </a:hlink>
    <a:folHlink>
      <a:srgbClr val="BFBFBF"/>
    </a:folHlink>
  </a:clrScheme>
</a:themeOverride>
</file>

<file path=ppt/theme/themeOverride14.xml><?xml version="1.0" encoding="utf-8"?>
<a:themeOverride xmlns:a="http://schemas.openxmlformats.org/drawingml/2006/main">
  <a:clrScheme name="自定义 811">
    <a:dk1>
      <a:srgbClr val="000000"/>
    </a:dk1>
    <a:lt1>
      <a:srgbClr val="FFFFFF"/>
    </a:lt1>
    <a:dk2>
      <a:srgbClr val="778495"/>
    </a:dk2>
    <a:lt2>
      <a:srgbClr val="F0F0F0"/>
    </a:lt2>
    <a:accent1>
      <a:srgbClr val="A2C0C6"/>
    </a:accent1>
    <a:accent2>
      <a:srgbClr val="A5B5A1"/>
    </a:accent2>
    <a:accent3>
      <a:srgbClr val="9DA59F"/>
    </a:accent3>
    <a:accent4>
      <a:srgbClr val="808080"/>
    </a:accent4>
    <a:accent5>
      <a:srgbClr val="A5A5A5"/>
    </a:accent5>
    <a:accent6>
      <a:srgbClr val="C9C9C9"/>
    </a:accent6>
    <a:hlink>
      <a:srgbClr val="4472C4"/>
    </a:hlink>
    <a:folHlink>
      <a:srgbClr val="BFBFBF"/>
    </a:folHlink>
  </a:clrScheme>
</a:themeOverride>
</file>

<file path=ppt/theme/themeOverride15.xml><?xml version="1.0" encoding="utf-8"?>
<a:themeOverride xmlns:a="http://schemas.openxmlformats.org/drawingml/2006/main">
  <a:clrScheme name="自定义 811">
    <a:dk1>
      <a:srgbClr val="000000"/>
    </a:dk1>
    <a:lt1>
      <a:srgbClr val="FFFFFF"/>
    </a:lt1>
    <a:dk2>
      <a:srgbClr val="778495"/>
    </a:dk2>
    <a:lt2>
      <a:srgbClr val="F0F0F0"/>
    </a:lt2>
    <a:accent1>
      <a:srgbClr val="A2C0C6"/>
    </a:accent1>
    <a:accent2>
      <a:srgbClr val="A5B5A1"/>
    </a:accent2>
    <a:accent3>
      <a:srgbClr val="9DA59F"/>
    </a:accent3>
    <a:accent4>
      <a:srgbClr val="808080"/>
    </a:accent4>
    <a:accent5>
      <a:srgbClr val="A5A5A5"/>
    </a:accent5>
    <a:accent6>
      <a:srgbClr val="C9C9C9"/>
    </a:accent6>
    <a:hlink>
      <a:srgbClr val="4472C4"/>
    </a:hlink>
    <a:folHlink>
      <a:srgbClr val="BFBFBF"/>
    </a:folHlink>
  </a:clrScheme>
</a:themeOverride>
</file>

<file path=ppt/theme/themeOverride16.xml><?xml version="1.0" encoding="utf-8"?>
<a:themeOverride xmlns:a="http://schemas.openxmlformats.org/drawingml/2006/main">
  <a:clrScheme name="自定义 811">
    <a:dk1>
      <a:srgbClr val="000000"/>
    </a:dk1>
    <a:lt1>
      <a:srgbClr val="FFFFFF"/>
    </a:lt1>
    <a:dk2>
      <a:srgbClr val="778495"/>
    </a:dk2>
    <a:lt2>
      <a:srgbClr val="F0F0F0"/>
    </a:lt2>
    <a:accent1>
      <a:srgbClr val="A2C0C6"/>
    </a:accent1>
    <a:accent2>
      <a:srgbClr val="A5B5A1"/>
    </a:accent2>
    <a:accent3>
      <a:srgbClr val="9DA59F"/>
    </a:accent3>
    <a:accent4>
      <a:srgbClr val="808080"/>
    </a:accent4>
    <a:accent5>
      <a:srgbClr val="A5A5A5"/>
    </a:accent5>
    <a:accent6>
      <a:srgbClr val="C9C9C9"/>
    </a:accent6>
    <a:hlink>
      <a:srgbClr val="4472C4"/>
    </a:hlink>
    <a:folHlink>
      <a:srgbClr val="BFBFBF"/>
    </a:folHlink>
  </a:clrScheme>
</a:themeOverride>
</file>

<file path=ppt/theme/themeOverride17.xml><?xml version="1.0" encoding="utf-8"?>
<a:themeOverride xmlns:a="http://schemas.openxmlformats.org/drawingml/2006/main">
  <a:clrScheme name="自定义 811">
    <a:dk1>
      <a:srgbClr val="000000"/>
    </a:dk1>
    <a:lt1>
      <a:srgbClr val="FFFFFF"/>
    </a:lt1>
    <a:dk2>
      <a:srgbClr val="778495"/>
    </a:dk2>
    <a:lt2>
      <a:srgbClr val="F0F0F0"/>
    </a:lt2>
    <a:accent1>
      <a:srgbClr val="A2C0C6"/>
    </a:accent1>
    <a:accent2>
      <a:srgbClr val="A5B5A1"/>
    </a:accent2>
    <a:accent3>
      <a:srgbClr val="9DA59F"/>
    </a:accent3>
    <a:accent4>
      <a:srgbClr val="808080"/>
    </a:accent4>
    <a:accent5>
      <a:srgbClr val="A5A5A5"/>
    </a:accent5>
    <a:accent6>
      <a:srgbClr val="C9C9C9"/>
    </a:accent6>
    <a:hlink>
      <a:srgbClr val="4472C4"/>
    </a:hlink>
    <a:folHlink>
      <a:srgbClr val="BFBFBF"/>
    </a:folHlink>
  </a:clrScheme>
</a:themeOverride>
</file>

<file path=ppt/theme/themeOverride18.xml><?xml version="1.0" encoding="utf-8"?>
<a:themeOverride xmlns:a="http://schemas.openxmlformats.org/drawingml/2006/main">
  <a:clrScheme name="自定义 811">
    <a:dk1>
      <a:srgbClr val="000000"/>
    </a:dk1>
    <a:lt1>
      <a:srgbClr val="FFFFFF"/>
    </a:lt1>
    <a:dk2>
      <a:srgbClr val="778495"/>
    </a:dk2>
    <a:lt2>
      <a:srgbClr val="F0F0F0"/>
    </a:lt2>
    <a:accent1>
      <a:srgbClr val="A2C0C6"/>
    </a:accent1>
    <a:accent2>
      <a:srgbClr val="A5B5A1"/>
    </a:accent2>
    <a:accent3>
      <a:srgbClr val="9DA59F"/>
    </a:accent3>
    <a:accent4>
      <a:srgbClr val="808080"/>
    </a:accent4>
    <a:accent5>
      <a:srgbClr val="A5A5A5"/>
    </a:accent5>
    <a:accent6>
      <a:srgbClr val="C9C9C9"/>
    </a:accent6>
    <a:hlink>
      <a:srgbClr val="4472C4"/>
    </a:hlink>
    <a:folHlink>
      <a:srgbClr val="BFBFBF"/>
    </a:folHlink>
  </a:clrScheme>
</a:themeOverride>
</file>

<file path=ppt/theme/themeOverride19.xml><?xml version="1.0" encoding="utf-8"?>
<a:themeOverride xmlns:a="http://schemas.openxmlformats.org/drawingml/2006/main">
  <a:clrScheme name="自定义 811">
    <a:dk1>
      <a:srgbClr val="000000"/>
    </a:dk1>
    <a:lt1>
      <a:srgbClr val="FFFFFF"/>
    </a:lt1>
    <a:dk2>
      <a:srgbClr val="778495"/>
    </a:dk2>
    <a:lt2>
      <a:srgbClr val="F0F0F0"/>
    </a:lt2>
    <a:accent1>
      <a:srgbClr val="A2C0C6"/>
    </a:accent1>
    <a:accent2>
      <a:srgbClr val="A5B5A1"/>
    </a:accent2>
    <a:accent3>
      <a:srgbClr val="9DA59F"/>
    </a:accent3>
    <a:accent4>
      <a:srgbClr val="808080"/>
    </a:accent4>
    <a:accent5>
      <a:srgbClr val="A5A5A5"/>
    </a:accent5>
    <a:accent6>
      <a:srgbClr val="C9C9C9"/>
    </a:accent6>
    <a:hlink>
      <a:srgbClr val="4472C4"/>
    </a:hlink>
    <a:folHlink>
      <a:srgbClr val="BFBFBF"/>
    </a:folHlink>
  </a:clrScheme>
</a:themeOverride>
</file>

<file path=ppt/theme/themeOverride2.xml><?xml version="1.0" encoding="utf-8"?>
<a:themeOverride xmlns:a="http://schemas.openxmlformats.org/drawingml/2006/main">
  <a:clrScheme name="自定义 811">
    <a:dk1>
      <a:srgbClr val="000000"/>
    </a:dk1>
    <a:lt1>
      <a:srgbClr val="FFFFFF"/>
    </a:lt1>
    <a:dk2>
      <a:srgbClr val="778495"/>
    </a:dk2>
    <a:lt2>
      <a:srgbClr val="F0F0F0"/>
    </a:lt2>
    <a:accent1>
      <a:srgbClr val="A2C0C6"/>
    </a:accent1>
    <a:accent2>
      <a:srgbClr val="A5B5A1"/>
    </a:accent2>
    <a:accent3>
      <a:srgbClr val="9DA59F"/>
    </a:accent3>
    <a:accent4>
      <a:srgbClr val="808080"/>
    </a:accent4>
    <a:accent5>
      <a:srgbClr val="A5A5A5"/>
    </a:accent5>
    <a:accent6>
      <a:srgbClr val="C9C9C9"/>
    </a:accent6>
    <a:hlink>
      <a:srgbClr val="4472C4"/>
    </a:hlink>
    <a:folHlink>
      <a:srgbClr val="BFBFBF"/>
    </a:folHlink>
  </a:clrScheme>
</a:themeOverride>
</file>

<file path=ppt/theme/themeOverride20.xml><?xml version="1.0" encoding="utf-8"?>
<a:themeOverride xmlns:a="http://schemas.openxmlformats.org/drawingml/2006/main">
  <a:clrScheme name="自定义 811">
    <a:dk1>
      <a:srgbClr val="000000"/>
    </a:dk1>
    <a:lt1>
      <a:srgbClr val="FFFFFF"/>
    </a:lt1>
    <a:dk2>
      <a:srgbClr val="778495"/>
    </a:dk2>
    <a:lt2>
      <a:srgbClr val="F0F0F0"/>
    </a:lt2>
    <a:accent1>
      <a:srgbClr val="A2C0C6"/>
    </a:accent1>
    <a:accent2>
      <a:srgbClr val="A5B5A1"/>
    </a:accent2>
    <a:accent3>
      <a:srgbClr val="9DA59F"/>
    </a:accent3>
    <a:accent4>
      <a:srgbClr val="808080"/>
    </a:accent4>
    <a:accent5>
      <a:srgbClr val="A5A5A5"/>
    </a:accent5>
    <a:accent6>
      <a:srgbClr val="C9C9C9"/>
    </a:accent6>
    <a:hlink>
      <a:srgbClr val="4472C4"/>
    </a:hlink>
    <a:folHlink>
      <a:srgbClr val="BFBFBF"/>
    </a:folHlink>
  </a:clrScheme>
</a:themeOverride>
</file>

<file path=ppt/theme/themeOverride21.xml><?xml version="1.0" encoding="utf-8"?>
<a:themeOverride xmlns:a="http://schemas.openxmlformats.org/drawingml/2006/main">
  <a:clrScheme name="自定义 811">
    <a:dk1>
      <a:srgbClr val="000000"/>
    </a:dk1>
    <a:lt1>
      <a:srgbClr val="FFFFFF"/>
    </a:lt1>
    <a:dk2>
      <a:srgbClr val="778495"/>
    </a:dk2>
    <a:lt2>
      <a:srgbClr val="F0F0F0"/>
    </a:lt2>
    <a:accent1>
      <a:srgbClr val="A2C0C6"/>
    </a:accent1>
    <a:accent2>
      <a:srgbClr val="A5B5A1"/>
    </a:accent2>
    <a:accent3>
      <a:srgbClr val="9DA59F"/>
    </a:accent3>
    <a:accent4>
      <a:srgbClr val="808080"/>
    </a:accent4>
    <a:accent5>
      <a:srgbClr val="A5A5A5"/>
    </a:accent5>
    <a:accent6>
      <a:srgbClr val="C9C9C9"/>
    </a:accent6>
    <a:hlink>
      <a:srgbClr val="4472C4"/>
    </a:hlink>
    <a:folHlink>
      <a:srgbClr val="BFBFBF"/>
    </a:folHlink>
  </a:clrScheme>
</a:themeOverride>
</file>

<file path=ppt/theme/themeOverride22.xml><?xml version="1.0" encoding="utf-8"?>
<a:themeOverride xmlns:a="http://schemas.openxmlformats.org/drawingml/2006/main">
  <a:clrScheme name="自定义 811">
    <a:dk1>
      <a:srgbClr val="000000"/>
    </a:dk1>
    <a:lt1>
      <a:srgbClr val="FFFFFF"/>
    </a:lt1>
    <a:dk2>
      <a:srgbClr val="778495"/>
    </a:dk2>
    <a:lt2>
      <a:srgbClr val="F0F0F0"/>
    </a:lt2>
    <a:accent1>
      <a:srgbClr val="A2C0C6"/>
    </a:accent1>
    <a:accent2>
      <a:srgbClr val="A5B5A1"/>
    </a:accent2>
    <a:accent3>
      <a:srgbClr val="9DA59F"/>
    </a:accent3>
    <a:accent4>
      <a:srgbClr val="808080"/>
    </a:accent4>
    <a:accent5>
      <a:srgbClr val="A5A5A5"/>
    </a:accent5>
    <a:accent6>
      <a:srgbClr val="C9C9C9"/>
    </a:accent6>
    <a:hlink>
      <a:srgbClr val="4472C4"/>
    </a:hlink>
    <a:folHlink>
      <a:srgbClr val="BFBFBF"/>
    </a:folHlink>
  </a:clrScheme>
</a:themeOverride>
</file>

<file path=ppt/theme/themeOverride23.xml><?xml version="1.0" encoding="utf-8"?>
<a:themeOverride xmlns:a="http://schemas.openxmlformats.org/drawingml/2006/main">
  <a:clrScheme name="自定义 811">
    <a:dk1>
      <a:srgbClr val="000000"/>
    </a:dk1>
    <a:lt1>
      <a:srgbClr val="FFFFFF"/>
    </a:lt1>
    <a:dk2>
      <a:srgbClr val="778495"/>
    </a:dk2>
    <a:lt2>
      <a:srgbClr val="F0F0F0"/>
    </a:lt2>
    <a:accent1>
      <a:srgbClr val="A2C0C6"/>
    </a:accent1>
    <a:accent2>
      <a:srgbClr val="A5B5A1"/>
    </a:accent2>
    <a:accent3>
      <a:srgbClr val="9DA59F"/>
    </a:accent3>
    <a:accent4>
      <a:srgbClr val="808080"/>
    </a:accent4>
    <a:accent5>
      <a:srgbClr val="A5A5A5"/>
    </a:accent5>
    <a:accent6>
      <a:srgbClr val="C9C9C9"/>
    </a:accent6>
    <a:hlink>
      <a:srgbClr val="4472C4"/>
    </a:hlink>
    <a:folHlink>
      <a:srgbClr val="BFBFBF"/>
    </a:folHlink>
  </a:clrScheme>
</a:themeOverride>
</file>

<file path=ppt/theme/themeOverride24.xml><?xml version="1.0" encoding="utf-8"?>
<a:themeOverride xmlns:a="http://schemas.openxmlformats.org/drawingml/2006/main">
  <a:clrScheme name="自定义 811">
    <a:dk1>
      <a:srgbClr val="000000"/>
    </a:dk1>
    <a:lt1>
      <a:srgbClr val="FFFFFF"/>
    </a:lt1>
    <a:dk2>
      <a:srgbClr val="778495"/>
    </a:dk2>
    <a:lt2>
      <a:srgbClr val="F0F0F0"/>
    </a:lt2>
    <a:accent1>
      <a:srgbClr val="A2C0C6"/>
    </a:accent1>
    <a:accent2>
      <a:srgbClr val="A5B5A1"/>
    </a:accent2>
    <a:accent3>
      <a:srgbClr val="9DA59F"/>
    </a:accent3>
    <a:accent4>
      <a:srgbClr val="808080"/>
    </a:accent4>
    <a:accent5>
      <a:srgbClr val="A5A5A5"/>
    </a:accent5>
    <a:accent6>
      <a:srgbClr val="C9C9C9"/>
    </a:accent6>
    <a:hlink>
      <a:srgbClr val="4472C4"/>
    </a:hlink>
    <a:folHlink>
      <a:srgbClr val="BFBFBF"/>
    </a:folHlink>
  </a:clrScheme>
</a:themeOverride>
</file>

<file path=ppt/theme/themeOverride25.xml><?xml version="1.0" encoding="utf-8"?>
<a:themeOverride xmlns:a="http://schemas.openxmlformats.org/drawingml/2006/main">
  <a:clrScheme name="自定义 811">
    <a:dk1>
      <a:srgbClr val="000000"/>
    </a:dk1>
    <a:lt1>
      <a:srgbClr val="FFFFFF"/>
    </a:lt1>
    <a:dk2>
      <a:srgbClr val="778495"/>
    </a:dk2>
    <a:lt2>
      <a:srgbClr val="F0F0F0"/>
    </a:lt2>
    <a:accent1>
      <a:srgbClr val="A2C0C6"/>
    </a:accent1>
    <a:accent2>
      <a:srgbClr val="A5B5A1"/>
    </a:accent2>
    <a:accent3>
      <a:srgbClr val="9DA59F"/>
    </a:accent3>
    <a:accent4>
      <a:srgbClr val="808080"/>
    </a:accent4>
    <a:accent5>
      <a:srgbClr val="A5A5A5"/>
    </a:accent5>
    <a:accent6>
      <a:srgbClr val="C9C9C9"/>
    </a:accent6>
    <a:hlink>
      <a:srgbClr val="4472C4"/>
    </a:hlink>
    <a:folHlink>
      <a:srgbClr val="BFBFBF"/>
    </a:folHlink>
  </a:clrScheme>
</a:themeOverride>
</file>

<file path=ppt/theme/themeOverride26.xml><?xml version="1.0" encoding="utf-8"?>
<a:themeOverride xmlns:a="http://schemas.openxmlformats.org/drawingml/2006/main">
  <a:clrScheme name="自定义 811">
    <a:dk1>
      <a:srgbClr val="000000"/>
    </a:dk1>
    <a:lt1>
      <a:srgbClr val="FFFFFF"/>
    </a:lt1>
    <a:dk2>
      <a:srgbClr val="778495"/>
    </a:dk2>
    <a:lt2>
      <a:srgbClr val="F0F0F0"/>
    </a:lt2>
    <a:accent1>
      <a:srgbClr val="A2C0C6"/>
    </a:accent1>
    <a:accent2>
      <a:srgbClr val="A5B5A1"/>
    </a:accent2>
    <a:accent3>
      <a:srgbClr val="9DA59F"/>
    </a:accent3>
    <a:accent4>
      <a:srgbClr val="808080"/>
    </a:accent4>
    <a:accent5>
      <a:srgbClr val="A5A5A5"/>
    </a:accent5>
    <a:accent6>
      <a:srgbClr val="C9C9C9"/>
    </a:accent6>
    <a:hlink>
      <a:srgbClr val="4472C4"/>
    </a:hlink>
    <a:folHlink>
      <a:srgbClr val="BFBFBF"/>
    </a:folHlink>
  </a:clrScheme>
</a:themeOverride>
</file>

<file path=ppt/theme/themeOverride27.xml><?xml version="1.0" encoding="utf-8"?>
<a:themeOverride xmlns:a="http://schemas.openxmlformats.org/drawingml/2006/main">
  <a:clrScheme name="自定义 811">
    <a:dk1>
      <a:srgbClr val="000000"/>
    </a:dk1>
    <a:lt1>
      <a:srgbClr val="FFFFFF"/>
    </a:lt1>
    <a:dk2>
      <a:srgbClr val="778495"/>
    </a:dk2>
    <a:lt2>
      <a:srgbClr val="F0F0F0"/>
    </a:lt2>
    <a:accent1>
      <a:srgbClr val="A2C0C6"/>
    </a:accent1>
    <a:accent2>
      <a:srgbClr val="A5B5A1"/>
    </a:accent2>
    <a:accent3>
      <a:srgbClr val="9DA59F"/>
    </a:accent3>
    <a:accent4>
      <a:srgbClr val="808080"/>
    </a:accent4>
    <a:accent5>
      <a:srgbClr val="A5A5A5"/>
    </a:accent5>
    <a:accent6>
      <a:srgbClr val="C9C9C9"/>
    </a:accent6>
    <a:hlink>
      <a:srgbClr val="4472C4"/>
    </a:hlink>
    <a:folHlink>
      <a:srgbClr val="BFBFBF"/>
    </a:folHlink>
  </a:clrScheme>
</a:themeOverride>
</file>

<file path=ppt/theme/themeOverride28.xml><?xml version="1.0" encoding="utf-8"?>
<a:themeOverride xmlns:a="http://schemas.openxmlformats.org/drawingml/2006/main">
  <a:clrScheme name="自定义 811">
    <a:dk1>
      <a:srgbClr val="000000"/>
    </a:dk1>
    <a:lt1>
      <a:srgbClr val="FFFFFF"/>
    </a:lt1>
    <a:dk2>
      <a:srgbClr val="778495"/>
    </a:dk2>
    <a:lt2>
      <a:srgbClr val="F0F0F0"/>
    </a:lt2>
    <a:accent1>
      <a:srgbClr val="A2C0C6"/>
    </a:accent1>
    <a:accent2>
      <a:srgbClr val="A5B5A1"/>
    </a:accent2>
    <a:accent3>
      <a:srgbClr val="9DA59F"/>
    </a:accent3>
    <a:accent4>
      <a:srgbClr val="808080"/>
    </a:accent4>
    <a:accent5>
      <a:srgbClr val="A5A5A5"/>
    </a:accent5>
    <a:accent6>
      <a:srgbClr val="C9C9C9"/>
    </a:accent6>
    <a:hlink>
      <a:srgbClr val="4472C4"/>
    </a:hlink>
    <a:folHlink>
      <a:srgbClr val="BFBFBF"/>
    </a:folHlink>
  </a:clrScheme>
</a:themeOverride>
</file>

<file path=ppt/theme/themeOverride29.xml><?xml version="1.0" encoding="utf-8"?>
<a:themeOverride xmlns:a="http://schemas.openxmlformats.org/drawingml/2006/main">
  <a:clrScheme name="自定义 811">
    <a:dk1>
      <a:srgbClr val="000000"/>
    </a:dk1>
    <a:lt1>
      <a:srgbClr val="FFFFFF"/>
    </a:lt1>
    <a:dk2>
      <a:srgbClr val="778495"/>
    </a:dk2>
    <a:lt2>
      <a:srgbClr val="F0F0F0"/>
    </a:lt2>
    <a:accent1>
      <a:srgbClr val="A2C0C6"/>
    </a:accent1>
    <a:accent2>
      <a:srgbClr val="A5B5A1"/>
    </a:accent2>
    <a:accent3>
      <a:srgbClr val="9DA59F"/>
    </a:accent3>
    <a:accent4>
      <a:srgbClr val="808080"/>
    </a:accent4>
    <a:accent5>
      <a:srgbClr val="A5A5A5"/>
    </a:accent5>
    <a:accent6>
      <a:srgbClr val="C9C9C9"/>
    </a:accent6>
    <a:hlink>
      <a:srgbClr val="4472C4"/>
    </a:hlink>
    <a:folHlink>
      <a:srgbClr val="BFBFBF"/>
    </a:folHlink>
  </a:clrScheme>
</a:themeOverride>
</file>

<file path=ppt/theme/themeOverride3.xml><?xml version="1.0" encoding="utf-8"?>
<a:themeOverride xmlns:a="http://schemas.openxmlformats.org/drawingml/2006/main">
  <a:clrScheme name="自定义 811">
    <a:dk1>
      <a:srgbClr val="000000"/>
    </a:dk1>
    <a:lt1>
      <a:srgbClr val="FFFFFF"/>
    </a:lt1>
    <a:dk2>
      <a:srgbClr val="778495"/>
    </a:dk2>
    <a:lt2>
      <a:srgbClr val="F0F0F0"/>
    </a:lt2>
    <a:accent1>
      <a:srgbClr val="A2C0C6"/>
    </a:accent1>
    <a:accent2>
      <a:srgbClr val="A5B5A1"/>
    </a:accent2>
    <a:accent3>
      <a:srgbClr val="9DA59F"/>
    </a:accent3>
    <a:accent4>
      <a:srgbClr val="808080"/>
    </a:accent4>
    <a:accent5>
      <a:srgbClr val="A5A5A5"/>
    </a:accent5>
    <a:accent6>
      <a:srgbClr val="C9C9C9"/>
    </a:accent6>
    <a:hlink>
      <a:srgbClr val="4472C4"/>
    </a:hlink>
    <a:folHlink>
      <a:srgbClr val="BFBFBF"/>
    </a:folHlink>
  </a:clrScheme>
</a:themeOverride>
</file>

<file path=ppt/theme/themeOverride30.xml><?xml version="1.0" encoding="utf-8"?>
<a:themeOverride xmlns:a="http://schemas.openxmlformats.org/drawingml/2006/main">
  <a:clrScheme name="自定义 811">
    <a:dk1>
      <a:srgbClr val="000000"/>
    </a:dk1>
    <a:lt1>
      <a:srgbClr val="FFFFFF"/>
    </a:lt1>
    <a:dk2>
      <a:srgbClr val="778495"/>
    </a:dk2>
    <a:lt2>
      <a:srgbClr val="F0F0F0"/>
    </a:lt2>
    <a:accent1>
      <a:srgbClr val="A2C0C6"/>
    </a:accent1>
    <a:accent2>
      <a:srgbClr val="A5B5A1"/>
    </a:accent2>
    <a:accent3>
      <a:srgbClr val="9DA59F"/>
    </a:accent3>
    <a:accent4>
      <a:srgbClr val="808080"/>
    </a:accent4>
    <a:accent5>
      <a:srgbClr val="A5A5A5"/>
    </a:accent5>
    <a:accent6>
      <a:srgbClr val="C9C9C9"/>
    </a:accent6>
    <a:hlink>
      <a:srgbClr val="4472C4"/>
    </a:hlink>
    <a:folHlink>
      <a:srgbClr val="BFBFBF"/>
    </a:folHlink>
  </a:clrScheme>
</a:themeOverride>
</file>

<file path=ppt/theme/themeOverride31.xml><?xml version="1.0" encoding="utf-8"?>
<a:themeOverride xmlns:a="http://schemas.openxmlformats.org/drawingml/2006/main">
  <a:clrScheme name="自定义 811">
    <a:dk1>
      <a:srgbClr val="000000"/>
    </a:dk1>
    <a:lt1>
      <a:srgbClr val="FFFFFF"/>
    </a:lt1>
    <a:dk2>
      <a:srgbClr val="778495"/>
    </a:dk2>
    <a:lt2>
      <a:srgbClr val="F0F0F0"/>
    </a:lt2>
    <a:accent1>
      <a:srgbClr val="A2C0C6"/>
    </a:accent1>
    <a:accent2>
      <a:srgbClr val="A5B5A1"/>
    </a:accent2>
    <a:accent3>
      <a:srgbClr val="9DA59F"/>
    </a:accent3>
    <a:accent4>
      <a:srgbClr val="808080"/>
    </a:accent4>
    <a:accent5>
      <a:srgbClr val="A5A5A5"/>
    </a:accent5>
    <a:accent6>
      <a:srgbClr val="C9C9C9"/>
    </a:accent6>
    <a:hlink>
      <a:srgbClr val="4472C4"/>
    </a:hlink>
    <a:folHlink>
      <a:srgbClr val="BFBFBF"/>
    </a:folHlink>
  </a:clrScheme>
</a:themeOverride>
</file>

<file path=ppt/theme/themeOverride4.xml><?xml version="1.0" encoding="utf-8"?>
<a:themeOverride xmlns:a="http://schemas.openxmlformats.org/drawingml/2006/main">
  <a:clrScheme name="自定义 811">
    <a:dk1>
      <a:srgbClr val="000000"/>
    </a:dk1>
    <a:lt1>
      <a:srgbClr val="FFFFFF"/>
    </a:lt1>
    <a:dk2>
      <a:srgbClr val="778495"/>
    </a:dk2>
    <a:lt2>
      <a:srgbClr val="F0F0F0"/>
    </a:lt2>
    <a:accent1>
      <a:srgbClr val="A2C0C6"/>
    </a:accent1>
    <a:accent2>
      <a:srgbClr val="A5B5A1"/>
    </a:accent2>
    <a:accent3>
      <a:srgbClr val="9DA59F"/>
    </a:accent3>
    <a:accent4>
      <a:srgbClr val="808080"/>
    </a:accent4>
    <a:accent5>
      <a:srgbClr val="A5A5A5"/>
    </a:accent5>
    <a:accent6>
      <a:srgbClr val="C9C9C9"/>
    </a:accent6>
    <a:hlink>
      <a:srgbClr val="4472C4"/>
    </a:hlink>
    <a:folHlink>
      <a:srgbClr val="BFBFBF"/>
    </a:folHlink>
  </a:clrScheme>
</a:themeOverride>
</file>

<file path=ppt/theme/themeOverride5.xml><?xml version="1.0" encoding="utf-8"?>
<a:themeOverride xmlns:a="http://schemas.openxmlformats.org/drawingml/2006/main">
  <a:clrScheme name="自定义 811">
    <a:dk1>
      <a:srgbClr val="000000"/>
    </a:dk1>
    <a:lt1>
      <a:srgbClr val="FFFFFF"/>
    </a:lt1>
    <a:dk2>
      <a:srgbClr val="778495"/>
    </a:dk2>
    <a:lt2>
      <a:srgbClr val="F0F0F0"/>
    </a:lt2>
    <a:accent1>
      <a:srgbClr val="A2C0C6"/>
    </a:accent1>
    <a:accent2>
      <a:srgbClr val="A5B5A1"/>
    </a:accent2>
    <a:accent3>
      <a:srgbClr val="9DA59F"/>
    </a:accent3>
    <a:accent4>
      <a:srgbClr val="808080"/>
    </a:accent4>
    <a:accent5>
      <a:srgbClr val="A5A5A5"/>
    </a:accent5>
    <a:accent6>
      <a:srgbClr val="C9C9C9"/>
    </a:accent6>
    <a:hlink>
      <a:srgbClr val="4472C4"/>
    </a:hlink>
    <a:folHlink>
      <a:srgbClr val="BFBFBF"/>
    </a:folHlink>
  </a:clrScheme>
</a:themeOverride>
</file>

<file path=ppt/theme/themeOverride6.xml><?xml version="1.0" encoding="utf-8"?>
<a:themeOverride xmlns:a="http://schemas.openxmlformats.org/drawingml/2006/main">
  <a:clrScheme name="自定义 811">
    <a:dk1>
      <a:srgbClr val="000000"/>
    </a:dk1>
    <a:lt1>
      <a:srgbClr val="FFFFFF"/>
    </a:lt1>
    <a:dk2>
      <a:srgbClr val="778495"/>
    </a:dk2>
    <a:lt2>
      <a:srgbClr val="F0F0F0"/>
    </a:lt2>
    <a:accent1>
      <a:srgbClr val="A2C0C6"/>
    </a:accent1>
    <a:accent2>
      <a:srgbClr val="A5B5A1"/>
    </a:accent2>
    <a:accent3>
      <a:srgbClr val="9DA59F"/>
    </a:accent3>
    <a:accent4>
      <a:srgbClr val="808080"/>
    </a:accent4>
    <a:accent5>
      <a:srgbClr val="A5A5A5"/>
    </a:accent5>
    <a:accent6>
      <a:srgbClr val="C9C9C9"/>
    </a:accent6>
    <a:hlink>
      <a:srgbClr val="4472C4"/>
    </a:hlink>
    <a:folHlink>
      <a:srgbClr val="BFBFBF"/>
    </a:folHlink>
  </a:clrScheme>
</a:themeOverride>
</file>

<file path=ppt/theme/themeOverride7.xml><?xml version="1.0" encoding="utf-8"?>
<a:themeOverride xmlns:a="http://schemas.openxmlformats.org/drawingml/2006/main">
  <a:clrScheme name="自定义 811">
    <a:dk1>
      <a:srgbClr val="000000"/>
    </a:dk1>
    <a:lt1>
      <a:srgbClr val="FFFFFF"/>
    </a:lt1>
    <a:dk2>
      <a:srgbClr val="778495"/>
    </a:dk2>
    <a:lt2>
      <a:srgbClr val="F0F0F0"/>
    </a:lt2>
    <a:accent1>
      <a:srgbClr val="A2C0C6"/>
    </a:accent1>
    <a:accent2>
      <a:srgbClr val="A5B5A1"/>
    </a:accent2>
    <a:accent3>
      <a:srgbClr val="9DA59F"/>
    </a:accent3>
    <a:accent4>
      <a:srgbClr val="808080"/>
    </a:accent4>
    <a:accent5>
      <a:srgbClr val="A5A5A5"/>
    </a:accent5>
    <a:accent6>
      <a:srgbClr val="C9C9C9"/>
    </a:accent6>
    <a:hlink>
      <a:srgbClr val="4472C4"/>
    </a:hlink>
    <a:folHlink>
      <a:srgbClr val="BFBFBF"/>
    </a:folHlink>
  </a:clrScheme>
</a:themeOverride>
</file>

<file path=ppt/theme/themeOverride8.xml><?xml version="1.0" encoding="utf-8"?>
<a:themeOverride xmlns:a="http://schemas.openxmlformats.org/drawingml/2006/main">
  <a:clrScheme name="自定义 811">
    <a:dk1>
      <a:srgbClr val="000000"/>
    </a:dk1>
    <a:lt1>
      <a:srgbClr val="FFFFFF"/>
    </a:lt1>
    <a:dk2>
      <a:srgbClr val="778495"/>
    </a:dk2>
    <a:lt2>
      <a:srgbClr val="F0F0F0"/>
    </a:lt2>
    <a:accent1>
      <a:srgbClr val="A2C0C6"/>
    </a:accent1>
    <a:accent2>
      <a:srgbClr val="A5B5A1"/>
    </a:accent2>
    <a:accent3>
      <a:srgbClr val="9DA59F"/>
    </a:accent3>
    <a:accent4>
      <a:srgbClr val="808080"/>
    </a:accent4>
    <a:accent5>
      <a:srgbClr val="A5A5A5"/>
    </a:accent5>
    <a:accent6>
      <a:srgbClr val="C9C9C9"/>
    </a:accent6>
    <a:hlink>
      <a:srgbClr val="4472C4"/>
    </a:hlink>
    <a:folHlink>
      <a:srgbClr val="BFBFBF"/>
    </a:folHlink>
  </a:clrScheme>
</a:themeOverride>
</file>

<file path=ppt/theme/themeOverride9.xml><?xml version="1.0" encoding="utf-8"?>
<a:themeOverride xmlns:a="http://schemas.openxmlformats.org/drawingml/2006/main">
  <a:clrScheme name="自定义 811">
    <a:dk1>
      <a:srgbClr val="000000"/>
    </a:dk1>
    <a:lt1>
      <a:srgbClr val="FFFFFF"/>
    </a:lt1>
    <a:dk2>
      <a:srgbClr val="778495"/>
    </a:dk2>
    <a:lt2>
      <a:srgbClr val="F0F0F0"/>
    </a:lt2>
    <a:accent1>
      <a:srgbClr val="A2C0C6"/>
    </a:accent1>
    <a:accent2>
      <a:srgbClr val="A5B5A1"/>
    </a:accent2>
    <a:accent3>
      <a:srgbClr val="9DA59F"/>
    </a:accent3>
    <a:accent4>
      <a:srgbClr val="808080"/>
    </a:accent4>
    <a:accent5>
      <a:srgbClr val="A5A5A5"/>
    </a:accent5>
    <a:accent6>
      <a:srgbClr val="C9C9C9"/>
    </a:accent6>
    <a:hlink>
      <a:srgbClr val="4472C4"/>
    </a:hlink>
    <a:folHlink>
      <a:srgbClr val="BFBFB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118</TotalTime>
  <Words>3318</Words>
  <Application>Microsoft Office PowerPoint</Application>
  <PresentationFormat>宽屏</PresentationFormat>
  <Paragraphs>475</Paragraphs>
  <Slides>35</Slides>
  <Notes>30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35</vt:i4>
      </vt:variant>
    </vt:vector>
  </HeadingPairs>
  <TitlesOfParts>
    <vt:vector size="40" baseType="lpstr">
      <vt:lpstr>阿里巴巴普惠体 2.0 55 Regular</vt:lpstr>
      <vt:lpstr>鸿雷板书简体</vt:lpstr>
      <vt:lpstr>Arial</vt:lpstr>
      <vt:lpstr>Calibri</vt:lpstr>
      <vt:lpstr>51PPT模板网</vt:lpstr>
      <vt:lpstr>PowerPoint 演示文稿</vt:lpstr>
      <vt:lpstr>PowerPoint 演示文稿</vt:lpstr>
      <vt:lpstr>PowerPoint 演示文稿</vt:lpstr>
      <vt:lpstr>单击此处添加标题文本</vt:lpstr>
      <vt:lpstr>单击此处添加标题文本</vt:lpstr>
      <vt:lpstr>单击此处添加标题文本</vt:lpstr>
      <vt:lpstr>单击此处添加标题文本</vt:lpstr>
      <vt:lpstr>单击此处添加标题文本</vt:lpstr>
      <vt:lpstr>单击此处添加标题文本</vt:lpstr>
      <vt:lpstr>单击此处添加标题文本</vt:lpstr>
      <vt:lpstr>单击此处添加标题文本</vt:lpstr>
      <vt:lpstr>单击此处添加标题文本</vt:lpstr>
      <vt:lpstr>单击此处添加标题文本</vt:lpstr>
      <vt:lpstr>单击此处添加标题文本</vt:lpstr>
      <vt:lpstr>单击此处添加标题文本</vt:lpstr>
      <vt:lpstr>单击此处添加标题文本</vt:lpstr>
      <vt:lpstr>单击此处添加标题文本</vt:lpstr>
      <vt:lpstr>单击此处添加标题文本</vt:lpstr>
      <vt:lpstr>单击此处添加标题文本</vt:lpstr>
      <vt:lpstr>单击此处添加标题文本</vt:lpstr>
      <vt:lpstr>单击此处添加标题文本</vt:lpstr>
      <vt:lpstr>单击此处添加标题文本</vt:lpstr>
      <vt:lpstr>单击此处添加标题文本</vt:lpstr>
      <vt:lpstr>单击此处添加标题文本</vt:lpstr>
      <vt:lpstr>单击此处添加标题文本</vt:lpstr>
      <vt:lpstr>单击此处添加标题文本</vt:lpstr>
      <vt:lpstr>单击此处添加标题</vt:lpstr>
      <vt:lpstr>单击此处添加标题文本</vt:lpstr>
      <vt:lpstr>单击此处添加标题文本</vt:lpstr>
      <vt:lpstr>单击此处添加标题文本</vt:lpstr>
      <vt:lpstr>单击此处添加标题文本</vt:lpstr>
      <vt:lpstr>单击此处添加标题文本</vt:lpstr>
      <vt:lpstr>单击此处添加标题文本</vt:lpstr>
      <vt:lpstr>单击此处添加标题文本</vt:lpstr>
      <vt:lpstr>PowerPoint 演示文稿</vt:lpstr>
    </vt:vector>
  </TitlesOfParts>
  <Manager>www.51pptmoban.com</Manager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清新花束文艺风总结汇报商务通用ppt模板</dc:title>
  <dc:creator>sunny</dc:creator>
  <cp:keywords>www.51pptmoban.com</cp:keywords>
  <dc:description>www.51pptmoban.com</dc:description>
  <cp:lastModifiedBy>Win user</cp:lastModifiedBy>
  <cp:revision>67</cp:revision>
  <dcterms:created xsi:type="dcterms:W3CDTF">2015-05-05T08:02:00Z</dcterms:created>
  <dcterms:modified xsi:type="dcterms:W3CDTF">2022-03-31T14:20:56Z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2052-10.1.0.6260</vt:lpwstr>
  </property>
</Properties>
</file>