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1"/>
  </p:notesMasterIdLst>
  <p:handoutMasterIdLst>
    <p:handoutMasterId r:id="rId22"/>
  </p:handoutMasterIdLst>
  <p:sldIdLst>
    <p:sldId id="3320" r:id="rId2"/>
    <p:sldId id="3342" r:id="rId3"/>
    <p:sldId id="3341" r:id="rId4"/>
    <p:sldId id="3291" r:id="rId5"/>
    <p:sldId id="3286" r:id="rId6"/>
    <p:sldId id="3264" r:id="rId7"/>
    <p:sldId id="3287" r:id="rId8"/>
    <p:sldId id="3285" r:id="rId9"/>
    <p:sldId id="3288" r:id="rId10"/>
    <p:sldId id="3305" r:id="rId11"/>
    <p:sldId id="3289" r:id="rId12"/>
    <p:sldId id="3283" r:id="rId13"/>
    <p:sldId id="3284" r:id="rId14"/>
    <p:sldId id="3307" r:id="rId15"/>
    <p:sldId id="3295" r:id="rId16"/>
    <p:sldId id="3290" r:id="rId17"/>
    <p:sldId id="3308" r:id="rId18"/>
    <p:sldId id="3343" r:id="rId19"/>
    <p:sldId id="3344" r:id="rId20"/>
  </p:sldIdLst>
  <p:sldSz cx="12858750" cy="723265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 userDrawn="1">
          <p15:clr>
            <a:srgbClr val="A4A3A4"/>
          </p15:clr>
        </p15:guide>
        <p15:guide id="2" pos="40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B2F0"/>
    <a:srgbClr val="0070C0"/>
    <a:srgbClr val="76A7BA"/>
    <a:srgbClr val="0FC7D3"/>
    <a:srgbClr val="C05526"/>
    <a:srgbClr val="900000"/>
    <a:srgbClr val="EC206C"/>
    <a:srgbClr val="BC148E"/>
    <a:srgbClr val="0A1A3B"/>
    <a:srgbClr val="CE00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6" autoAdjust="0"/>
    <p:restoredTop sz="96265" autoAdjust="0"/>
  </p:normalViewPr>
  <p:slideViewPr>
    <p:cSldViewPr>
      <p:cViewPr>
        <p:scale>
          <a:sx n="75" d="100"/>
          <a:sy n="75" d="100"/>
        </p:scale>
        <p:origin x="1806" y="1434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9B-4A7E-AE6F-A694E51C39C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9B-4A7E-AE6F-A694E51C39C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B9B-4A7E-AE6F-A694E51C39C9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B9B-4A7E-AE6F-A694E51C39C9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bg1"/>
                        </a:solidFill>
                      </a:rPr>
                      <a:t>文字内容</a:t>
                    </a:r>
                    <a:r>
                      <a:rPr lang="zh-CN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ABCF13AD-F1DB-4CEF-A0C6-06217161B480}" type="PERCENTAGE">
                      <a:rPr lang="en-US" altLang="zh-CN" baseline="0">
                        <a:solidFill>
                          <a:schemeClr val="bg1"/>
                        </a:solidFill>
                      </a:rPr>
                      <a:pPr/>
                      <a:t>[百分比]</a:t>
                    </a:fld>
                    <a:endParaRPr lang="zh-CN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B9B-4A7E-AE6F-A694E51C39C9}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bg1"/>
                        </a:solidFill>
                      </a:rPr>
                      <a:t>文字内容</a:t>
                    </a:r>
                    <a:r>
                      <a:rPr lang="zh-CN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EDAAE65A-6D76-4DA3-BF56-3713A370866B}" type="PERCENTAGE">
                      <a:rPr lang="en-US" altLang="zh-CN" baseline="0">
                        <a:solidFill>
                          <a:schemeClr val="bg1"/>
                        </a:solidFill>
                      </a:rPr>
                      <a:pPr/>
                      <a:t>[百分比]</a:t>
                    </a:fld>
                    <a:endParaRPr lang="zh-CN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B9B-4A7E-AE6F-A694E51C39C9}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bg1"/>
                        </a:solidFill>
                      </a:rPr>
                      <a:t>文字内容</a:t>
                    </a:r>
                    <a:r>
                      <a:rPr lang="zh-CN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A86670D7-7ADC-4F16-8B68-2B95DB2A189B}" type="PERCENTAGE">
                      <a:rPr lang="en-US" altLang="zh-CN" baseline="0">
                        <a:solidFill>
                          <a:schemeClr val="bg1"/>
                        </a:solidFill>
                      </a:rPr>
                      <a:pPr/>
                      <a:t>[百分比]</a:t>
                    </a:fld>
                    <a:endParaRPr lang="zh-CN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B9B-4A7E-AE6F-A694E51C39C9}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 algn="ctr" rtl="0"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r>
                      <a:rPr lang="zh-CN" altLang="en-US">
                        <a:solidFill>
                          <a:schemeClr val="bg1"/>
                        </a:solidFill>
                      </a:rPr>
                      <a:t>文字内容
</a:t>
                    </a:r>
                    <a:fld id="{A86670D7-7ADC-4F16-8B68-2B95DB2A189B}" type="PERCENTAGE">
                      <a:rPr lang="en-US" altLang="zh-CN">
                        <a:solidFill>
                          <a:schemeClr val="bg1"/>
                        </a:solidFill>
                      </a:rPr>
                      <a:pPr algn="ctr" rtl="0">
                        <a:defRPr>
                          <a:solidFill>
                            <a:schemeClr val="bg1"/>
                          </a:solidFill>
                        </a:defRPr>
                      </a:pPr>
                      <a:t>[百分比]</a:t>
                    </a:fld>
                    <a:endParaRPr lang="zh-CN" altLang="en-US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 rtl="0"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B9B-4A7E-AE6F-A694E51C39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B9B-4A7E-AE6F-A694E51C39C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51AC-40D8-9569-AE9C9D77FC5D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51AC-40D8-9569-AE9C9D77FC5D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51AC-40D8-9569-AE9C9D77FC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5908864"/>
        <c:axId val="185745792"/>
      </c:barChart>
      <c:catAx>
        <c:axId val="165908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85745792"/>
        <c:crosses val="autoZero"/>
        <c:auto val="1"/>
        <c:lblAlgn val="ctr"/>
        <c:lblOffset val="100"/>
        <c:noMultiLvlLbl val="0"/>
      </c:catAx>
      <c:valAx>
        <c:axId val="1857457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5908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4882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44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60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432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699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1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5951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67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7437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50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4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44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05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037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184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26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469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06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93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466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38CF0CC-BA17-4ECD-BFDA-D018C08780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A58FCCB5-060E-48A9-8EA4-1976D8E61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495589DD-6C25-4A41-9C97-E9EA73EF25FD}"/>
              </a:ext>
            </a:extLst>
          </p:cNvPr>
          <p:cNvSpPr>
            <a:spLocks noEditPoints="1"/>
          </p:cNvSpPr>
          <p:nvPr/>
        </p:nvSpPr>
        <p:spPr bwMode="auto">
          <a:xfrm>
            <a:off x="3194347" y="31136"/>
            <a:ext cx="6326040" cy="6920816"/>
          </a:xfrm>
          <a:custGeom>
            <a:avLst/>
            <a:gdLst>
              <a:gd name="T0" fmla="*/ 8945 w 9875"/>
              <a:gd name="T1" fmla="*/ 2780 h 10804"/>
              <a:gd name="T2" fmla="*/ 202 w 9875"/>
              <a:gd name="T3" fmla="*/ 5968 h 10804"/>
              <a:gd name="T4" fmla="*/ 6431 w 9875"/>
              <a:gd name="T5" fmla="*/ 1173 h 10804"/>
              <a:gd name="T6" fmla="*/ 7945 w 9875"/>
              <a:gd name="T7" fmla="*/ 1912 h 10804"/>
              <a:gd name="T8" fmla="*/ 7945 w 9875"/>
              <a:gd name="T9" fmla="*/ 1912 h 10804"/>
              <a:gd name="T10" fmla="*/ 2566 w 9875"/>
              <a:gd name="T11" fmla="*/ 9372 h 10804"/>
              <a:gd name="T12" fmla="*/ 2158 w 9875"/>
              <a:gd name="T13" fmla="*/ 9368 h 10804"/>
              <a:gd name="T14" fmla="*/ 299 w 9875"/>
              <a:gd name="T15" fmla="*/ 5483 h 10804"/>
              <a:gd name="T16" fmla="*/ 4725 w 9875"/>
              <a:gd name="T17" fmla="*/ 1211 h 10804"/>
              <a:gd name="T18" fmla="*/ 3838 w 9875"/>
              <a:gd name="T19" fmla="*/ 1562 h 10804"/>
              <a:gd name="T20" fmla="*/ 4725 w 9875"/>
              <a:gd name="T21" fmla="*/ 1211 h 10804"/>
              <a:gd name="T22" fmla="*/ 6179 w 9875"/>
              <a:gd name="T23" fmla="*/ 9686 h 10804"/>
              <a:gd name="T24" fmla="*/ 6563 w 9875"/>
              <a:gd name="T25" fmla="*/ 9703 h 10804"/>
              <a:gd name="T26" fmla="*/ 2393 w 9875"/>
              <a:gd name="T27" fmla="*/ 9192 h 10804"/>
              <a:gd name="T28" fmla="*/ 501 w 9875"/>
              <a:gd name="T29" fmla="*/ 5847 h 10804"/>
              <a:gd name="T30" fmla="*/ 515 w 9875"/>
              <a:gd name="T31" fmla="*/ 4541 h 10804"/>
              <a:gd name="T32" fmla="*/ 6525 w 9875"/>
              <a:gd name="T33" fmla="*/ 1939 h 10804"/>
              <a:gd name="T34" fmla="*/ 2939 w 9875"/>
              <a:gd name="T35" fmla="*/ 2018 h 10804"/>
              <a:gd name="T36" fmla="*/ 1436 w 9875"/>
              <a:gd name="T37" fmla="*/ 8084 h 10804"/>
              <a:gd name="T38" fmla="*/ 761 w 9875"/>
              <a:gd name="T39" fmla="*/ 6676 h 10804"/>
              <a:gd name="T40" fmla="*/ 1198 w 9875"/>
              <a:gd name="T41" fmla="*/ 7694 h 10804"/>
              <a:gd name="T42" fmla="*/ 4654 w 9875"/>
              <a:gd name="T43" fmla="*/ 1772 h 10804"/>
              <a:gd name="T44" fmla="*/ 2630 w 9875"/>
              <a:gd name="T45" fmla="*/ 2526 h 10804"/>
              <a:gd name="T46" fmla="*/ 1483 w 9875"/>
              <a:gd name="T47" fmla="*/ 3322 h 10804"/>
              <a:gd name="T48" fmla="*/ 7709 w 9875"/>
              <a:gd name="T49" fmla="*/ 4254 h 10804"/>
              <a:gd name="T50" fmla="*/ 8014 w 9875"/>
              <a:gd name="T51" fmla="*/ 3286 h 10804"/>
              <a:gd name="T52" fmla="*/ 1099 w 9875"/>
              <a:gd name="T53" fmla="*/ 6882 h 10804"/>
              <a:gd name="T54" fmla="*/ 7788 w 9875"/>
              <a:gd name="T55" fmla="*/ 2973 h 10804"/>
              <a:gd name="T56" fmla="*/ 8916 w 9875"/>
              <a:gd name="T57" fmla="*/ 5018 h 10804"/>
              <a:gd name="T58" fmla="*/ 8640 w 9875"/>
              <a:gd name="T59" fmla="*/ 7017 h 10804"/>
              <a:gd name="T60" fmla="*/ 8197 w 9875"/>
              <a:gd name="T61" fmla="*/ 7695 h 10804"/>
              <a:gd name="T62" fmla="*/ 8165 w 9875"/>
              <a:gd name="T63" fmla="*/ 3405 h 10804"/>
              <a:gd name="T64" fmla="*/ 6766 w 9875"/>
              <a:gd name="T65" fmla="*/ 9406 h 10804"/>
              <a:gd name="T66" fmla="*/ 9133 w 9875"/>
              <a:gd name="T67" fmla="*/ 5318 h 10804"/>
              <a:gd name="T68" fmla="*/ 8962 w 9875"/>
              <a:gd name="T69" fmla="*/ 4224 h 10804"/>
              <a:gd name="T70" fmla="*/ 7893 w 9875"/>
              <a:gd name="T71" fmla="*/ 2882 h 10804"/>
              <a:gd name="T72" fmla="*/ 6100 w 9875"/>
              <a:gd name="T73" fmla="*/ 2214 h 10804"/>
              <a:gd name="T74" fmla="*/ 505 w 9875"/>
              <a:gd name="T75" fmla="*/ 5275 h 10804"/>
              <a:gd name="T76" fmla="*/ 1185 w 9875"/>
              <a:gd name="T77" fmla="*/ 3792 h 10804"/>
              <a:gd name="T78" fmla="*/ 1351 w 9875"/>
              <a:gd name="T79" fmla="*/ 3455 h 10804"/>
              <a:gd name="T80" fmla="*/ 8918 w 9875"/>
              <a:gd name="T81" fmla="*/ 7272 h 10804"/>
              <a:gd name="T82" fmla="*/ 8554 w 9875"/>
              <a:gd name="T83" fmla="*/ 7954 h 10804"/>
              <a:gd name="T84" fmla="*/ 8431 w 9875"/>
              <a:gd name="T85" fmla="*/ 3212 h 10804"/>
              <a:gd name="T86" fmla="*/ 8241 w 9875"/>
              <a:gd name="T87" fmla="*/ 3079 h 10804"/>
              <a:gd name="T88" fmla="*/ 430 w 9875"/>
              <a:gd name="T89" fmla="*/ 4965 h 10804"/>
              <a:gd name="T90" fmla="*/ 673 w 9875"/>
              <a:gd name="T91" fmla="*/ 7325 h 10804"/>
              <a:gd name="T92" fmla="*/ 8373 w 9875"/>
              <a:gd name="T93" fmla="*/ 8216 h 10804"/>
              <a:gd name="T94" fmla="*/ 4569 w 9875"/>
              <a:gd name="T95" fmla="*/ 10170 h 10804"/>
              <a:gd name="T96" fmla="*/ 8921 w 9875"/>
              <a:gd name="T97" fmla="*/ 3665 h 10804"/>
              <a:gd name="T98" fmla="*/ 8311 w 9875"/>
              <a:gd name="T99" fmla="*/ 2994 h 10804"/>
              <a:gd name="T100" fmla="*/ 603 w 9875"/>
              <a:gd name="T101" fmla="*/ 7337 h 10804"/>
              <a:gd name="T102" fmla="*/ 603 w 9875"/>
              <a:gd name="T103" fmla="*/ 7337 h 10804"/>
              <a:gd name="T104" fmla="*/ 7125 w 9875"/>
              <a:gd name="T105" fmla="*/ 9725 h 10804"/>
              <a:gd name="T106" fmla="*/ 9222 w 9875"/>
              <a:gd name="T107" fmla="*/ 3916 h 10804"/>
              <a:gd name="T108" fmla="*/ 7731 w 9875"/>
              <a:gd name="T109" fmla="*/ 1670 h 10804"/>
              <a:gd name="T110" fmla="*/ 1214 w 9875"/>
              <a:gd name="T111" fmla="*/ 2291 h 10804"/>
              <a:gd name="T112" fmla="*/ 1353 w 9875"/>
              <a:gd name="T113" fmla="*/ 8712 h 10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75" h="10804">
                <a:moveTo>
                  <a:pt x="7431" y="9994"/>
                </a:moveTo>
                <a:cubicBezTo>
                  <a:pt x="8316" y="9547"/>
                  <a:pt x="9120" y="8704"/>
                  <a:pt x="9509" y="7797"/>
                </a:cubicBezTo>
                <a:cubicBezTo>
                  <a:pt x="9803" y="7111"/>
                  <a:pt x="9875" y="6392"/>
                  <a:pt x="9746" y="5719"/>
                </a:cubicBezTo>
                <a:cubicBezTo>
                  <a:pt x="9746" y="5649"/>
                  <a:pt x="9743" y="5579"/>
                  <a:pt x="9739" y="5509"/>
                </a:cubicBezTo>
                <a:cubicBezTo>
                  <a:pt x="9791" y="4562"/>
                  <a:pt x="9482" y="3531"/>
                  <a:pt x="8945" y="2780"/>
                </a:cubicBezTo>
                <a:cubicBezTo>
                  <a:pt x="8631" y="2341"/>
                  <a:pt x="8248" y="1991"/>
                  <a:pt x="7824" y="1726"/>
                </a:cubicBezTo>
                <a:cubicBezTo>
                  <a:pt x="6732" y="558"/>
                  <a:pt x="4946" y="0"/>
                  <a:pt x="3321" y="604"/>
                </a:cubicBezTo>
                <a:cubicBezTo>
                  <a:pt x="2676" y="844"/>
                  <a:pt x="2142" y="1209"/>
                  <a:pt x="1719" y="1651"/>
                </a:cubicBezTo>
                <a:cubicBezTo>
                  <a:pt x="1658" y="1706"/>
                  <a:pt x="1598" y="1763"/>
                  <a:pt x="1540" y="1821"/>
                </a:cubicBezTo>
                <a:cubicBezTo>
                  <a:pt x="520" y="2855"/>
                  <a:pt x="0" y="4497"/>
                  <a:pt x="202" y="5968"/>
                </a:cubicBezTo>
                <a:cubicBezTo>
                  <a:pt x="186" y="6541"/>
                  <a:pt x="304" y="7141"/>
                  <a:pt x="593" y="7719"/>
                </a:cubicBezTo>
                <a:cubicBezTo>
                  <a:pt x="953" y="8439"/>
                  <a:pt x="1497" y="9019"/>
                  <a:pt x="2135" y="9434"/>
                </a:cubicBezTo>
                <a:cubicBezTo>
                  <a:pt x="3613" y="10540"/>
                  <a:pt x="5823" y="10804"/>
                  <a:pt x="7431" y="9994"/>
                </a:cubicBezTo>
                <a:close/>
                <a:moveTo>
                  <a:pt x="3444" y="774"/>
                </a:moveTo>
                <a:cubicBezTo>
                  <a:pt x="4429" y="523"/>
                  <a:pt x="5514" y="711"/>
                  <a:pt x="6431" y="1173"/>
                </a:cubicBezTo>
                <a:cubicBezTo>
                  <a:pt x="4869" y="844"/>
                  <a:pt x="3008" y="1369"/>
                  <a:pt x="1840" y="2353"/>
                </a:cubicBezTo>
                <a:cubicBezTo>
                  <a:pt x="1293" y="2814"/>
                  <a:pt x="861" y="3394"/>
                  <a:pt x="583" y="4031"/>
                </a:cubicBezTo>
                <a:cubicBezTo>
                  <a:pt x="731" y="3226"/>
                  <a:pt x="1074" y="2465"/>
                  <a:pt x="1593" y="1852"/>
                </a:cubicBezTo>
                <a:cubicBezTo>
                  <a:pt x="2091" y="1347"/>
                  <a:pt x="2721" y="959"/>
                  <a:pt x="3444" y="774"/>
                </a:cubicBezTo>
                <a:close/>
                <a:moveTo>
                  <a:pt x="7945" y="1912"/>
                </a:moveTo>
                <a:cubicBezTo>
                  <a:pt x="8288" y="2329"/>
                  <a:pt x="8563" y="2818"/>
                  <a:pt x="8749" y="3340"/>
                </a:cubicBezTo>
                <a:cubicBezTo>
                  <a:pt x="8727" y="3319"/>
                  <a:pt x="8704" y="3298"/>
                  <a:pt x="8680" y="3278"/>
                </a:cubicBezTo>
                <a:cubicBezTo>
                  <a:pt x="8342" y="2615"/>
                  <a:pt x="7850" y="2025"/>
                  <a:pt x="7253" y="1580"/>
                </a:cubicBezTo>
                <a:cubicBezTo>
                  <a:pt x="7198" y="1538"/>
                  <a:pt x="7142" y="1498"/>
                  <a:pt x="7084" y="1459"/>
                </a:cubicBezTo>
                <a:cubicBezTo>
                  <a:pt x="7388" y="1577"/>
                  <a:pt x="7677" y="1728"/>
                  <a:pt x="7945" y="1912"/>
                </a:cubicBezTo>
                <a:close/>
                <a:moveTo>
                  <a:pt x="1334" y="8595"/>
                </a:moveTo>
                <a:cubicBezTo>
                  <a:pt x="1130" y="8337"/>
                  <a:pt x="962" y="8055"/>
                  <a:pt x="832" y="7758"/>
                </a:cubicBezTo>
                <a:cubicBezTo>
                  <a:pt x="920" y="7899"/>
                  <a:pt x="1015" y="8036"/>
                  <a:pt x="1120" y="8168"/>
                </a:cubicBezTo>
                <a:cubicBezTo>
                  <a:pt x="1376" y="8546"/>
                  <a:pt x="1735" y="8880"/>
                  <a:pt x="2145" y="9137"/>
                </a:cubicBezTo>
                <a:cubicBezTo>
                  <a:pt x="2281" y="9222"/>
                  <a:pt x="2422" y="9300"/>
                  <a:pt x="2566" y="9372"/>
                </a:cubicBezTo>
                <a:cubicBezTo>
                  <a:pt x="2686" y="9436"/>
                  <a:pt x="2808" y="9496"/>
                  <a:pt x="2933" y="9550"/>
                </a:cubicBezTo>
                <a:cubicBezTo>
                  <a:pt x="3277" y="9743"/>
                  <a:pt x="3650" y="9891"/>
                  <a:pt x="4046" y="9983"/>
                </a:cubicBezTo>
                <a:cubicBezTo>
                  <a:pt x="4379" y="10060"/>
                  <a:pt x="4720" y="10095"/>
                  <a:pt x="5056" y="10088"/>
                </a:cubicBezTo>
                <a:cubicBezTo>
                  <a:pt x="4580" y="10141"/>
                  <a:pt x="4096" y="10116"/>
                  <a:pt x="3634" y="10013"/>
                </a:cubicBezTo>
                <a:cubicBezTo>
                  <a:pt x="3110" y="9875"/>
                  <a:pt x="2604" y="9655"/>
                  <a:pt x="2158" y="9368"/>
                </a:cubicBezTo>
                <a:cubicBezTo>
                  <a:pt x="2094" y="9323"/>
                  <a:pt x="2031" y="9277"/>
                  <a:pt x="1968" y="9228"/>
                </a:cubicBezTo>
                <a:cubicBezTo>
                  <a:pt x="1957" y="9218"/>
                  <a:pt x="1945" y="9209"/>
                  <a:pt x="1933" y="9200"/>
                </a:cubicBezTo>
                <a:cubicBezTo>
                  <a:pt x="1717" y="9015"/>
                  <a:pt x="1515" y="8813"/>
                  <a:pt x="1334" y="8595"/>
                </a:cubicBezTo>
                <a:close/>
                <a:moveTo>
                  <a:pt x="306" y="6197"/>
                </a:moveTo>
                <a:cubicBezTo>
                  <a:pt x="284" y="5960"/>
                  <a:pt x="282" y="5721"/>
                  <a:pt x="299" y="5483"/>
                </a:cubicBezTo>
                <a:cubicBezTo>
                  <a:pt x="313" y="5403"/>
                  <a:pt x="330" y="5324"/>
                  <a:pt x="349" y="5245"/>
                </a:cubicBezTo>
                <a:cubicBezTo>
                  <a:pt x="332" y="5566"/>
                  <a:pt x="359" y="5897"/>
                  <a:pt x="431" y="6228"/>
                </a:cubicBezTo>
                <a:cubicBezTo>
                  <a:pt x="439" y="6469"/>
                  <a:pt x="466" y="6710"/>
                  <a:pt x="513" y="6946"/>
                </a:cubicBezTo>
                <a:cubicBezTo>
                  <a:pt x="424" y="6703"/>
                  <a:pt x="355" y="6452"/>
                  <a:pt x="306" y="6197"/>
                </a:cubicBezTo>
                <a:close/>
                <a:moveTo>
                  <a:pt x="4725" y="1211"/>
                </a:moveTo>
                <a:cubicBezTo>
                  <a:pt x="5889" y="1181"/>
                  <a:pt x="7051" y="1603"/>
                  <a:pt x="7822" y="2488"/>
                </a:cubicBezTo>
                <a:cubicBezTo>
                  <a:pt x="7929" y="2611"/>
                  <a:pt x="8025" y="2740"/>
                  <a:pt x="8114" y="2873"/>
                </a:cubicBezTo>
                <a:cubicBezTo>
                  <a:pt x="8038" y="2831"/>
                  <a:pt x="7961" y="2791"/>
                  <a:pt x="7882" y="2753"/>
                </a:cubicBezTo>
                <a:cubicBezTo>
                  <a:pt x="7671" y="2570"/>
                  <a:pt x="7439" y="2410"/>
                  <a:pt x="7193" y="2273"/>
                </a:cubicBezTo>
                <a:cubicBezTo>
                  <a:pt x="6270" y="1538"/>
                  <a:pt x="4985" y="1284"/>
                  <a:pt x="3838" y="1562"/>
                </a:cubicBezTo>
                <a:cubicBezTo>
                  <a:pt x="3285" y="1697"/>
                  <a:pt x="2774" y="1956"/>
                  <a:pt x="2327" y="2298"/>
                </a:cubicBezTo>
                <a:cubicBezTo>
                  <a:pt x="1929" y="2515"/>
                  <a:pt x="1566" y="2788"/>
                  <a:pt x="1256" y="3116"/>
                </a:cubicBezTo>
                <a:cubicBezTo>
                  <a:pt x="1157" y="3220"/>
                  <a:pt x="1067" y="3329"/>
                  <a:pt x="985" y="3441"/>
                </a:cubicBezTo>
                <a:cubicBezTo>
                  <a:pt x="1749" y="2260"/>
                  <a:pt x="3181" y="1392"/>
                  <a:pt x="4673" y="1193"/>
                </a:cubicBezTo>
                <a:cubicBezTo>
                  <a:pt x="4683" y="1204"/>
                  <a:pt x="4700" y="1212"/>
                  <a:pt x="4725" y="1211"/>
                </a:cubicBezTo>
                <a:close/>
                <a:moveTo>
                  <a:pt x="5879" y="9915"/>
                </a:moveTo>
                <a:cubicBezTo>
                  <a:pt x="5814" y="9935"/>
                  <a:pt x="5748" y="9954"/>
                  <a:pt x="5682" y="9971"/>
                </a:cubicBezTo>
                <a:cubicBezTo>
                  <a:pt x="4952" y="10098"/>
                  <a:pt x="4155" y="10012"/>
                  <a:pt x="3465" y="9745"/>
                </a:cubicBezTo>
                <a:cubicBezTo>
                  <a:pt x="4318" y="10000"/>
                  <a:pt x="5251" y="10006"/>
                  <a:pt x="6079" y="9723"/>
                </a:cubicBezTo>
                <a:cubicBezTo>
                  <a:pt x="6113" y="9711"/>
                  <a:pt x="6146" y="9698"/>
                  <a:pt x="6179" y="9686"/>
                </a:cubicBezTo>
                <a:cubicBezTo>
                  <a:pt x="6730" y="9517"/>
                  <a:pt x="7249" y="9243"/>
                  <a:pt x="7695" y="8869"/>
                </a:cubicBezTo>
                <a:cubicBezTo>
                  <a:pt x="7672" y="8895"/>
                  <a:pt x="7649" y="8920"/>
                  <a:pt x="7625" y="8944"/>
                </a:cubicBezTo>
                <a:cubicBezTo>
                  <a:pt x="7115" y="9384"/>
                  <a:pt x="6507" y="9718"/>
                  <a:pt x="5879" y="9915"/>
                </a:cubicBezTo>
                <a:close/>
                <a:moveTo>
                  <a:pt x="7034" y="9444"/>
                </a:moveTo>
                <a:cubicBezTo>
                  <a:pt x="6884" y="9543"/>
                  <a:pt x="6726" y="9629"/>
                  <a:pt x="6563" y="9703"/>
                </a:cubicBezTo>
                <a:cubicBezTo>
                  <a:pt x="6724" y="9625"/>
                  <a:pt x="6882" y="9539"/>
                  <a:pt x="7034" y="9444"/>
                </a:cubicBezTo>
                <a:close/>
                <a:moveTo>
                  <a:pt x="1137" y="8084"/>
                </a:moveTo>
                <a:cubicBezTo>
                  <a:pt x="956" y="7804"/>
                  <a:pt x="848" y="7513"/>
                  <a:pt x="796" y="7222"/>
                </a:cubicBezTo>
                <a:cubicBezTo>
                  <a:pt x="913" y="7440"/>
                  <a:pt x="1049" y="7640"/>
                  <a:pt x="1201" y="7824"/>
                </a:cubicBezTo>
                <a:cubicBezTo>
                  <a:pt x="1511" y="8354"/>
                  <a:pt x="1918" y="8823"/>
                  <a:pt x="2393" y="9192"/>
                </a:cubicBezTo>
                <a:cubicBezTo>
                  <a:pt x="2086" y="9008"/>
                  <a:pt x="1802" y="8793"/>
                  <a:pt x="1554" y="8556"/>
                </a:cubicBezTo>
                <a:cubicBezTo>
                  <a:pt x="1413" y="8421"/>
                  <a:pt x="1284" y="8276"/>
                  <a:pt x="1165" y="8124"/>
                </a:cubicBezTo>
                <a:cubicBezTo>
                  <a:pt x="1156" y="8111"/>
                  <a:pt x="1146" y="8097"/>
                  <a:pt x="1137" y="8084"/>
                </a:cubicBezTo>
                <a:close/>
                <a:moveTo>
                  <a:pt x="496" y="6236"/>
                </a:moveTo>
                <a:cubicBezTo>
                  <a:pt x="492" y="6107"/>
                  <a:pt x="494" y="5977"/>
                  <a:pt x="501" y="5847"/>
                </a:cubicBezTo>
                <a:cubicBezTo>
                  <a:pt x="502" y="5832"/>
                  <a:pt x="504" y="5816"/>
                  <a:pt x="505" y="5801"/>
                </a:cubicBezTo>
                <a:cubicBezTo>
                  <a:pt x="543" y="6072"/>
                  <a:pt x="601" y="6340"/>
                  <a:pt x="677" y="6600"/>
                </a:cubicBezTo>
                <a:cubicBezTo>
                  <a:pt x="674" y="6664"/>
                  <a:pt x="673" y="6728"/>
                  <a:pt x="674" y="6793"/>
                </a:cubicBezTo>
                <a:cubicBezTo>
                  <a:pt x="600" y="6612"/>
                  <a:pt x="540" y="6426"/>
                  <a:pt x="496" y="6236"/>
                </a:cubicBezTo>
                <a:close/>
                <a:moveTo>
                  <a:pt x="515" y="4541"/>
                </a:moveTo>
                <a:cubicBezTo>
                  <a:pt x="732" y="3743"/>
                  <a:pt x="1265" y="3093"/>
                  <a:pt x="1938" y="2633"/>
                </a:cubicBezTo>
                <a:cubicBezTo>
                  <a:pt x="1692" y="2869"/>
                  <a:pt x="1472" y="3131"/>
                  <a:pt x="1281" y="3409"/>
                </a:cubicBezTo>
                <a:cubicBezTo>
                  <a:pt x="958" y="3759"/>
                  <a:pt x="695" y="4161"/>
                  <a:pt x="512" y="4586"/>
                </a:cubicBezTo>
                <a:cubicBezTo>
                  <a:pt x="513" y="4571"/>
                  <a:pt x="514" y="4556"/>
                  <a:pt x="515" y="4541"/>
                </a:cubicBezTo>
                <a:close/>
                <a:moveTo>
                  <a:pt x="6525" y="1939"/>
                </a:moveTo>
                <a:cubicBezTo>
                  <a:pt x="6593" y="1974"/>
                  <a:pt x="6659" y="2010"/>
                  <a:pt x="6724" y="2047"/>
                </a:cubicBezTo>
                <a:cubicBezTo>
                  <a:pt x="6199" y="1831"/>
                  <a:pt x="5629" y="1711"/>
                  <a:pt x="5070" y="1687"/>
                </a:cubicBezTo>
                <a:cubicBezTo>
                  <a:pt x="4713" y="1672"/>
                  <a:pt x="4352" y="1691"/>
                  <a:pt x="3996" y="1745"/>
                </a:cubicBezTo>
                <a:cubicBezTo>
                  <a:pt x="3671" y="1776"/>
                  <a:pt x="3357" y="1854"/>
                  <a:pt x="3063" y="1974"/>
                </a:cubicBezTo>
                <a:cubicBezTo>
                  <a:pt x="3022" y="1988"/>
                  <a:pt x="2980" y="2002"/>
                  <a:pt x="2939" y="2018"/>
                </a:cubicBezTo>
                <a:cubicBezTo>
                  <a:pt x="3994" y="1443"/>
                  <a:pt x="5296" y="1322"/>
                  <a:pt x="6525" y="1939"/>
                </a:cubicBezTo>
                <a:close/>
                <a:moveTo>
                  <a:pt x="4891" y="9830"/>
                </a:moveTo>
                <a:cubicBezTo>
                  <a:pt x="4270" y="9835"/>
                  <a:pt x="3545" y="9716"/>
                  <a:pt x="2892" y="9452"/>
                </a:cubicBezTo>
                <a:cubicBezTo>
                  <a:pt x="2849" y="9432"/>
                  <a:pt x="2806" y="9412"/>
                  <a:pt x="2764" y="9391"/>
                </a:cubicBezTo>
                <a:cubicBezTo>
                  <a:pt x="2237" y="9059"/>
                  <a:pt x="1788" y="8606"/>
                  <a:pt x="1436" y="8084"/>
                </a:cubicBezTo>
                <a:cubicBezTo>
                  <a:pt x="2780" y="9431"/>
                  <a:pt x="5337" y="9701"/>
                  <a:pt x="7096" y="8987"/>
                </a:cubicBezTo>
                <a:cubicBezTo>
                  <a:pt x="7167" y="8958"/>
                  <a:pt x="7238" y="8928"/>
                  <a:pt x="7307" y="8895"/>
                </a:cubicBezTo>
                <a:cubicBezTo>
                  <a:pt x="6868" y="9289"/>
                  <a:pt x="6341" y="9585"/>
                  <a:pt x="5751" y="9741"/>
                </a:cubicBezTo>
                <a:cubicBezTo>
                  <a:pt x="5470" y="9797"/>
                  <a:pt x="5182" y="9828"/>
                  <a:pt x="4891" y="9830"/>
                </a:cubicBezTo>
                <a:close/>
                <a:moveTo>
                  <a:pt x="761" y="6676"/>
                </a:moveTo>
                <a:cubicBezTo>
                  <a:pt x="771" y="6462"/>
                  <a:pt x="807" y="6247"/>
                  <a:pt x="863" y="6038"/>
                </a:cubicBezTo>
                <a:cubicBezTo>
                  <a:pt x="947" y="6675"/>
                  <a:pt x="1180" y="7295"/>
                  <a:pt x="1549" y="7806"/>
                </a:cubicBezTo>
                <a:cubicBezTo>
                  <a:pt x="1928" y="8331"/>
                  <a:pt x="2447" y="8730"/>
                  <a:pt x="3025" y="8991"/>
                </a:cubicBezTo>
                <a:cubicBezTo>
                  <a:pt x="2669" y="8856"/>
                  <a:pt x="2330" y="8682"/>
                  <a:pt x="2019" y="8469"/>
                </a:cubicBezTo>
                <a:cubicBezTo>
                  <a:pt x="1708" y="8256"/>
                  <a:pt x="1430" y="7992"/>
                  <a:pt x="1198" y="7694"/>
                </a:cubicBezTo>
                <a:cubicBezTo>
                  <a:pt x="1018" y="7370"/>
                  <a:pt x="872" y="7026"/>
                  <a:pt x="761" y="6676"/>
                </a:cubicBezTo>
                <a:close/>
                <a:moveTo>
                  <a:pt x="1796" y="2907"/>
                </a:moveTo>
                <a:cubicBezTo>
                  <a:pt x="1994" y="2696"/>
                  <a:pt x="2209" y="2504"/>
                  <a:pt x="2440" y="2336"/>
                </a:cubicBezTo>
                <a:cubicBezTo>
                  <a:pt x="2813" y="2145"/>
                  <a:pt x="3211" y="2003"/>
                  <a:pt x="3602" y="1910"/>
                </a:cubicBezTo>
                <a:cubicBezTo>
                  <a:pt x="3943" y="1830"/>
                  <a:pt x="4297" y="1783"/>
                  <a:pt x="4654" y="1772"/>
                </a:cubicBezTo>
                <a:cubicBezTo>
                  <a:pt x="5096" y="1819"/>
                  <a:pt x="5526" y="1956"/>
                  <a:pt x="5919" y="2168"/>
                </a:cubicBezTo>
                <a:cubicBezTo>
                  <a:pt x="5126" y="1980"/>
                  <a:pt x="4307" y="1959"/>
                  <a:pt x="3550" y="2114"/>
                </a:cubicBezTo>
                <a:cubicBezTo>
                  <a:pt x="2878" y="2252"/>
                  <a:pt x="2245" y="2565"/>
                  <a:pt x="1720" y="2996"/>
                </a:cubicBezTo>
                <a:cubicBezTo>
                  <a:pt x="1744" y="2966"/>
                  <a:pt x="1770" y="2936"/>
                  <a:pt x="1796" y="2907"/>
                </a:cubicBezTo>
                <a:close/>
                <a:moveTo>
                  <a:pt x="2630" y="2526"/>
                </a:moveTo>
                <a:cubicBezTo>
                  <a:pt x="3687" y="2032"/>
                  <a:pt x="4942" y="2016"/>
                  <a:pt x="6088" y="2337"/>
                </a:cubicBezTo>
                <a:cubicBezTo>
                  <a:pt x="5899" y="2330"/>
                  <a:pt x="5709" y="2332"/>
                  <a:pt x="5523" y="2343"/>
                </a:cubicBezTo>
                <a:cubicBezTo>
                  <a:pt x="4156" y="2427"/>
                  <a:pt x="2833" y="3128"/>
                  <a:pt x="1899" y="4083"/>
                </a:cubicBezTo>
                <a:cubicBezTo>
                  <a:pt x="1446" y="4548"/>
                  <a:pt x="1068" y="5102"/>
                  <a:pt x="857" y="5697"/>
                </a:cubicBezTo>
                <a:cubicBezTo>
                  <a:pt x="817" y="4865"/>
                  <a:pt x="1039" y="4008"/>
                  <a:pt x="1483" y="3322"/>
                </a:cubicBezTo>
                <a:cubicBezTo>
                  <a:pt x="1824" y="2992"/>
                  <a:pt x="2218" y="2719"/>
                  <a:pt x="2630" y="2526"/>
                </a:cubicBezTo>
                <a:close/>
                <a:moveTo>
                  <a:pt x="1273" y="5082"/>
                </a:moveTo>
                <a:cubicBezTo>
                  <a:pt x="1972" y="3910"/>
                  <a:pt x="3245" y="2999"/>
                  <a:pt x="4648" y="2622"/>
                </a:cubicBezTo>
                <a:cubicBezTo>
                  <a:pt x="5204" y="2473"/>
                  <a:pt x="5805" y="2418"/>
                  <a:pt x="6391" y="2471"/>
                </a:cubicBezTo>
                <a:cubicBezTo>
                  <a:pt x="6975" y="2911"/>
                  <a:pt x="7445" y="3535"/>
                  <a:pt x="7709" y="4254"/>
                </a:cubicBezTo>
                <a:cubicBezTo>
                  <a:pt x="7712" y="4265"/>
                  <a:pt x="7726" y="4260"/>
                  <a:pt x="7722" y="4250"/>
                </a:cubicBezTo>
                <a:cubicBezTo>
                  <a:pt x="7469" y="3532"/>
                  <a:pt x="7038" y="2919"/>
                  <a:pt x="6486" y="2481"/>
                </a:cubicBezTo>
                <a:cubicBezTo>
                  <a:pt x="6509" y="2484"/>
                  <a:pt x="6533" y="2486"/>
                  <a:pt x="6557" y="2489"/>
                </a:cubicBezTo>
                <a:cubicBezTo>
                  <a:pt x="6599" y="2505"/>
                  <a:pt x="6642" y="2520"/>
                  <a:pt x="6684" y="2537"/>
                </a:cubicBezTo>
                <a:cubicBezTo>
                  <a:pt x="7152" y="2721"/>
                  <a:pt x="7606" y="2976"/>
                  <a:pt x="8014" y="3286"/>
                </a:cubicBezTo>
                <a:cubicBezTo>
                  <a:pt x="8542" y="4092"/>
                  <a:pt x="8805" y="5107"/>
                  <a:pt x="8765" y="6094"/>
                </a:cubicBezTo>
                <a:cubicBezTo>
                  <a:pt x="8715" y="6435"/>
                  <a:pt x="8629" y="6773"/>
                  <a:pt x="8510" y="7096"/>
                </a:cubicBezTo>
                <a:cubicBezTo>
                  <a:pt x="8435" y="7234"/>
                  <a:pt x="8352" y="7368"/>
                  <a:pt x="8261" y="7498"/>
                </a:cubicBezTo>
                <a:cubicBezTo>
                  <a:pt x="7405" y="8715"/>
                  <a:pt x="5840" y="9377"/>
                  <a:pt x="4405" y="9277"/>
                </a:cubicBezTo>
                <a:cubicBezTo>
                  <a:pt x="3004" y="9179"/>
                  <a:pt x="1652" y="8356"/>
                  <a:pt x="1099" y="6882"/>
                </a:cubicBezTo>
                <a:cubicBezTo>
                  <a:pt x="990" y="6590"/>
                  <a:pt x="918" y="6284"/>
                  <a:pt x="881" y="5975"/>
                </a:cubicBezTo>
                <a:cubicBezTo>
                  <a:pt x="972" y="5659"/>
                  <a:pt x="1111" y="5355"/>
                  <a:pt x="1273" y="5082"/>
                </a:cubicBezTo>
                <a:close/>
                <a:moveTo>
                  <a:pt x="7132" y="2600"/>
                </a:moveTo>
                <a:cubicBezTo>
                  <a:pt x="7291" y="2641"/>
                  <a:pt x="7447" y="2692"/>
                  <a:pt x="7598" y="2751"/>
                </a:cubicBezTo>
                <a:cubicBezTo>
                  <a:pt x="7663" y="2823"/>
                  <a:pt x="7727" y="2897"/>
                  <a:pt x="7788" y="2973"/>
                </a:cubicBezTo>
                <a:cubicBezTo>
                  <a:pt x="7580" y="2835"/>
                  <a:pt x="7361" y="2710"/>
                  <a:pt x="7132" y="2600"/>
                </a:cubicBezTo>
                <a:close/>
                <a:moveTo>
                  <a:pt x="9027" y="4739"/>
                </a:moveTo>
                <a:cubicBezTo>
                  <a:pt x="9053" y="5273"/>
                  <a:pt x="8990" y="5810"/>
                  <a:pt x="8836" y="6316"/>
                </a:cubicBezTo>
                <a:cubicBezTo>
                  <a:pt x="8837" y="6291"/>
                  <a:pt x="8839" y="6266"/>
                  <a:pt x="8841" y="6241"/>
                </a:cubicBezTo>
                <a:cubicBezTo>
                  <a:pt x="8914" y="5833"/>
                  <a:pt x="8939" y="5419"/>
                  <a:pt x="8916" y="5018"/>
                </a:cubicBezTo>
                <a:cubicBezTo>
                  <a:pt x="8896" y="4663"/>
                  <a:pt x="8835" y="4311"/>
                  <a:pt x="8735" y="3973"/>
                </a:cubicBezTo>
                <a:cubicBezTo>
                  <a:pt x="8860" y="4217"/>
                  <a:pt x="8957" y="4475"/>
                  <a:pt x="9027" y="4739"/>
                </a:cubicBezTo>
                <a:close/>
                <a:moveTo>
                  <a:pt x="8092" y="8342"/>
                </a:moveTo>
                <a:cubicBezTo>
                  <a:pt x="7990" y="8416"/>
                  <a:pt x="7885" y="8486"/>
                  <a:pt x="7777" y="8552"/>
                </a:cubicBezTo>
                <a:cubicBezTo>
                  <a:pt x="8153" y="8109"/>
                  <a:pt x="8446" y="7582"/>
                  <a:pt x="8640" y="7017"/>
                </a:cubicBezTo>
                <a:cubicBezTo>
                  <a:pt x="8527" y="7493"/>
                  <a:pt x="8342" y="7944"/>
                  <a:pt x="8092" y="8342"/>
                </a:cubicBezTo>
                <a:close/>
                <a:moveTo>
                  <a:pt x="7506" y="8705"/>
                </a:moveTo>
                <a:cubicBezTo>
                  <a:pt x="7136" y="8898"/>
                  <a:pt x="6741" y="9047"/>
                  <a:pt x="6344" y="9149"/>
                </a:cubicBezTo>
                <a:cubicBezTo>
                  <a:pt x="6094" y="9214"/>
                  <a:pt x="5837" y="9261"/>
                  <a:pt x="5576" y="9291"/>
                </a:cubicBezTo>
                <a:cubicBezTo>
                  <a:pt x="6597" y="9096"/>
                  <a:pt x="7545" y="8514"/>
                  <a:pt x="8197" y="7695"/>
                </a:cubicBezTo>
                <a:cubicBezTo>
                  <a:pt x="8244" y="7635"/>
                  <a:pt x="8290" y="7574"/>
                  <a:pt x="8333" y="7512"/>
                </a:cubicBezTo>
                <a:cubicBezTo>
                  <a:pt x="8120" y="7956"/>
                  <a:pt x="7840" y="8362"/>
                  <a:pt x="7506" y="8705"/>
                </a:cubicBezTo>
                <a:close/>
                <a:moveTo>
                  <a:pt x="8549" y="3753"/>
                </a:moveTo>
                <a:cubicBezTo>
                  <a:pt x="8733" y="4273"/>
                  <a:pt x="8820" y="4834"/>
                  <a:pt x="8819" y="5384"/>
                </a:cubicBezTo>
                <a:cubicBezTo>
                  <a:pt x="8741" y="4683"/>
                  <a:pt x="8515" y="3996"/>
                  <a:pt x="8165" y="3405"/>
                </a:cubicBezTo>
                <a:cubicBezTo>
                  <a:pt x="8300" y="3515"/>
                  <a:pt x="8428" y="3632"/>
                  <a:pt x="8549" y="3753"/>
                </a:cubicBezTo>
                <a:close/>
                <a:moveTo>
                  <a:pt x="7599" y="8748"/>
                </a:moveTo>
                <a:cubicBezTo>
                  <a:pt x="7727" y="8678"/>
                  <a:pt x="7852" y="8602"/>
                  <a:pt x="7973" y="8520"/>
                </a:cubicBezTo>
                <a:cubicBezTo>
                  <a:pt x="7969" y="8526"/>
                  <a:pt x="7964" y="8533"/>
                  <a:pt x="7960" y="8539"/>
                </a:cubicBezTo>
                <a:cubicBezTo>
                  <a:pt x="7616" y="8905"/>
                  <a:pt x="7208" y="9195"/>
                  <a:pt x="6766" y="9406"/>
                </a:cubicBezTo>
                <a:cubicBezTo>
                  <a:pt x="7073" y="9225"/>
                  <a:pt x="7352" y="9003"/>
                  <a:pt x="7599" y="8748"/>
                </a:cubicBezTo>
                <a:close/>
                <a:moveTo>
                  <a:pt x="8359" y="8041"/>
                </a:moveTo>
                <a:cubicBezTo>
                  <a:pt x="8579" y="7613"/>
                  <a:pt x="8728" y="7138"/>
                  <a:pt x="8800" y="6645"/>
                </a:cubicBezTo>
                <a:cubicBezTo>
                  <a:pt x="8991" y="6158"/>
                  <a:pt x="9092" y="5636"/>
                  <a:pt x="9105" y="5112"/>
                </a:cubicBezTo>
                <a:cubicBezTo>
                  <a:pt x="9116" y="5181"/>
                  <a:pt x="9126" y="5249"/>
                  <a:pt x="9133" y="5318"/>
                </a:cubicBezTo>
                <a:cubicBezTo>
                  <a:pt x="9168" y="6275"/>
                  <a:pt x="8895" y="7253"/>
                  <a:pt x="8359" y="8041"/>
                </a:cubicBezTo>
                <a:close/>
                <a:moveTo>
                  <a:pt x="8987" y="4318"/>
                </a:moveTo>
                <a:cubicBezTo>
                  <a:pt x="8993" y="4357"/>
                  <a:pt x="8998" y="4397"/>
                  <a:pt x="9002" y="4437"/>
                </a:cubicBezTo>
                <a:cubicBezTo>
                  <a:pt x="8964" y="4328"/>
                  <a:pt x="8922" y="4221"/>
                  <a:pt x="8875" y="4115"/>
                </a:cubicBezTo>
                <a:cubicBezTo>
                  <a:pt x="8905" y="4151"/>
                  <a:pt x="8934" y="4187"/>
                  <a:pt x="8962" y="4224"/>
                </a:cubicBezTo>
                <a:cubicBezTo>
                  <a:pt x="8970" y="4255"/>
                  <a:pt x="8979" y="4287"/>
                  <a:pt x="8987" y="4318"/>
                </a:cubicBezTo>
                <a:close/>
                <a:moveTo>
                  <a:pt x="8423" y="3465"/>
                </a:moveTo>
                <a:cubicBezTo>
                  <a:pt x="8278" y="3333"/>
                  <a:pt x="8123" y="3209"/>
                  <a:pt x="7960" y="3092"/>
                </a:cubicBezTo>
                <a:cubicBezTo>
                  <a:pt x="7892" y="2996"/>
                  <a:pt x="7820" y="2902"/>
                  <a:pt x="7745" y="2813"/>
                </a:cubicBezTo>
                <a:cubicBezTo>
                  <a:pt x="7795" y="2835"/>
                  <a:pt x="7845" y="2858"/>
                  <a:pt x="7893" y="2882"/>
                </a:cubicBezTo>
                <a:cubicBezTo>
                  <a:pt x="7947" y="2931"/>
                  <a:pt x="8001" y="2981"/>
                  <a:pt x="8053" y="3032"/>
                </a:cubicBezTo>
                <a:cubicBezTo>
                  <a:pt x="8188" y="3168"/>
                  <a:pt x="8312" y="3313"/>
                  <a:pt x="8423" y="3465"/>
                </a:cubicBezTo>
                <a:close/>
                <a:moveTo>
                  <a:pt x="7417" y="2568"/>
                </a:moveTo>
                <a:cubicBezTo>
                  <a:pt x="7166" y="2486"/>
                  <a:pt x="6904" y="2426"/>
                  <a:pt x="6637" y="2387"/>
                </a:cubicBezTo>
                <a:cubicBezTo>
                  <a:pt x="6461" y="2321"/>
                  <a:pt x="6282" y="2264"/>
                  <a:pt x="6100" y="2214"/>
                </a:cubicBezTo>
                <a:cubicBezTo>
                  <a:pt x="5728" y="1993"/>
                  <a:pt x="5312" y="1840"/>
                  <a:pt x="4866" y="1770"/>
                </a:cubicBezTo>
                <a:cubicBezTo>
                  <a:pt x="5693" y="1779"/>
                  <a:pt x="6519" y="1986"/>
                  <a:pt x="7222" y="2395"/>
                </a:cubicBezTo>
                <a:cubicBezTo>
                  <a:pt x="7289" y="2451"/>
                  <a:pt x="7354" y="2508"/>
                  <a:pt x="7417" y="2568"/>
                </a:cubicBezTo>
                <a:close/>
                <a:moveTo>
                  <a:pt x="990" y="3888"/>
                </a:moveTo>
                <a:cubicBezTo>
                  <a:pt x="758" y="4322"/>
                  <a:pt x="593" y="4794"/>
                  <a:pt x="505" y="5275"/>
                </a:cubicBezTo>
                <a:cubicBezTo>
                  <a:pt x="496" y="5107"/>
                  <a:pt x="495" y="4939"/>
                  <a:pt x="501" y="4771"/>
                </a:cubicBezTo>
                <a:cubicBezTo>
                  <a:pt x="624" y="4461"/>
                  <a:pt x="790" y="4163"/>
                  <a:pt x="990" y="3888"/>
                </a:cubicBezTo>
                <a:close/>
                <a:moveTo>
                  <a:pt x="1351" y="3455"/>
                </a:moveTo>
                <a:cubicBezTo>
                  <a:pt x="1360" y="3445"/>
                  <a:pt x="1370" y="3435"/>
                  <a:pt x="1379" y="3426"/>
                </a:cubicBezTo>
                <a:cubicBezTo>
                  <a:pt x="1308" y="3543"/>
                  <a:pt x="1243" y="3665"/>
                  <a:pt x="1185" y="3792"/>
                </a:cubicBezTo>
                <a:cubicBezTo>
                  <a:pt x="912" y="4393"/>
                  <a:pt x="792" y="5085"/>
                  <a:pt x="836" y="5759"/>
                </a:cubicBezTo>
                <a:cubicBezTo>
                  <a:pt x="763" y="5977"/>
                  <a:pt x="714" y="6202"/>
                  <a:pt x="690" y="6430"/>
                </a:cubicBezTo>
                <a:cubicBezTo>
                  <a:pt x="657" y="6309"/>
                  <a:pt x="629" y="6188"/>
                  <a:pt x="604" y="6067"/>
                </a:cubicBezTo>
                <a:cubicBezTo>
                  <a:pt x="571" y="5901"/>
                  <a:pt x="546" y="5734"/>
                  <a:pt x="528" y="5565"/>
                </a:cubicBezTo>
                <a:cubicBezTo>
                  <a:pt x="622" y="4822"/>
                  <a:pt x="912" y="4084"/>
                  <a:pt x="1351" y="3455"/>
                </a:cubicBezTo>
                <a:close/>
                <a:moveTo>
                  <a:pt x="760" y="6862"/>
                </a:moveTo>
                <a:cubicBezTo>
                  <a:pt x="814" y="7020"/>
                  <a:pt x="876" y="7175"/>
                  <a:pt x="943" y="7326"/>
                </a:cubicBezTo>
                <a:cubicBezTo>
                  <a:pt x="880" y="7221"/>
                  <a:pt x="821" y="7113"/>
                  <a:pt x="768" y="7002"/>
                </a:cubicBezTo>
                <a:cubicBezTo>
                  <a:pt x="764" y="6956"/>
                  <a:pt x="761" y="6909"/>
                  <a:pt x="760" y="6862"/>
                </a:cubicBezTo>
                <a:close/>
                <a:moveTo>
                  <a:pt x="8918" y="7272"/>
                </a:moveTo>
                <a:cubicBezTo>
                  <a:pt x="9154" y="6715"/>
                  <a:pt x="9250" y="6131"/>
                  <a:pt x="9222" y="5560"/>
                </a:cubicBezTo>
                <a:cubicBezTo>
                  <a:pt x="9226" y="5174"/>
                  <a:pt x="9184" y="4787"/>
                  <a:pt x="9096" y="4410"/>
                </a:cubicBezTo>
                <a:cubicBezTo>
                  <a:pt x="9360" y="4797"/>
                  <a:pt x="9552" y="5216"/>
                  <a:pt x="9656" y="5648"/>
                </a:cubicBezTo>
                <a:cubicBezTo>
                  <a:pt x="9627" y="5958"/>
                  <a:pt x="9563" y="6264"/>
                  <a:pt x="9462" y="6552"/>
                </a:cubicBezTo>
                <a:cubicBezTo>
                  <a:pt x="9271" y="7097"/>
                  <a:pt x="8953" y="7567"/>
                  <a:pt x="8554" y="7954"/>
                </a:cubicBezTo>
                <a:cubicBezTo>
                  <a:pt x="8695" y="7737"/>
                  <a:pt x="8817" y="7508"/>
                  <a:pt x="8918" y="7272"/>
                </a:cubicBezTo>
                <a:close/>
                <a:moveTo>
                  <a:pt x="8870" y="3930"/>
                </a:moveTo>
                <a:cubicBezTo>
                  <a:pt x="8805" y="3852"/>
                  <a:pt x="8736" y="3777"/>
                  <a:pt x="8665" y="3702"/>
                </a:cubicBezTo>
                <a:cubicBezTo>
                  <a:pt x="8646" y="3670"/>
                  <a:pt x="8628" y="3638"/>
                  <a:pt x="8609" y="3607"/>
                </a:cubicBezTo>
                <a:cubicBezTo>
                  <a:pt x="8556" y="3472"/>
                  <a:pt x="8497" y="3340"/>
                  <a:pt x="8431" y="3212"/>
                </a:cubicBezTo>
                <a:cubicBezTo>
                  <a:pt x="8505" y="3267"/>
                  <a:pt x="8576" y="3325"/>
                  <a:pt x="8644" y="3386"/>
                </a:cubicBezTo>
                <a:cubicBezTo>
                  <a:pt x="8731" y="3562"/>
                  <a:pt x="8806" y="3744"/>
                  <a:pt x="8870" y="3930"/>
                </a:cubicBezTo>
                <a:close/>
                <a:moveTo>
                  <a:pt x="8287" y="3162"/>
                </a:moveTo>
                <a:cubicBezTo>
                  <a:pt x="8252" y="3121"/>
                  <a:pt x="8217" y="3081"/>
                  <a:pt x="8181" y="3042"/>
                </a:cubicBezTo>
                <a:cubicBezTo>
                  <a:pt x="8201" y="3054"/>
                  <a:pt x="8221" y="3066"/>
                  <a:pt x="8241" y="3079"/>
                </a:cubicBezTo>
                <a:cubicBezTo>
                  <a:pt x="8257" y="3107"/>
                  <a:pt x="8272" y="3134"/>
                  <a:pt x="8287" y="3162"/>
                </a:cubicBezTo>
                <a:close/>
                <a:moveTo>
                  <a:pt x="450" y="4909"/>
                </a:moveTo>
                <a:cubicBezTo>
                  <a:pt x="446" y="5104"/>
                  <a:pt x="453" y="5300"/>
                  <a:pt x="470" y="5495"/>
                </a:cubicBezTo>
                <a:cubicBezTo>
                  <a:pt x="452" y="5631"/>
                  <a:pt x="440" y="5769"/>
                  <a:pt x="434" y="5906"/>
                </a:cubicBezTo>
                <a:cubicBezTo>
                  <a:pt x="391" y="5597"/>
                  <a:pt x="388" y="5280"/>
                  <a:pt x="430" y="4965"/>
                </a:cubicBezTo>
                <a:cubicBezTo>
                  <a:pt x="437" y="4947"/>
                  <a:pt x="443" y="4928"/>
                  <a:pt x="450" y="4909"/>
                </a:cubicBezTo>
                <a:close/>
                <a:moveTo>
                  <a:pt x="517" y="6554"/>
                </a:moveTo>
                <a:cubicBezTo>
                  <a:pt x="565" y="6709"/>
                  <a:pt x="622" y="6858"/>
                  <a:pt x="686" y="7000"/>
                </a:cubicBezTo>
                <a:cubicBezTo>
                  <a:pt x="709" y="7230"/>
                  <a:pt x="765" y="7449"/>
                  <a:pt x="846" y="7654"/>
                </a:cubicBezTo>
                <a:cubicBezTo>
                  <a:pt x="784" y="7547"/>
                  <a:pt x="726" y="7437"/>
                  <a:pt x="673" y="7325"/>
                </a:cubicBezTo>
                <a:cubicBezTo>
                  <a:pt x="597" y="7076"/>
                  <a:pt x="545" y="6817"/>
                  <a:pt x="517" y="6554"/>
                </a:cubicBezTo>
                <a:close/>
                <a:moveTo>
                  <a:pt x="5661" y="10031"/>
                </a:moveTo>
                <a:cubicBezTo>
                  <a:pt x="6315" y="9919"/>
                  <a:pt x="6948" y="9637"/>
                  <a:pt x="7459" y="9194"/>
                </a:cubicBezTo>
                <a:cubicBezTo>
                  <a:pt x="7582" y="9087"/>
                  <a:pt x="7697" y="8973"/>
                  <a:pt x="7804" y="8852"/>
                </a:cubicBezTo>
                <a:cubicBezTo>
                  <a:pt x="8012" y="8657"/>
                  <a:pt x="8203" y="8443"/>
                  <a:pt x="8373" y="8216"/>
                </a:cubicBezTo>
                <a:cubicBezTo>
                  <a:pt x="8916" y="7751"/>
                  <a:pt x="9342" y="7150"/>
                  <a:pt x="9567" y="6452"/>
                </a:cubicBezTo>
                <a:cubicBezTo>
                  <a:pt x="9598" y="6354"/>
                  <a:pt x="9625" y="6255"/>
                  <a:pt x="9648" y="6155"/>
                </a:cubicBezTo>
                <a:cubicBezTo>
                  <a:pt x="9608" y="6562"/>
                  <a:pt x="9504" y="6970"/>
                  <a:pt x="9347" y="7347"/>
                </a:cubicBezTo>
                <a:cubicBezTo>
                  <a:pt x="8786" y="8691"/>
                  <a:pt x="7449" y="9727"/>
                  <a:pt x="6041" y="10061"/>
                </a:cubicBezTo>
                <a:cubicBezTo>
                  <a:pt x="5579" y="10170"/>
                  <a:pt x="5076" y="10208"/>
                  <a:pt x="4569" y="10170"/>
                </a:cubicBezTo>
                <a:cubicBezTo>
                  <a:pt x="4935" y="10169"/>
                  <a:pt x="5303" y="10122"/>
                  <a:pt x="5661" y="10031"/>
                </a:cubicBezTo>
                <a:close/>
                <a:moveTo>
                  <a:pt x="9636" y="5288"/>
                </a:moveTo>
                <a:cubicBezTo>
                  <a:pt x="9618" y="5233"/>
                  <a:pt x="9599" y="5178"/>
                  <a:pt x="9578" y="5123"/>
                </a:cubicBezTo>
                <a:cubicBezTo>
                  <a:pt x="9445" y="4774"/>
                  <a:pt x="9260" y="4441"/>
                  <a:pt x="9029" y="4132"/>
                </a:cubicBezTo>
                <a:cubicBezTo>
                  <a:pt x="9001" y="3974"/>
                  <a:pt x="8965" y="3818"/>
                  <a:pt x="8921" y="3665"/>
                </a:cubicBezTo>
                <a:cubicBezTo>
                  <a:pt x="8964" y="3715"/>
                  <a:pt x="9007" y="3766"/>
                  <a:pt x="9048" y="3819"/>
                </a:cubicBezTo>
                <a:cubicBezTo>
                  <a:pt x="9374" y="4247"/>
                  <a:pt x="9566" y="4760"/>
                  <a:pt x="9636" y="5288"/>
                </a:cubicBezTo>
                <a:close/>
                <a:moveTo>
                  <a:pt x="7057" y="1543"/>
                </a:moveTo>
                <a:cubicBezTo>
                  <a:pt x="7659" y="1954"/>
                  <a:pt x="8158" y="2508"/>
                  <a:pt x="8515" y="3140"/>
                </a:cubicBezTo>
                <a:cubicBezTo>
                  <a:pt x="8449" y="3089"/>
                  <a:pt x="8381" y="3040"/>
                  <a:pt x="8311" y="2994"/>
                </a:cubicBezTo>
                <a:cubicBezTo>
                  <a:pt x="8152" y="2727"/>
                  <a:pt x="7963" y="2477"/>
                  <a:pt x="7743" y="2251"/>
                </a:cubicBezTo>
                <a:cubicBezTo>
                  <a:pt x="7087" y="1579"/>
                  <a:pt x="6192" y="1227"/>
                  <a:pt x="5275" y="1147"/>
                </a:cubicBezTo>
                <a:cubicBezTo>
                  <a:pt x="5777" y="1138"/>
                  <a:pt x="6273" y="1203"/>
                  <a:pt x="6738" y="1341"/>
                </a:cubicBezTo>
                <a:cubicBezTo>
                  <a:pt x="6847" y="1405"/>
                  <a:pt x="6954" y="1472"/>
                  <a:pt x="7057" y="1543"/>
                </a:cubicBezTo>
                <a:close/>
                <a:moveTo>
                  <a:pt x="603" y="7337"/>
                </a:moveTo>
                <a:cubicBezTo>
                  <a:pt x="611" y="7352"/>
                  <a:pt x="619" y="7367"/>
                  <a:pt x="626" y="7383"/>
                </a:cubicBezTo>
                <a:cubicBezTo>
                  <a:pt x="660" y="7490"/>
                  <a:pt x="699" y="7595"/>
                  <a:pt x="741" y="7697"/>
                </a:cubicBezTo>
                <a:cubicBezTo>
                  <a:pt x="732" y="7678"/>
                  <a:pt x="722" y="7660"/>
                  <a:pt x="713" y="7641"/>
                </a:cubicBezTo>
                <a:cubicBezTo>
                  <a:pt x="614" y="7438"/>
                  <a:pt x="533" y="7229"/>
                  <a:pt x="469" y="7018"/>
                </a:cubicBezTo>
                <a:cubicBezTo>
                  <a:pt x="510" y="7126"/>
                  <a:pt x="555" y="7232"/>
                  <a:pt x="603" y="7337"/>
                </a:cubicBezTo>
                <a:close/>
                <a:moveTo>
                  <a:pt x="9387" y="7964"/>
                </a:moveTo>
                <a:cubicBezTo>
                  <a:pt x="8893" y="8991"/>
                  <a:pt x="7915" y="9835"/>
                  <a:pt x="6841" y="10205"/>
                </a:cubicBezTo>
                <a:cubicBezTo>
                  <a:pt x="5748" y="10581"/>
                  <a:pt x="4473" y="10505"/>
                  <a:pt x="3390" y="10075"/>
                </a:cubicBezTo>
                <a:cubicBezTo>
                  <a:pt x="3179" y="9992"/>
                  <a:pt x="2972" y="9893"/>
                  <a:pt x="2771" y="9781"/>
                </a:cubicBezTo>
                <a:cubicBezTo>
                  <a:pt x="4108" y="10385"/>
                  <a:pt x="5831" y="10354"/>
                  <a:pt x="7125" y="9725"/>
                </a:cubicBezTo>
                <a:cubicBezTo>
                  <a:pt x="8465" y="9073"/>
                  <a:pt x="9596" y="7521"/>
                  <a:pt x="9730" y="6076"/>
                </a:cubicBezTo>
                <a:cubicBezTo>
                  <a:pt x="9794" y="6672"/>
                  <a:pt x="9699" y="7314"/>
                  <a:pt x="9387" y="7964"/>
                </a:cubicBezTo>
                <a:close/>
                <a:moveTo>
                  <a:pt x="8549" y="2420"/>
                </a:moveTo>
                <a:cubicBezTo>
                  <a:pt x="9186" y="3072"/>
                  <a:pt x="9594" y="4032"/>
                  <a:pt x="9662" y="4969"/>
                </a:cubicBezTo>
                <a:cubicBezTo>
                  <a:pt x="9581" y="4614"/>
                  <a:pt x="9439" y="4258"/>
                  <a:pt x="9222" y="3916"/>
                </a:cubicBezTo>
                <a:cubicBezTo>
                  <a:pt x="9112" y="3742"/>
                  <a:pt x="8988" y="3584"/>
                  <a:pt x="8851" y="3442"/>
                </a:cubicBezTo>
                <a:cubicBezTo>
                  <a:pt x="8671" y="2912"/>
                  <a:pt x="8395" y="2415"/>
                  <a:pt x="8051" y="1987"/>
                </a:cubicBezTo>
                <a:cubicBezTo>
                  <a:pt x="8226" y="2116"/>
                  <a:pt x="8393" y="2260"/>
                  <a:pt x="8549" y="2420"/>
                </a:cubicBezTo>
                <a:close/>
                <a:moveTo>
                  <a:pt x="5530" y="450"/>
                </a:moveTo>
                <a:cubicBezTo>
                  <a:pt x="6384" y="618"/>
                  <a:pt x="7148" y="1059"/>
                  <a:pt x="7731" y="1670"/>
                </a:cubicBezTo>
                <a:cubicBezTo>
                  <a:pt x="7428" y="1492"/>
                  <a:pt x="7102" y="1353"/>
                  <a:pt x="6760" y="1255"/>
                </a:cubicBezTo>
                <a:cubicBezTo>
                  <a:pt x="5905" y="758"/>
                  <a:pt x="4873" y="511"/>
                  <a:pt x="3915" y="623"/>
                </a:cubicBezTo>
                <a:cubicBezTo>
                  <a:pt x="3285" y="698"/>
                  <a:pt x="2680" y="942"/>
                  <a:pt x="2162" y="1299"/>
                </a:cubicBezTo>
                <a:cubicBezTo>
                  <a:pt x="3070" y="576"/>
                  <a:pt x="4387" y="227"/>
                  <a:pt x="5530" y="450"/>
                </a:cubicBezTo>
                <a:close/>
                <a:moveTo>
                  <a:pt x="1214" y="2291"/>
                </a:moveTo>
                <a:cubicBezTo>
                  <a:pt x="849" y="2856"/>
                  <a:pt x="607" y="3521"/>
                  <a:pt x="505" y="4221"/>
                </a:cubicBezTo>
                <a:cubicBezTo>
                  <a:pt x="350" y="4626"/>
                  <a:pt x="255" y="5056"/>
                  <a:pt x="225" y="5496"/>
                </a:cubicBezTo>
                <a:cubicBezTo>
                  <a:pt x="178" y="4398"/>
                  <a:pt x="539" y="3184"/>
                  <a:pt x="1214" y="2291"/>
                </a:cubicBezTo>
                <a:close/>
                <a:moveTo>
                  <a:pt x="266" y="6435"/>
                </a:moveTo>
                <a:cubicBezTo>
                  <a:pt x="399" y="7268"/>
                  <a:pt x="794" y="8076"/>
                  <a:pt x="1353" y="8712"/>
                </a:cubicBezTo>
                <a:cubicBezTo>
                  <a:pt x="764" y="8107"/>
                  <a:pt x="354" y="7325"/>
                  <a:pt x="266" y="6435"/>
                </a:cubicBezTo>
                <a:close/>
              </a:path>
            </a:pathLst>
          </a:custGeom>
          <a:gradFill flip="none" rotWithShape="1">
            <a:gsLst>
              <a:gs pos="100000">
                <a:srgbClr val="0FC7D3"/>
              </a:gs>
              <a:gs pos="70000">
                <a:srgbClr val="31B9D5">
                  <a:alpha val="18000"/>
                </a:srgbClr>
              </a:gs>
              <a:gs pos="30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F16EB3E-8F4B-4B28-83A3-331817114DE8}"/>
              </a:ext>
            </a:extLst>
          </p:cNvPr>
          <p:cNvSpPr/>
          <p:nvPr/>
        </p:nvSpPr>
        <p:spPr>
          <a:xfrm>
            <a:off x="3621063" y="937815"/>
            <a:ext cx="5357020" cy="5357020"/>
          </a:xfrm>
          <a:prstGeom prst="ellipse">
            <a:avLst/>
          </a:prstGeom>
          <a:gradFill>
            <a:gsLst>
              <a:gs pos="100000">
                <a:srgbClr val="0FC7D3"/>
              </a:gs>
              <a:gs pos="70000">
                <a:srgbClr val="31B9D5">
                  <a:alpha val="18000"/>
                </a:srgbClr>
              </a:gs>
              <a:gs pos="30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4521163" y="1636961"/>
            <a:ext cx="38164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cap="all" dirty="0">
                <a:gradFill>
                  <a:gsLst>
                    <a:gs pos="100000">
                      <a:srgbClr val="00B0F0">
                        <a:alpha val="0"/>
                      </a:srgbClr>
                    </a:gs>
                    <a:gs pos="4100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202X</a:t>
            </a:r>
            <a:endParaRPr lang="zh-CN" altLang="en-US" sz="7200" cap="all" dirty="0">
              <a:gradFill>
                <a:gsLst>
                  <a:gs pos="100000">
                    <a:srgbClr val="00B0F0">
                      <a:alpha val="0"/>
                    </a:srgbClr>
                  </a:gs>
                  <a:gs pos="41000">
                    <a:srgbClr val="0FC7D3"/>
                  </a:gs>
                </a:gsLst>
                <a:lin ang="5400000" scaled="1"/>
              </a:gra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309935" y="4010779"/>
            <a:ext cx="62104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适用于述职报告 </a:t>
            </a:r>
            <a:r>
              <a:rPr lang="en-US" altLang="zh-CN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个人简介</a:t>
            </a:r>
            <a:r>
              <a:rPr lang="en-US" altLang="zh-CN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 / </a:t>
            </a: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工作总结</a:t>
            </a:r>
            <a:r>
              <a:rPr lang="en-US" altLang="zh-CN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 / </a:t>
            </a: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会议报告等</a:t>
            </a: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736651" y="2810929"/>
            <a:ext cx="5241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工作总结汇报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BEA5F7B-1C78-4BD4-89C6-0D30D6AA2B50}"/>
              </a:ext>
            </a:extLst>
          </p:cNvPr>
          <p:cNvSpPr/>
          <p:nvPr/>
        </p:nvSpPr>
        <p:spPr>
          <a:xfrm>
            <a:off x="3487850" y="5073017"/>
            <a:ext cx="1028105" cy="1028105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70943AC-79D1-4CFC-8E0A-8308C0A6194C}"/>
              </a:ext>
            </a:extLst>
          </p:cNvPr>
          <p:cNvSpPr/>
          <p:nvPr/>
        </p:nvSpPr>
        <p:spPr>
          <a:xfrm>
            <a:off x="4845199" y="4707759"/>
            <a:ext cx="3024336" cy="458110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14D38F1-99F3-4BEA-BCE3-F020AD5FDA2A}"/>
              </a:ext>
            </a:extLst>
          </p:cNvPr>
          <p:cNvSpPr/>
          <p:nvPr/>
        </p:nvSpPr>
        <p:spPr>
          <a:xfrm>
            <a:off x="7571496" y="428237"/>
            <a:ext cx="686341" cy="686341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14F0F3-354A-458A-B22A-12FFD43902A8}"/>
              </a:ext>
            </a:extLst>
          </p:cNvPr>
          <p:cNvSpPr/>
          <p:nvPr/>
        </p:nvSpPr>
        <p:spPr>
          <a:xfrm>
            <a:off x="4560644" y="2224305"/>
            <a:ext cx="329687" cy="329687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3B5430B-1C90-40FF-92CF-D0D44272170C}"/>
              </a:ext>
            </a:extLst>
          </p:cNvPr>
          <p:cNvSpPr/>
          <p:nvPr/>
        </p:nvSpPr>
        <p:spPr>
          <a:xfrm>
            <a:off x="8607760" y="5504906"/>
            <a:ext cx="596216" cy="596216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868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718887-AD71-431B-BAF3-BAAA6DF3B8AE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A9BDDD0-0F8D-4562-B3BE-51F10DCF73E6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9F5B99E3-4F61-437F-951E-8CF2EDCFE4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9BBE373-C6CA-4BE3-AAFC-04B320A9FBC5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42496F3-04B0-43E0-AA4F-E55A74F5264F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1F5259B-46F3-4681-8222-03EAB8BC9230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8FA95908-7D42-42FF-9B6D-1A4705EAE03C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53B72562-23E6-4D58-A01C-8442290FC597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C23F76C-D7F4-4238-9FC2-ADAE62045F3D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5" name="矩形 259">
              <a:extLst>
                <a:ext uri="{FF2B5EF4-FFF2-40B4-BE49-F238E27FC236}">
                  <a16:creationId xmlns:a16="http://schemas.microsoft.com/office/drawing/2014/main" id="{5D618BFB-733E-4501-B772-482B73DB9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E54C60-44BB-4995-B1EA-E68B12C26AAC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F10154-A9D2-4834-BC95-E66E72A89A65}"/>
              </a:ext>
            </a:extLst>
          </p:cNvPr>
          <p:cNvGrpSpPr/>
          <p:nvPr/>
        </p:nvGrpSpPr>
        <p:grpSpPr>
          <a:xfrm>
            <a:off x="1820863" y="1797479"/>
            <a:ext cx="2736304" cy="4103827"/>
            <a:chOff x="1820863" y="1797479"/>
            <a:chExt cx="2736304" cy="4103827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60DD795-E33E-44B7-9F50-57DA4ABF803F}"/>
                </a:ext>
              </a:extLst>
            </p:cNvPr>
            <p:cNvGrpSpPr/>
            <p:nvPr/>
          </p:nvGrpSpPr>
          <p:grpSpPr>
            <a:xfrm>
              <a:off x="1820863" y="1797479"/>
              <a:ext cx="2736304" cy="2993572"/>
              <a:chOff x="3194347" y="31136"/>
              <a:chExt cx="6326040" cy="6920816"/>
            </a:xfrm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4DA7170D-15CE-4D2E-AC52-60789EE412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B26FA69-180E-4D0E-A013-8EBC264DABF6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960C092-385D-4695-B53D-3EE452E12A84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E35A85D-2154-4F07-8B83-CA0CBB64F672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CCA64E1-C81E-4D4E-A894-4B46E6F042CD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0321A38-5EB7-4A54-99C8-DE952D8A45BB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5E6864D-33B4-4AF3-A3EC-E5D7733D9E23}"/>
                </a:ext>
              </a:extLst>
            </p:cNvPr>
            <p:cNvGrpSpPr/>
            <p:nvPr/>
          </p:nvGrpSpPr>
          <p:grpSpPr>
            <a:xfrm>
              <a:off x="2174411" y="4939648"/>
              <a:ext cx="2148184" cy="961658"/>
              <a:chOff x="2756968" y="1829130"/>
              <a:chExt cx="2148184" cy="961658"/>
            </a:xfrm>
          </p:grpSpPr>
          <p:sp>
            <p:nvSpPr>
              <p:cNvPr id="31" name="Rectangle 33">
                <a:extLst>
                  <a:ext uri="{FF2B5EF4-FFF2-40B4-BE49-F238E27FC236}">
                    <a16:creationId xmlns:a16="http://schemas.microsoft.com/office/drawing/2014/main" id="{5F53A080-A341-4F4E-98FD-4A26EB0D4454}"/>
                  </a:ext>
                </a:extLst>
              </p:cNvPr>
              <p:cNvSpPr/>
              <p:nvPr/>
            </p:nvSpPr>
            <p:spPr>
              <a:xfrm>
                <a:off x="3140214" y="1829130"/>
                <a:ext cx="1211870" cy="27841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Rectangle 34">
                <a:extLst>
                  <a:ext uri="{FF2B5EF4-FFF2-40B4-BE49-F238E27FC236}">
                    <a16:creationId xmlns:a16="http://schemas.microsoft.com/office/drawing/2014/main" id="{20D20825-E1EB-4A19-8B3F-F06AFFAE46CA}"/>
                  </a:ext>
                </a:extLst>
              </p:cNvPr>
              <p:cNvSpPr/>
              <p:nvPr/>
            </p:nvSpPr>
            <p:spPr>
              <a:xfrm>
                <a:off x="2756968" y="2138815"/>
                <a:ext cx="2148184" cy="65197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FC8A7EE-AE95-43D5-A81F-2B5F8E6C3EEF}"/>
              </a:ext>
            </a:extLst>
          </p:cNvPr>
          <p:cNvGrpSpPr/>
          <p:nvPr/>
        </p:nvGrpSpPr>
        <p:grpSpPr>
          <a:xfrm>
            <a:off x="5061223" y="1797479"/>
            <a:ext cx="2736304" cy="4103827"/>
            <a:chOff x="1820863" y="1797479"/>
            <a:chExt cx="2736304" cy="410382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35A932F-2271-4078-8388-927CF2F908E6}"/>
                </a:ext>
              </a:extLst>
            </p:cNvPr>
            <p:cNvGrpSpPr/>
            <p:nvPr/>
          </p:nvGrpSpPr>
          <p:grpSpPr>
            <a:xfrm>
              <a:off x="1820863" y="1797479"/>
              <a:ext cx="2736304" cy="2993572"/>
              <a:chOff x="3194347" y="31136"/>
              <a:chExt cx="6326040" cy="6920816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883A91AB-CDC7-4DD4-9458-923673A5F6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FABB2AA-DE6B-4B44-A7E6-B99482045774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80636454-86A6-42F2-99BA-1D203630ADD0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C41DBD7-D631-432A-978A-5F52D91CDC13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F41251C-176C-4205-8415-48D35F613B5C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7B911393-1112-4354-8BD3-6AD4F6598BA8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13FE0B3-BDA9-4755-BC32-A388091FE2CB}"/>
                </a:ext>
              </a:extLst>
            </p:cNvPr>
            <p:cNvGrpSpPr/>
            <p:nvPr/>
          </p:nvGrpSpPr>
          <p:grpSpPr>
            <a:xfrm>
              <a:off x="2174411" y="4939648"/>
              <a:ext cx="2148184" cy="961658"/>
              <a:chOff x="2756968" y="1829130"/>
              <a:chExt cx="2148184" cy="961658"/>
            </a:xfrm>
          </p:grpSpPr>
          <p:sp>
            <p:nvSpPr>
              <p:cNvPr id="36" name="Rectangle 33">
                <a:extLst>
                  <a:ext uri="{FF2B5EF4-FFF2-40B4-BE49-F238E27FC236}">
                    <a16:creationId xmlns:a16="http://schemas.microsoft.com/office/drawing/2014/main" id="{3456B0E3-9103-48E5-9BCC-D4575BDDB86C}"/>
                  </a:ext>
                </a:extLst>
              </p:cNvPr>
              <p:cNvSpPr/>
              <p:nvPr/>
            </p:nvSpPr>
            <p:spPr>
              <a:xfrm>
                <a:off x="3140214" y="1829130"/>
                <a:ext cx="1211870" cy="27841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Rectangle 34">
                <a:extLst>
                  <a:ext uri="{FF2B5EF4-FFF2-40B4-BE49-F238E27FC236}">
                    <a16:creationId xmlns:a16="http://schemas.microsoft.com/office/drawing/2014/main" id="{DE08E14E-54B0-4E5C-8ACE-21E68DE1D670}"/>
                  </a:ext>
                </a:extLst>
              </p:cNvPr>
              <p:cNvSpPr/>
              <p:nvPr/>
            </p:nvSpPr>
            <p:spPr>
              <a:xfrm>
                <a:off x="2756968" y="2138815"/>
                <a:ext cx="2148184" cy="65197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6788D64-A9F2-4BB6-8201-711697170CCA}"/>
              </a:ext>
            </a:extLst>
          </p:cNvPr>
          <p:cNvGrpSpPr/>
          <p:nvPr/>
        </p:nvGrpSpPr>
        <p:grpSpPr>
          <a:xfrm>
            <a:off x="8301583" y="1797479"/>
            <a:ext cx="2736304" cy="4103827"/>
            <a:chOff x="1820863" y="1797479"/>
            <a:chExt cx="2736304" cy="410382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27615B2-6BA1-4A06-8F4F-6A260BFBBD9B}"/>
                </a:ext>
              </a:extLst>
            </p:cNvPr>
            <p:cNvGrpSpPr/>
            <p:nvPr/>
          </p:nvGrpSpPr>
          <p:grpSpPr>
            <a:xfrm>
              <a:off x="1820863" y="1797479"/>
              <a:ext cx="2736304" cy="2993572"/>
              <a:chOff x="3194347" y="31136"/>
              <a:chExt cx="6326040" cy="6920816"/>
            </a:xfrm>
          </p:grpSpPr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8D3AB857-0EED-4B54-9BEA-88633E10A4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FA72EEDE-5B60-4371-9727-033525DD49E5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64E72A9-4AD0-4BFE-A79C-632980079F2A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5BDDD8F-EB76-4E36-84B9-1ED0C9F183F7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E875BE8-ED31-45B9-93FE-D024F2A6FE89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5BBFB85F-8FBD-4793-9FDD-DA562FBFEDC2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51994DC-228C-46C6-ADFD-5551AB492764}"/>
                </a:ext>
              </a:extLst>
            </p:cNvPr>
            <p:cNvGrpSpPr/>
            <p:nvPr/>
          </p:nvGrpSpPr>
          <p:grpSpPr>
            <a:xfrm>
              <a:off x="2174411" y="4939648"/>
              <a:ext cx="2148184" cy="961658"/>
              <a:chOff x="2756968" y="1829130"/>
              <a:chExt cx="2148184" cy="961658"/>
            </a:xfrm>
          </p:grpSpPr>
          <p:sp>
            <p:nvSpPr>
              <p:cNvPr id="47" name="Rectangle 33">
                <a:extLst>
                  <a:ext uri="{FF2B5EF4-FFF2-40B4-BE49-F238E27FC236}">
                    <a16:creationId xmlns:a16="http://schemas.microsoft.com/office/drawing/2014/main" id="{19A7F8F1-1B4A-4D58-83BF-CCBB9881CF16}"/>
                  </a:ext>
                </a:extLst>
              </p:cNvPr>
              <p:cNvSpPr/>
              <p:nvPr/>
            </p:nvSpPr>
            <p:spPr>
              <a:xfrm>
                <a:off x="3140214" y="1829130"/>
                <a:ext cx="1211870" cy="27841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Rectangle 34">
                <a:extLst>
                  <a:ext uri="{FF2B5EF4-FFF2-40B4-BE49-F238E27FC236}">
                    <a16:creationId xmlns:a16="http://schemas.microsoft.com/office/drawing/2014/main" id="{4FB24BB2-1B76-4AA7-8262-D2BC28415383}"/>
                  </a:ext>
                </a:extLst>
              </p:cNvPr>
              <p:cNvSpPr/>
              <p:nvPr/>
            </p:nvSpPr>
            <p:spPr>
              <a:xfrm>
                <a:off x="2756968" y="2138815"/>
                <a:ext cx="2148184" cy="65197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4561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3829656" y="2072081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13%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E995D95-714B-487D-BD8E-98FDA810316F}"/>
              </a:ext>
            </a:extLst>
          </p:cNvPr>
          <p:cNvGrpSpPr/>
          <p:nvPr/>
        </p:nvGrpSpPr>
        <p:grpSpPr>
          <a:xfrm>
            <a:off x="5439326" y="2137391"/>
            <a:ext cx="2522275" cy="951377"/>
            <a:chOff x="4277185" y="2274228"/>
            <a:chExt cx="2522275" cy="951377"/>
          </a:xfrm>
        </p:grpSpPr>
        <p:sp>
          <p:nvSpPr>
            <p:cNvPr id="35" name="Rectangle 50"/>
            <p:cNvSpPr/>
            <p:nvPr/>
          </p:nvSpPr>
          <p:spPr>
            <a:xfrm>
              <a:off x="4277185" y="2573632"/>
              <a:ext cx="2522275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51"/>
            <p:cNvSpPr txBox="1"/>
            <p:nvPr/>
          </p:nvSpPr>
          <p:spPr>
            <a:xfrm>
              <a:off x="4277186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E7BA335-05C2-4D52-A839-0AD8C0253E41}"/>
              </a:ext>
            </a:extLst>
          </p:cNvPr>
          <p:cNvGrpSpPr/>
          <p:nvPr/>
        </p:nvGrpSpPr>
        <p:grpSpPr>
          <a:xfrm>
            <a:off x="8098850" y="-977909"/>
            <a:ext cx="9726420" cy="9726420"/>
            <a:chOff x="6225676" y="-1292983"/>
            <a:chExt cx="9726420" cy="972642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C3EA1F9F-469B-4B06-8975-7DE646AB93E6}"/>
                </a:ext>
              </a:extLst>
            </p:cNvPr>
            <p:cNvSpPr/>
            <p:nvPr/>
          </p:nvSpPr>
          <p:spPr>
            <a:xfrm>
              <a:off x="6225676" y="-1292983"/>
              <a:ext cx="9726420" cy="972642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D0300EE-241E-43F8-AEF8-3EF0A4816E0C}"/>
                </a:ext>
              </a:extLst>
            </p:cNvPr>
            <p:cNvSpPr/>
            <p:nvPr/>
          </p:nvSpPr>
          <p:spPr>
            <a:xfrm>
              <a:off x="6951096" y="-567563"/>
              <a:ext cx="8275580" cy="827558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1077109-1EAA-4287-85BF-CDD2F411607C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F894390-E767-4AF2-93A0-E374BFBA5BB3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44" name="Freeform 5">
                <a:extLst>
                  <a:ext uri="{FF2B5EF4-FFF2-40B4-BE49-F238E27FC236}">
                    <a16:creationId xmlns:a16="http://schemas.microsoft.com/office/drawing/2014/main" id="{1549CAC6-A5E6-449F-998C-373A22E59F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40E8696-16FB-4C7A-AF6D-A6DC5BA183AD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550C0259-CB4A-4AFC-95B6-B8F8D7447C1E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51196041-973B-4DF2-B8AB-7402EF1007C7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FB9D374-8F58-478C-8606-00F9EC9C97FA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0EB0030-1D4B-430F-8D56-E7403C1CF96A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774B2D-5222-474C-BFBD-2FBF1DAD3F6C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34" name="矩形 259">
              <a:extLst>
                <a:ext uri="{FF2B5EF4-FFF2-40B4-BE49-F238E27FC236}">
                  <a16:creationId xmlns:a16="http://schemas.microsoft.com/office/drawing/2014/main" id="{E6ED671F-FF1F-4AA0-85D8-7A4ED9156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553E5A8-5CF1-423F-B1A4-8D1D70D9D523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BE8169F-8186-4589-AD12-0FCA29854BF0}"/>
              </a:ext>
            </a:extLst>
          </p:cNvPr>
          <p:cNvGrpSpPr/>
          <p:nvPr/>
        </p:nvGrpSpPr>
        <p:grpSpPr>
          <a:xfrm>
            <a:off x="5439326" y="4768064"/>
            <a:ext cx="2522275" cy="951377"/>
            <a:chOff x="4277185" y="2274228"/>
            <a:chExt cx="2522275" cy="951377"/>
          </a:xfrm>
        </p:grpSpPr>
        <p:sp>
          <p:nvSpPr>
            <p:cNvPr id="52" name="Rectangle 50">
              <a:extLst>
                <a:ext uri="{FF2B5EF4-FFF2-40B4-BE49-F238E27FC236}">
                  <a16:creationId xmlns:a16="http://schemas.microsoft.com/office/drawing/2014/main" id="{784D0049-2F17-4E1C-8DD9-41FD11E2FAB7}"/>
                </a:ext>
              </a:extLst>
            </p:cNvPr>
            <p:cNvSpPr/>
            <p:nvPr/>
          </p:nvSpPr>
          <p:spPr>
            <a:xfrm>
              <a:off x="4277185" y="2573632"/>
              <a:ext cx="2522275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extBox 51">
              <a:extLst>
                <a:ext uri="{FF2B5EF4-FFF2-40B4-BE49-F238E27FC236}">
                  <a16:creationId xmlns:a16="http://schemas.microsoft.com/office/drawing/2014/main" id="{BE888872-56C1-467B-849C-2D2BE8441419}"/>
                </a:ext>
              </a:extLst>
            </p:cNvPr>
            <p:cNvSpPr txBox="1"/>
            <p:nvPr/>
          </p:nvSpPr>
          <p:spPr>
            <a:xfrm>
              <a:off x="4277186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B22BB9A-62F5-4E1F-8C88-F22E8A56BCF9}"/>
              </a:ext>
            </a:extLst>
          </p:cNvPr>
          <p:cNvGrpSpPr/>
          <p:nvPr/>
        </p:nvGrpSpPr>
        <p:grpSpPr>
          <a:xfrm>
            <a:off x="1200443" y="2775143"/>
            <a:ext cx="2532006" cy="951377"/>
            <a:chOff x="4277185" y="2274228"/>
            <a:chExt cx="2532006" cy="951377"/>
          </a:xfrm>
        </p:grpSpPr>
        <p:sp>
          <p:nvSpPr>
            <p:cNvPr id="55" name="Rectangle 50">
              <a:extLst>
                <a:ext uri="{FF2B5EF4-FFF2-40B4-BE49-F238E27FC236}">
                  <a16:creationId xmlns:a16="http://schemas.microsoft.com/office/drawing/2014/main" id="{95CC1C0C-2613-46F9-A3CF-14C844F7F357}"/>
                </a:ext>
              </a:extLst>
            </p:cNvPr>
            <p:cNvSpPr/>
            <p:nvPr/>
          </p:nvSpPr>
          <p:spPr>
            <a:xfrm>
              <a:off x="4277185" y="2573632"/>
              <a:ext cx="2522275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Box 51">
              <a:extLst>
                <a:ext uri="{FF2B5EF4-FFF2-40B4-BE49-F238E27FC236}">
                  <a16:creationId xmlns:a16="http://schemas.microsoft.com/office/drawing/2014/main" id="{28338FD0-2D62-4A0B-B2C4-84793F78DCAD}"/>
                </a:ext>
              </a:extLst>
            </p:cNvPr>
            <p:cNvSpPr txBox="1"/>
            <p:nvPr/>
          </p:nvSpPr>
          <p:spPr>
            <a:xfrm>
              <a:off x="5466288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B924621-FBAE-4ED1-85CF-8D0A2C87A497}"/>
              </a:ext>
            </a:extLst>
          </p:cNvPr>
          <p:cNvGrpSpPr/>
          <p:nvPr/>
        </p:nvGrpSpPr>
        <p:grpSpPr>
          <a:xfrm>
            <a:off x="1200443" y="4907269"/>
            <a:ext cx="2532006" cy="951377"/>
            <a:chOff x="4277185" y="2274228"/>
            <a:chExt cx="2532006" cy="951377"/>
          </a:xfrm>
        </p:grpSpPr>
        <p:sp>
          <p:nvSpPr>
            <p:cNvPr id="61" name="Rectangle 50">
              <a:extLst>
                <a:ext uri="{FF2B5EF4-FFF2-40B4-BE49-F238E27FC236}">
                  <a16:creationId xmlns:a16="http://schemas.microsoft.com/office/drawing/2014/main" id="{7344AE53-0705-4C18-B9DF-E725472723F5}"/>
                </a:ext>
              </a:extLst>
            </p:cNvPr>
            <p:cNvSpPr/>
            <p:nvPr/>
          </p:nvSpPr>
          <p:spPr>
            <a:xfrm>
              <a:off x="4277185" y="2573632"/>
              <a:ext cx="2522275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TextBox 51">
              <a:extLst>
                <a:ext uri="{FF2B5EF4-FFF2-40B4-BE49-F238E27FC236}">
                  <a16:creationId xmlns:a16="http://schemas.microsoft.com/office/drawing/2014/main" id="{196B0BC9-76A4-4D98-9BF0-B392F3A617AB}"/>
                </a:ext>
              </a:extLst>
            </p:cNvPr>
            <p:cNvSpPr txBox="1"/>
            <p:nvPr/>
          </p:nvSpPr>
          <p:spPr>
            <a:xfrm>
              <a:off x="5466288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BC459144-0E47-4C1F-A1D0-19733C1E132B}"/>
              </a:ext>
            </a:extLst>
          </p:cNvPr>
          <p:cNvSpPr/>
          <p:nvPr/>
        </p:nvSpPr>
        <p:spPr>
          <a:xfrm>
            <a:off x="8824270" y="55171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5061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7104326" y="957784"/>
            <a:ext cx="5262334" cy="5533802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Donut 65"/>
          <p:cNvSpPr/>
          <p:nvPr/>
        </p:nvSpPr>
        <p:spPr>
          <a:xfrm>
            <a:off x="1747893" y="3544133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3741574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266717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5087935" y="5264196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5077803" y="3754427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844380" y="506117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061323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838674" y="3544133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3852136"/>
            <a:ext cx="889987" cy="3359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58291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en-GB" sz="1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11633" y="3852137"/>
            <a:ext cx="889987" cy="3359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11633" y="358291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en-GB" sz="1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378083"/>
            <a:ext cx="889987" cy="3359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09228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93%</a:t>
            </a:r>
            <a:endParaRPr lang="en-GB" sz="1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11633" y="5378083"/>
            <a:ext cx="889987" cy="3359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611633" y="509228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55%</a:t>
            </a:r>
            <a:endParaRPr lang="en-GB" sz="1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3" y="4278936"/>
            <a:ext cx="2737269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3" y="5802481"/>
            <a:ext cx="2737269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782168" y="4278936"/>
            <a:ext cx="2776183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776039" y="5802481"/>
            <a:ext cx="2776183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26FBB93-7383-4458-9063-8A878A8A14AD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2583EADD-0314-4AFD-9E8A-E073F4BE7A35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92" name="Freeform 5">
                <a:extLst>
                  <a:ext uri="{FF2B5EF4-FFF2-40B4-BE49-F238E27FC236}">
                    <a16:creationId xmlns:a16="http://schemas.microsoft.com/office/drawing/2014/main" id="{E97FCB4F-63E0-4729-9C06-C596526B9B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4B890EEB-4AB8-4276-8C0B-71E27FF81BFF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C6E0BBBF-14E8-42D4-8DA3-133E299CF636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EA935C44-9593-48B8-9D7B-D053FAC1FF85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947E94DF-8768-406B-B8C5-C794F800D0BC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89DB2E4C-890C-4DFE-A944-4BB96B63E86C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A2C1FB3-6E7E-485E-BF3A-A13A8A2D2721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90" name="矩形 259">
              <a:extLst>
                <a:ext uri="{FF2B5EF4-FFF2-40B4-BE49-F238E27FC236}">
                  <a16:creationId xmlns:a16="http://schemas.microsoft.com/office/drawing/2014/main" id="{1294D48A-520B-41E3-9A4E-33F0FDCFC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9436F70-1F28-41EF-A385-9A95DCA10F7D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DC58A85-C079-4941-9357-8FEE2AA81D52}"/>
              </a:ext>
            </a:extLst>
          </p:cNvPr>
          <p:cNvGrpSpPr/>
          <p:nvPr/>
        </p:nvGrpSpPr>
        <p:grpSpPr>
          <a:xfrm>
            <a:off x="1636235" y="1557898"/>
            <a:ext cx="5262335" cy="1307729"/>
            <a:chOff x="8571274" y="2036182"/>
            <a:chExt cx="5262335" cy="1307729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6B0F3F7A-8700-4937-8297-690D2D1C8EAA}"/>
                </a:ext>
              </a:extLst>
            </p:cNvPr>
            <p:cNvSpPr txBox="1"/>
            <p:nvPr/>
          </p:nvSpPr>
          <p:spPr>
            <a:xfrm>
              <a:off x="8571274" y="2343381"/>
              <a:ext cx="526233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D529C292-1930-4376-AAC0-8EA2D1B6B1EB}"/>
                </a:ext>
              </a:extLst>
            </p:cNvPr>
            <p:cNvSpPr txBox="1"/>
            <p:nvPr/>
          </p:nvSpPr>
          <p:spPr>
            <a:xfrm>
              <a:off x="8571274" y="2036182"/>
              <a:ext cx="1579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89E44E8-C9F9-428E-82A2-A283131F0A1A}"/>
              </a:ext>
            </a:extLst>
          </p:cNvPr>
          <p:cNvSpPr txBox="1"/>
          <p:nvPr/>
        </p:nvSpPr>
        <p:spPr>
          <a:xfrm>
            <a:off x="1636235" y="3027231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4199984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2812570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584179" y="1809658"/>
            <a:ext cx="3085313" cy="708987"/>
            <a:chOff x="5187741" y="1336688"/>
            <a:chExt cx="2194121" cy="50419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076146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191702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2960591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1845036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1845036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2960591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191702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076146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B5DA301-C26C-4062-8F12-BFB469908DED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DCE05C6-48F2-400F-9A3C-9A3E2B5FA3C1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80" name="Freeform 5">
                <a:extLst>
                  <a:ext uri="{FF2B5EF4-FFF2-40B4-BE49-F238E27FC236}">
                    <a16:creationId xmlns:a16="http://schemas.microsoft.com/office/drawing/2014/main" id="{5988F21D-19F5-46E0-8D0B-B1C61DF5ED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5B2051D-648A-4268-B3F5-439F5476C891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F1E354CE-C7C0-4552-A6C0-381AA184A202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D7CFDF26-CD9E-431E-85E2-21C3F458D1BC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FF1F8E19-55D8-401A-89E1-FB9FB3AB6D64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2BE8F0EC-99FE-468F-A055-AFC67D8BE7BE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EFB4CB9-8377-48F7-BA81-CAD2DB362C01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78" name="矩形 259">
              <a:extLst>
                <a:ext uri="{FF2B5EF4-FFF2-40B4-BE49-F238E27FC236}">
                  <a16:creationId xmlns:a16="http://schemas.microsoft.com/office/drawing/2014/main" id="{ED1C7F42-F552-441C-8BB8-E3F9DB71D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0ABF3A6-1B16-47F9-9875-2DC61679C108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86" name="Group 113">
            <a:extLst>
              <a:ext uri="{FF2B5EF4-FFF2-40B4-BE49-F238E27FC236}">
                <a16:creationId xmlns:a16="http://schemas.microsoft.com/office/drawing/2014/main" id="{FD4E39AE-6836-43FE-8612-5D357D85D62F}"/>
              </a:ext>
            </a:extLst>
          </p:cNvPr>
          <p:cNvGrpSpPr/>
          <p:nvPr/>
        </p:nvGrpSpPr>
        <p:grpSpPr>
          <a:xfrm>
            <a:off x="584179" y="2892247"/>
            <a:ext cx="3085313" cy="708987"/>
            <a:chOff x="5187741" y="1336688"/>
            <a:chExt cx="2194121" cy="504196"/>
          </a:xfrm>
        </p:grpSpPr>
        <p:sp>
          <p:nvSpPr>
            <p:cNvPr id="87" name="TextBox 38">
              <a:extLst>
                <a:ext uri="{FF2B5EF4-FFF2-40B4-BE49-F238E27FC236}">
                  <a16:creationId xmlns:a16="http://schemas.microsoft.com/office/drawing/2014/main" id="{21D8E0E3-B2E3-45F2-A14D-801B6C8F6A89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39">
              <a:extLst>
                <a:ext uri="{FF2B5EF4-FFF2-40B4-BE49-F238E27FC236}">
                  <a16:creationId xmlns:a16="http://schemas.microsoft.com/office/drawing/2014/main" id="{EA62D9C7-7AE3-470A-B977-FC1FE3CD686F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9" name="Group 113">
            <a:extLst>
              <a:ext uri="{FF2B5EF4-FFF2-40B4-BE49-F238E27FC236}">
                <a16:creationId xmlns:a16="http://schemas.microsoft.com/office/drawing/2014/main" id="{50F37F05-2FA1-4DCB-B653-11080DC53B49}"/>
              </a:ext>
            </a:extLst>
          </p:cNvPr>
          <p:cNvGrpSpPr/>
          <p:nvPr/>
        </p:nvGrpSpPr>
        <p:grpSpPr>
          <a:xfrm>
            <a:off x="584179" y="4005735"/>
            <a:ext cx="3085313" cy="708987"/>
            <a:chOff x="5187741" y="1336688"/>
            <a:chExt cx="2194121" cy="504196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E3AA23A-05D1-4069-919E-E6C62341DF26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62CE2E3-854B-40B8-BA59-EAB12A07AC59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2" name="Group 113">
            <a:extLst>
              <a:ext uri="{FF2B5EF4-FFF2-40B4-BE49-F238E27FC236}">
                <a16:creationId xmlns:a16="http://schemas.microsoft.com/office/drawing/2014/main" id="{595BD97E-1338-489E-B1E5-FD9979CC8106}"/>
              </a:ext>
            </a:extLst>
          </p:cNvPr>
          <p:cNvGrpSpPr/>
          <p:nvPr/>
        </p:nvGrpSpPr>
        <p:grpSpPr>
          <a:xfrm>
            <a:off x="584179" y="5191702"/>
            <a:ext cx="3085313" cy="708987"/>
            <a:chOff x="5187741" y="1336688"/>
            <a:chExt cx="2194121" cy="504196"/>
          </a:xfrm>
        </p:grpSpPr>
        <p:sp>
          <p:nvSpPr>
            <p:cNvPr id="93" name="TextBox 38">
              <a:extLst>
                <a:ext uri="{FF2B5EF4-FFF2-40B4-BE49-F238E27FC236}">
                  <a16:creationId xmlns:a16="http://schemas.microsoft.com/office/drawing/2014/main" id="{DF34D571-E0F0-4639-8CF4-8B2724FACB3B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TextBox 39">
              <a:extLst>
                <a:ext uri="{FF2B5EF4-FFF2-40B4-BE49-F238E27FC236}">
                  <a16:creationId xmlns:a16="http://schemas.microsoft.com/office/drawing/2014/main" id="{589BA3E0-A571-46E9-8B74-4B03C96D43D1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5" name="Group 113">
            <a:extLst>
              <a:ext uri="{FF2B5EF4-FFF2-40B4-BE49-F238E27FC236}">
                <a16:creationId xmlns:a16="http://schemas.microsoft.com/office/drawing/2014/main" id="{ADCEFD8A-835E-4100-A1E2-01856E04DE47}"/>
              </a:ext>
            </a:extLst>
          </p:cNvPr>
          <p:cNvGrpSpPr/>
          <p:nvPr/>
        </p:nvGrpSpPr>
        <p:grpSpPr>
          <a:xfrm>
            <a:off x="9204541" y="1809658"/>
            <a:ext cx="3085313" cy="708987"/>
            <a:chOff x="5187741" y="1336688"/>
            <a:chExt cx="2194121" cy="504196"/>
          </a:xfrm>
        </p:grpSpPr>
        <p:sp>
          <p:nvSpPr>
            <p:cNvPr id="96" name="TextBox 38">
              <a:extLst>
                <a:ext uri="{FF2B5EF4-FFF2-40B4-BE49-F238E27FC236}">
                  <a16:creationId xmlns:a16="http://schemas.microsoft.com/office/drawing/2014/main" id="{4CFDF8E8-C4F5-41AC-A02F-94559E50DDC3}"/>
                </a:ext>
              </a:extLst>
            </p:cNvPr>
            <p:cNvSpPr txBox="1"/>
            <p:nvPr/>
          </p:nvSpPr>
          <p:spPr>
            <a:xfrm>
              <a:off x="5203738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TextBox 39">
              <a:extLst>
                <a:ext uri="{FF2B5EF4-FFF2-40B4-BE49-F238E27FC236}">
                  <a16:creationId xmlns:a16="http://schemas.microsoft.com/office/drawing/2014/main" id="{FB88D63A-E4BA-44A1-8A0B-D3980ADC047A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8" name="Group 113">
            <a:extLst>
              <a:ext uri="{FF2B5EF4-FFF2-40B4-BE49-F238E27FC236}">
                <a16:creationId xmlns:a16="http://schemas.microsoft.com/office/drawing/2014/main" id="{5132D36D-B6FE-4542-A1E4-04CBF080F412}"/>
              </a:ext>
            </a:extLst>
          </p:cNvPr>
          <p:cNvGrpSpPr/>
          <p:nvPr/>
        </p:nvGrpSpPr>
        <p:grpSpPr>
          <a:xfrm>
            <a:off x="9204541" y="2892247"/>
            <a:ext cx="3085313" cy="708987"/>
            <a:chOff x="5187741" y="1336688"/>
            <a:chExt cx="2194121" cy="504196"/>
          </a:xfrm>
        </p:grpSpPr>
        <p:sp>
          <p:nvSpPr>
            <p:cNvPr id="99" name="TextBox 38">
              <a:extLst>
                <a:ext uri="{FF2B5EF4-FFF2-40B4-BE49-F238E27FC236}">
                  <a16:creationId xmlns:a16="http://schemas.microsoft.com/office/drawing/2014/main" id="{5BC0CC1E-BFE5-401D-8D77-3F61C43C31D4}"/>
                </a:ext>
              </a:extLst>
            </p:cNvPr>
            <p:cNvSpPr txBox="1"/>
            <p:nvPr/>
          </p:nvSpPr>
          <p:spPr>
            <a:xfrm>
              <a:off x="5187741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TextBox 39">
              <a:extLst>
                <a:ext uri="{FF2B5EF4-FFF2-40B4-BE49-F238E27FC236}">
                  <a16:creationId xmlns:a16="http://schemas.microsoft.com/office/drawing/2014/main" id="{4B5EB871-1A99-4604-976B-F1518ED06837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1" name="Group 113">
            <a:extLst>
              <a:ext uri="{FF2B5EF4-FFF2-40B4-BE49-F238E27FC236}">
                <a16:creationId xmlns:a16="http://schemas.microsoft.com/office/drawing/2014/main" id="{C2177AAC-56E4-4F29-8309-304707ACC6D8}"/>
              </a:ext>
            </a:extLst>
          </p:cNvPr>
          <p:cNvGrpSpPr/>
          <p:nvPr/>
        </p:nvGrpSpPr>
        <p:grpSpPr>
          <a:xfrm>
            <a:off x="9204541" y="4005735"/>
            <a:ext cx="3085313" cy="708987"/>
            <a:chOff x="5187741" y="1336688"/>
            <a:chExt cx="2194121" cy="504196"/>
          </a:xfrm>
        </p:grpSpPr>
        <p:sp>
          <p:nvSpPr>
            <p:cNvPr id="102" name="TextBox 38">
              <a:extLst>
                <a:ext uri="{FF2B5EF4-FFF2-40B4-BE49-F238E27FC236}">
                  <a16:creationId xmlns:a16="http://schemas.microsoft.com/office/drawing/2014/main" id="{5A5994D8-D895-4253-BDAE-A7D386F3612A}"/>
                </a:ext>
              </a:extLst>
            </p:cNvPr>
            <p:cNvSpPr txBox="1"/>
            <p:nvPr/>
          </p:nvSpPr>
          <p:spPr>
            <a:xfrm>
              <a:off x="5203738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TextBox 39">
              <a:extLst>
                <a:ext uri="{FF2B5EF4-FFF2-40B4-BE49-F238E27FC236}">
                  <a16:creationId xmlns:a16="http://schemas.microsoft.com/office/drawing/2014/main" id="{86232A55-5D26-4304-9871-5FBA57EA5883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4" name="Group 113">
            <a:extLst>
              <a:ext uri="{FF2B5EF4-FFF2-40B4-BE49-F238E27FC236}">
                <a16:creationId xmlns:a16="http://schemas.microsoft.com/office/drawing/2014/main" id="{10270A1F-A960-485A-8625-613AB7EE0E41}"/>
              </a:ext>
            </a:extLst>
          </p:cNvPr>
          <p:cNvGrpSpPr/>
          <p:nvPr/>
        </p:nvGrpSpPr>
        <p:grpSpPr>
          <a:xfrm>
            <a:off x="9204541" y="5191702"/>
            <a:ext cx="3085313" cy="708987"/>
            <a:chOff x="5187741" y="1336688"/>
            <a:chExt cx="2194121" cy="504196"/>
          </a:xfrm>
        </p:grpSpPr>
        <p:sp>
          <p:nvSpPr>
            <p:cNvPr id="105" name="TextBox 38">
              <a:extLst>
                <a:ext uri="{FF2B5EF4-FFF2-40B4-BE49-F238E27FC236}">
                  <a16:creationId xmlns:a16="http://schemas.microsoft.com/office/drawing/2014/main" id="{1F9ECF2B-47A4-4695-A886-DF26123E5A4E}"/>
                </a:ext>
              </a:extLst>
            </p:cNvPr>
            <p:cNvSpPr txBox="1"/>
            <p:nvPr/>
          </p:nvSpPr>
          <p:spPr>
            <a:xfrm>
              <a:off x="5203738" y="1336688"/>
              <a:ext cx="1542506" cy="1979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TextBox 39">
              <a:extLst>
                <a:ext uri="{FF2B5EF4-FFF2-40B4-BE49-F238E27FC236}">
                  <a16:creationId xmlns:a16="http://schemas.microsoft.com/office/drawing/2014/main" id="{A300D0D2-8B3F-45B7-89C8-5A3488BBE3F7}"/>
                </a:ext>
              </a:extLst>
            </p:cNvPr>
            <p:cNvSpPr txBox="1"/>
            <p:nvPr/>
          </p:nvSpPr>
          <p:spPr>
            <a:xfrm>
              <a:off x="5187741" y="1534824"/>
              <a:ext cx="2194121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0177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3DF5C51D-16DD-4AF4-AB6D-29758A75C3C3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41BCEEA-DDF7-4ABF-AC12-504635C8ECCA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F826B466-5F06-46F4-8AB4-B01113C750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351B9EBE-9F59-4E89-A56B-F147D7A8D3B5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4E05733-5D3F-4BF6-AC1F-0445C3C89935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62B8696D-D1C9-4D1B-BE47-94D522006720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92D88B3-0BC4-4F2A-9C7C-BA678CA4B0EB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D4445AB-93F0-40BE-AED1-D8165275E67B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DFD5B47-D8C1-415D-8EBB-648D7C8DF23A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2" name="矩形 259">
              <a:extLst>
                <a:ext uri="{FF2B5EF4-FFF2-40B4-BE49-F238E27FC236}">
                  <a16:creationId xmlns:a16="http://schemas.microsoft.com/office/drawing/2014/main" id="{E042CD99-87DD-4B21-A8DF-A5030C677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D49FE6C-3B20-4B3F-A7DC-1F8713D7910C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8C0400-FF6B-4210-86EC-C5C187366A0F}"/>
              </a:ext>
            </a:extLst>
          </p:cNvPr>
          <p:cNvGrpSpPr/>
          <p:nvPr/>
        </p:nvGrpSpPr>
        <p:grpSpPr>
          <a:xfrm>
            <a:off x="1532831" y="1880742"/>
            <a:ext cx="3960441" cy="1827266"/>
            <a:chOff x="8571274" y="1969013"/>
            <a:chExt cx="3960441" cy="182726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DF11CE-A613-478A-AF71-FE0684D8F055}"/>
                </a:ext>
              </a:extLst>
            </p:cNvPr>
            <p:cNvSpPr txBox="1"/>
            <p:nvPr/>
          </p:nvSpPr>
          <p:spPr>
            <a:xfrm>
              <a:off x="8571275" y="2343381"/>
              <a:ext cx="3960440" cy="14528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0029396-5E0B-44BA-87D9-9B096E15DC7C}"/>
                </a:ext>
              </a:extLst>
            </p:cNvPr>
            <p:cNvSpPr txBox="1"/>
            <p:nvPr/>
          </p:nvSpPr>
          <p:spPr>
            <a:xfrm>
              <a:off x="8571274" y="196901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EADA1B79-7E04-4289-A751-D5440BE34A73}"/>
              </a:ext>
            </a:extLst>
          </p:cNvPr>
          <p:cNvSpPr txBox="1"/>
          <p:nvPr/>
        </p:nvSpPr>
        <p:spPr>
          <a:xfrm>
            <a:off x="1332828" y="3930527"/>
            <a:ext cx="416044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215D885-6569-4382-A19D-46FE08E6DDF6}"/>
              </a:ext>
            </a:extLst>
          </p:cNvPr>
          <p:cNvSpPr txBox="1"/>
          <p:nvPr/>
        </p:nvSpPr>
        <p:spPr>
          <a:xfrm>
            <a:off x="1332828" y="4607642"/>
            <a:ext cx="416044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2DF864A-55A1-4F98-889F-67D9515F35FB}"/>
              </a:ext>
            </a:extLst>
          </p:cNvPr>
          <p:cNvSpPr txBox="1"/>
          <p:nvPr/>
        </p:nvSpPr>
        <p:spPr>
          <a:xfrm>
            <a:off x="1332828" y="5284757"/>
            <a:ext cx="416044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F62AA08-E041-4455-B988-BBE5ECDEE23E}"/>
              </a:ext>
            </a:extLst>
          </p:cNvPr>
          <p:cNvSpPr/>
          <p:nvPr/>
        </p:nvSpPr>
        <p:spPr>
          <a:xfrm>
            <a:off x="5997327" y="3194676"/>
            <a:ext cx="2704616" cy="40379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D05557-0F96-4BA0-AC66-8A1AC53A81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6196" y="-4386"/>
            <a:ext cx="5427777" cy="723703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BD729C99-74F8-4433-9271-46BF88AC990F}"/>
              </a:ext>
            </a:extLst>
          </p:cNvPr>
          <p:cNvSpPr/>
          <p:nvPr/>
        </p:nvSpPr>
        <p:spPr>
          <a:xfrm>
            <a:off x="11109895" y="639734"/>
            <a:ext cx="1120939" cy="4025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56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681046-8698-4E21-939A-829E79B23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1406728"/>
            <a:ext cx="12858750" cy="3533184"/>
          </a:xfrm>
          <a:prstGeom prst="rect">
            <a:avLst/>
          </a:prstGeom>
        </p:spPr>
      </p:pic>
      <p:sp>
        <p:nvSpPr>
          <p:cNvPr id="17452" name="Freeform 44"/>
          <p:cNvSpPr>
            <a:spLocks/>
          </p:cNvSpPr>
          <p:nvPr/>
        </p:nvSpPr>
        <p:spPr bwMode="auto">
          <a:xfrm>
            <a:off x="3910359" y="4928469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53" name="Freeform 45"/>
          <p:cNvSpPr>
            <a:spLocks/>
          </p:cNvSpPr>
          <p:nvPr/>
        </p:nvSpPr>
        <p:spPr bwMode="auto">
          <a:xfrm>
            <a:off x="3910359" y="4263208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4100117" y="4497613"/>
            <a:ext cx="290215" cy="29021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56" name="Freeform 48"/>
          <p:cNvSpPr>
            <a:spLocks/>
          </p:cNvSpPr>
          <p:nvPr/>
        </p:nvSpPr>
        <p:spPr bwMode="auto">
          <a:xfrm>
            <a:off x="4937273" y="4928469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57" name="Freeform 49"/>
          <p:cNvSpPr>
            <a:spLocks/>
          </p:cNvSpPr>
          <p:nvPr/>
        </p:nvSpPr>
        <p:spPr bwMode="auto">
          <a:xfrm>
            <a:off x="4937274" y="4263208"/>
            <a:ext cx="667495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5144890" y="4484218"/>
            <a:ext cx="252263" cy="312539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0" name="Freeform 52"/>
          <p:cNvSpPr>
            <a:spLocks/>
          </p:cNvSpPr>
          <p:nvPr/>
        </p:nvSpPr>
        <p:spPr bwMode="auto">
          <a:xfrm>
            <a:off x="8013551" y="4928469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1" name="Freeform 53"/>
          <p:cNvSpPr>
            <a:spLocks/>
          </p:cNvSpPr>
          <p:nvPr/>
        </p:nvSpPr>
        <p:spPr bwMode="auto">
          <a:xfrm>
            <a:off x="8013551" y="4263208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8230097" y="4519937"/>
            <a:ext cx="234404" cy="241102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4" name="Freeform 56"/>
          <p:cNvSpPr>
            <a:spLocks/>
          </p:cNvSpPr>
          <p:nvPr/>
        </p:nvSpPr>
        <p:spPr bwMode="auto">
          <a:xfrm>
            <a:off x="6986637" y="4928469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5" name="Freeform 57"/>
          <p:cNvSpPr>
            <a:spLocks/>
          </p:cNvSpPr>
          <p:nvPr/>
        </p:nvSpPr>
        <p:spPr bwMode="auto">
          <a:xfrm>
            <a:off x="6986637" y="4263208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7214344" y="4488683"/>
            <a:ext cx="216546" cy="303609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8" name="Freeform 60"/>
          <p:cNvSpPr>
            <a:spLocks/>
          </p:cNvSpPr>
          <p:nvPr/>
        </p:nvSpPr>
        <p:spPr bwMode="auto">
          <a:xfrm>
            <a:off x="5961956" y="4928469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69" name="Freeform 61"/>
          <p:cNvSpPr>
            <a:spLocks/>
          </p:cNvSpPr>
          <p:nvPr/>
        </p:nvSpPr>
        <p:spPr bwMode="auto">
          <a:xfrm>
            <a:off x="5961956" y="4263208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6151712" y="4497613"/>
            <a:ext cx="290215" cy="28575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203834" y="5772113"/>
            <a:ext cx="10605930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5432035" y="5379423"/>
            <a:ext cx="201978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FD8DCF-EC40-4A36-9AE0-967ADD6DE258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C230157-5079-420F-9A1A-ED6265677543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DBDDB74F-132A-4B69-A5DD-D347528F92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3FDEC2E-4659-4F06-89D5-69CBC349F057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B6F381D-0A22-4FDA-BAB5-6D89E23098C1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B13BF89-5A87-43B2-B564-843DBB233028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203DE428-AF29-45B6-A989-F9939D9689FF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D2FD64D-53F8-42CD-BAA7-45224878A2C2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C5AAD52-9D90-4165-872F-E2BDF4580E1A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24" name="矩形 259">
              <a:extLst>
                <a:ext uri="{FF2B5EF4-FFF2-40B4-BE49-F238E27FC236}">
                  <a16:creationId xmlns:a16="http://schemas.microsoft.com/office/drawing/2014/main" id="{E486FB45-C67D-41D4-8F82-E96241055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48F5E4-8626-44B2-8E27-692EC55F2881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8249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183"/>
          <p:cNvGrpSpPr>
            <a:grpSpLocks/>
          </p:cNvGrpSpPr>
          <p:nvPr/>
        </p:nvGrpSpPr>
        <p:grpSpPr bwMode="auto">
          <a:xfrm>
            <a:off x="4520563" y="2680221"/>
            <a:ext cx="3806834" cy="2532604"/>
            <a:chOff x="2462" y="1898"/>
            <a:chExt cx="2641" cy="1757"/>
          </a:xfrm>
        </p:grpSpPr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2462" y="2543"/>
              <a:ext cx="1339" cy="1112"/>
            </a:xfrm>
            <a:custGeom>
              <a:avLst/>
              <a:gdLst>
                <a:gd name="T0" fmla="*/ 26 w 1339"/>
                <a:gd name="T1" fmla="*/ 229 h 1112"/>
                <a:gd name="T2" fmla="*/ 1339 w 1339"/>
                <a:gd name="T3" fmla="*/ 1112 h 1112"/>
                <a:gd name="T4" fmla="*/ 1339 w 1339"/>
                <a:gd name="T5" fmla="*/ 864 h 1112"/>
                <a:gd name="T6" fmla="*/ 0 w 1339"/>
                <a:gd name="T7" fmla="*/ 0 h 1112"/>
                <a:gd name="T8" fmla="*/ 26 w 1339"/>
                <a:gd name="T9" fmla="*/ 22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1112">
                  <a:moveTo>
                    <a:pt x="26" y="229"/>
                  </a:moveTo>
                  <a:lnTo>
                    <a:pt x="1339" y="1112"/>
                  </a:lnTo>
                  <a:lnTo>
                    <a:pt x="1339" y="864"/>
                  </a:lnTo>
                  <a:lnTo>
                    <a:pt x="0" y="0"/>
                  </a:lnTo>
                  <a:lnTo>
                    <a:pt x="26" y="22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830153">
                <a:lnSpc>
                  <a:spcPct val="120000"/>
                </a:lnSpc>
                <a:defRPr/>
              </a:pPr>
              <a:endParaRPr lang="zh-CN" altLang="en-US" sz="1400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8"/>
            <p:cNvSpPr>
              <a:spLocks/>
            </p:cNvSpPr>
            <p:nvPr/>
          </p:nvSpPr>
          <p:spPr bwMode="auto">
            <a:xfrm>
              <a:off x="3801" y="2529"/>
              <a:ext cx="1302" cy="1126"/>
            </a:xfrm>
            <a:custGeom>
              <a:avLst/>
              <a:gdLst>
                <a:gd name="T0" fmla="*/ 0 w 1302"/>
                <a:gd name="T1" fmla="*/ 878 h 1126"/>
                <a:gd name="T2" fmla="*/ 0 w 1302"/>
                <a:gd name="T3" fmla="*/ 1126 h 1126"/>
                <a:gd name="T4" fmla="*/ 1273 w 1302"/>
                <a:gd name="T5" fmla="*/ 229 h 1126"/>
                <a:gd name="T6" fmla="*/ 1302 w 1302"/>
                <a:gd name="T7" fmla="*/ 0 h 1126"/>
                <a:gd name="T8" fmla="*/ 0 w 1302"/>
                <a:gd name="T9" fmla="*/ 878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126">
                  <a:moveTo>
                    <a:pt x="0" y="878"/>
                  </a:moveTo>
                  <a:lnTo>
                    <a:pt x="0" y="1126"/>
                  </a:lnTo>
                  <a:lnTo>
                    <a:pt x="1273" y="229"/>
                  </a:lnTo>
                  <a:lnTo>
                    <a:pt x="1302" y="0"/>
                  </a:lnTo>
                  <a:lnTo>
                    <a:pt x="0" y="87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830153">
                <a:lnSpc>
                  <a:spcPct val="120000"/>
                </a:lnSpc>
                <a:defRPr/>
              </a:pPr>
              <a:endParaRPr lang="zh-CN" altLang="en-US" sz="1400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2462" y="1898"/>
              <a:ext cx="2641" cy="1509"/>
            </a:xfrm>
            <a:custGeom>
              <a:avLst/>
              <a:gdLst>
                <a:gd name="T0" fmla="*/ 1309 w 2641"/>
                <a:gd name="T1" fmla="*/ 0 h 1509"/>
                <a:gd name="T2" fmla="*/ 0 w 2641"/>
                <a:gd name="T3" fmla="*/ 645 h 1509"/>
                <a:gd name="T4" fmla="*/ 1339 w 2641"/>
                <a:gd name="T5" fmla="*/ 1509 h 1509"/>
                <a:gd name="T6" fmla="*/ 2641 w 2641"/>
                <a:gd name="T7" fmla="*/ 631 h 1509"/>
                <a:gd name="T8" fmla="*/ 1309 w 2641"/>
                <a:gd name="T9" fmla="*/ 0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1" h="1509">
                  <a:moveTo>
                    <a:pt x="1309" y="0"/>
                  </a:moveTo>
                  <a:lnTo>
                    <a:pt x="0" y="645"/>
                  </a:lnTo>
                  <a:lnTo>
                    <a:pt x="1339" y="1509"/>
                  </a:lnTo>
                  <a:lnTo>
                    <a:pt x="2641" y="631"/>
                  </a:lnTo>
                  <a:lnTo>
                    <a:pt x="1309" y="0"/>
                  </a:lnTo>
                  <a:close/>
                </a:path>
              </a:pathLst>
            </a:custGeom>
            <a:gradFill rotWithShape="1">
              <a:gsLst>
                <a:gs pos="0">
                  <a:srgbClr val="B0B0B0"/>
                </a:gs>
                <a:gs pos="100000">
                  <a:srgbClr val="82828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830153">
                <a:lnSpc>
                  <a:spcPct val="120000"/>
                </a:lnSpc>
                <a:defRPr/>
              </a:pPr>
              <a:endParaRPr lang="zh-CN" altLang="en-US" sz="1400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197"/>
          <p:cNvGrpSpPr>
            <a:grpSpLocks/>
          </p:cNvGrpSpPr>
          <p:nvPr/>
        </p:nvGrpSpPr>
        <p:grpSpPr bwMode="auto">
          <a:xfrm>
            <a:off x="5683600" y="2482546"/>
            <a:ext cx="1491886" cy="1122881"/>
            <a:chOff x="3260" y="1752"/>
            <a:chExt cx="1035" cy="779"/>
          </a:xfrm>
        </p:grpSpPr>
        <p:grpSp>
          <p:nvGrpSpPr>
            <p:cNvPr id="70" name="Group 194"/>
            <p:cNvGrpSpPr>
              <a:grpSpLocks/>
            </p:cNvGrpSpPr>
            <p:nvPr/>
          </p:nvGrpSpPr>
          <p:grpSpPr bwMode="auto">
            <a:xfrm>
              <a:off x="3260" y="1752"/>
              <a:ext cx="1035" cy="779"/>
              <a:chOff x="3260" y="1752"/>
              <a:chExt cx="1035" cy="779"/>
            </a:xfrm>
          </p:grpSpPr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3260" y="1995"/>
                <a:ext cx="525" cy="536"/>
              </a:xfrm>
              <a:custGeom>
                <a:avLst/>
                <a:gdLst>
                  <a:gd name="T0" fmla="*/ 525 w 525"/>
                  <a:gd name="T1" fmla="*/ 536 h 536"/>
                  <a:gd name="T2" fmla="*/ 525 w 525"/>
                  <a:gd name="T3" fmla="*/ 272 h 536"/>
                  <a:gd name="T4" fmla="*/ 0 w 525"/>
                  <a:gd name="T5" fmla="*/ 0 h 536"/>
                  <a:gd name="T6" fmla="*/ 12 w 525"/>
                  <a:gd name="T7" fmla="*/ 255 h 536"/>
                  <a:gd name="T8" fmla="*/ 525 w 525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5" h="536">
                    <a:moveTo>
                      <a:pt x="525" y="536"/>
                    </a:moveTo>
                    <a:lnTo>
                      <a:pt x="525" y="272"/>
                    </a:lnTo>
                    <a:lnTo>
                      <a:pt x="0" y="0"/>
                    </a:lnTo>
                    <a:lnTo>
                      <a:pt x="12" y="255"/>
                    </a:lnTo>
                    <a:lnTo>
                      <a:pt x="525" y="53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785" y="1990"/>
                <a:ext cx="510" cy="541"/>
              </a:xfrm>
              <a:custGeom>
                <a:avLst/>
                <a:gdLst>
                  <a:gd name="T0" fmla="*/ 510 w 510"/>
                  <a:gd name="T1" fmla="*/ 0 h 541"/>
                  <a:gd name="T2" fmla="*/ 0 w 510"/>
                  <a:gd name="T3" fmla="*/ 277 h 541"/>
                  <a:gd name="T4" fmla="*/ 0 w 510"/>
                  <a:gd name="T5" fmla="*/ 541 h 541"/>
                  <a:gd name="T6" fmla="*/ 498 w 510"/>
                  <a:gd name="T7" fmla="*/ 255 h 541"/>
                  <a:gd name="T8" fmla="*/ 510 w 510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0" h="541">
                    <a:moveTo>
                      <a:pt x="510" y="0"/>
                    </a:moveTo>
                    <a:lnTo>
                      <a:pt x="0" y="277"/>
                    </a:lnTo>
                    <a:lnTo>
                      <a:pt x="0" y="541"/>
                    </a:lnTo>
                    <a:lnTo>
                      <a:pt x="498" y="255"/>
                    </a:lnTo>
                    <a:lnTo>
                      <a:pt x="5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E5E5E"/>
                  </a:gs>
                  <a:gs pos="100000">
                    <a:srgbClr val="7F7F7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3260" y="1752"/>
                <a:ext cx="1035" cy="515"/>
              </a:xfrm>
              <a:custGeom>
                <a:avLst/>
                <a:gdLst>
                  <a:gd name="T0" fmla="*/ 1035 w 1035"/>
                  <a:gd name="T1" fmla="*/ 238 h 515"/>
                  <a:gd name="T2" fmla="*/ 513 w 1035"/>
                  <a:gd name="T3" fmla="*/ 0 h 515"/>
                  <a:gd name="T4" fmla="*/ 0 w 1035"/>
                  <a:gd name="T5" fmla="*/ 243 h 515"/>
                  <a:gd name="T6" fmla="*/ 525 w 1035"/>
                  <a:gd name="T7" fmla="*/ 515 h 515"/>
                  <a:gd name="T8" fmla="*/ 1035 w 1035"/>
                  <a:gd name="T9" fmla="*/ 23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" h="515">
                    <a:moveTo>
                      <a:pt x="1035" y="238"/>
                    </a:moveTo>
                    <a:lnTo>
                      <a:pt x="513" y="0"/>
                    </a:lnTo>
                    <a:lnTo>
                      <a:pt x="0" y="243"/>
                    </a:lnTo>
                    <a:lnTo>
                      <a:pt x="525" y="515"/>
                    </a:lnTo>
                    <a:lnTo>
                      <a:pt x="1035" y="2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1" name="Text Box 27"/>
            <p:cNvSpPr txBox="1">
              <a:spLocks noChangeArrowheads="1"/>
            </p:cNvSpPr>
            <p:nvPr/>
          </p:nvSpPr>
          <p:spPr bwMode="auto">
            <a:xfrm>
              <a:off x="3432" y="1895"/>
              <a:ext cx="739" cy="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830153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Group 196"/>
          <p:cNvGrpSpPr>
            <a:grpSpLocks/>
          </p:cNvGrpSpPr>
          <p:nvPr/>
        </p:nvGrpSpPr>
        <p:grpSpPr bwMode="auto">
          <a:xfrm>
            <a:off x="4565250" y="2817617"/>
            <a:ext cx="1589904" cy="1239636"/>
            <a:chOff x="2670" y="2002"/>
            <a:chExt cx="1103" cy="860"/>
          </a:xfrm>
        </p:grpSpPr>
        <p:grpSp>
          <p:nvGrpSpPr>
            <p:cNvPr id="65" name="Group 193"/>
            <p:cNvGrpSpPr>
              <a:grpSpLocks/>
            </p:cNvGrpSpPr>
            <p:nvPr/>
          </p:nvGrpSpPr>
          <p:grpSpPr bwMode="auto">
            <a:xfrm>
              <a:off x="2670" y="2002"/>
              <a:ext cx="1103" cy="860"/>
              <a:chOff x="2670" y="2002"/>
              <a:chExt cx="1103" cy="860"/>
            </a:xfrm>
          </p:grpSpPr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2670" y="2278"/>
                <a:ext cx="534" cy="584"/>
              </a:xfrm>
              <a:custGeom>
                <a:avLst/>
                <a:gdLst>
                  <a:gd name="T0" fmla="*/ 534 w 534"/>
                  <a:gd name="T1" fmla="*/ 584 h 584"/>
                  <a:gd name="T2" fmla="*/ 519 w 534"/>
                  <a:gd name="T3" fmla="*/ 307 h 584"/>
                  <a:gd name="T4" fmla="*/ 0 w 534"/>
                  <a:gd name="T5" fmla="*/ 0 h 584"/>
                  <a:gd name="T6" fmla="*/ 23 w 534"/>
                  <a:gd name="T7" fmla="*/ 265 h 584"/>
                  <a:gd name="T8" fmla="*/ 534 w 534"/>
                  <a:gd name="T9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4" h="584">
                    <a:moveTo>
                      <a:pt x="534" y="584"/>
                    </a:moveTo>
                    <a:lnTo>
                      <a:pt x="519" y="307"/>
                    </a:lnTo>
                    <a:lnTo>
                      <a:pt x="0" y="0"/>
                    </a:lnTo>
                    <a:lnTo>
                      <a:pt x="23" y="265"/>
                    </a:lnTo>
                    <a:lnTo>
                      <a:pt x="534" y="58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3189" y="2271"/>
                <a:ext cx="584" cy="591"/>
              </a:xfrm>
              <a:custGeom>
                <a:avLst/>
                <a:gdLst>
                  <a:gd name="T0" fmla="*/ 15 w 584"/>
                  <a:gd name="T1" fmla="*/ 591 h 591"/>
                  <a:gd name="T2" fmla="*/ 584 w 584"/>
                  <a:gd name="T3" fmla="*/ 265 h 591"/>
                  <a:gd name="T4" fmla="*/ 584 w 584"/>
                  <a:gd name="T5" fmla="*/ 0 h 591"/>
                  <a:gd name="T6" fmla="*/ 0 w 584"/>
                  <a:gd name="T7" fmla="*/ 314 h 591"/>
                  <a:gd name="T8" fmla="*/ 15 w 584"/>
                  <a:gd name="T9" fmla="*/ 59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591">
                    <a:moveTo>
                      <a:pt x="15" y="591"/>
                    </a:moveTo>
                    <a:lnTo>
                      <a:pt x="584" y="265"/>
                    </a:lnTo>
                    <a:lnTo>
                      <a:pt x="584" y="0"/>
                    </a:lnTo>
                    <a:lnTo>
                      <a:pt x="0" y="314"/>
                    </a:lnTo>
                    <a:lnTo>
                      <a:pt x="15" y="59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2670" y="2002"/>
                <a:ext cx="1103" cy="583"/>
              </a:xfrm>
              <a:custGeom>
                <a:avLst/>
                <a:gdLst>
                  <a:gd name="T0" fmla="*/ 579 w 1103"/>
                  <a:gd name="T1" fmla="*/ 0 h 583"/>
                  <a:gd name="T2" fmla="*/ 0 w 1103"/>
                  <a:gd name="T3" fmla="*/ 276 h 583"/>
                  <a:gd name="T4" fmla="*/ 519 w 1103"/>
                  <a:gd name="T5" fmla="*/ 583 h 583"/>
                  <a:gd name="T6" fmla="*/ 1103 w 1103"/>
                  <a:gd name="T7" fmla="*/ 269 h 583"/>
                  <a:gd name="T8" fmla="*/ 579 w 1103"/>
                  <a:gd name="T9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3" h="583">
                    <a:moveTo>
                      <a:pt x="579" y="0"/>
                    </a:moveTo>
                    <a:lnTo>
                      <a:pt x="0" y="276"/>
                    </a:lnTo>
                    <a:lnTo>
                      <a:pt x="519" y="583"/>
                    </a:lnTo>
                    <a:lnTo>
                      <a:pt x="1103" y="269"/>
                    </a:lnTo>
                    <a:lnTo>
                      <a:pt x="57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6" name="Text Box 30"/>
            <p:cNvSpPr txBox="1">
              <a:spLocks noChangeArrowheads="1"/>
            </p:cNvSpPr>
            <p:nvPr/>
          </p:nvSpPr>
          <p:spPr bwMode="auto">
            <a:xfrm>
              <a:off x="2965" y="2177"/>
              <a:ext cx="496" cy="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830153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Group 195"/>
          <p:cNvGrpSpPr>
            <a:grpSpLocks/>
          </p:cNvGrpSpPr>
          <p:nvPr/>
        </p:nvGrpSpPr>
        <p:grpSpPr bwMode="auto">
          <a:xfrm>
            <a:off x="6440557" y="2822920"/>
            <a:ext cx="1589905" cy="1236751"/>
            <a:chOff x="3794" y="1997"/>
            <a:chExt cx="1103" cy="858"/>
          </a:xfrm>
        </p:grpSpPr>
        <p:grpSp>
          <p:nvGrpSpPr>
            <p:cNvPr id="60" name="Group 187"/>
            <p:cNvGrpSpPr>
              <a:grpSpLocks/>
            </p:cNvGrpSpPr>
            <p:nvPr/>
          </p:nvGrpSpPr>
          <p:grpSpPr bwMode="auto">
            <a:xfrm>
              <a:off x="3794" y="1997"/>
              <a:ext cx="1103" cy="858"/>
              <a:chOff x="3794" y="1997"/>
              <a:chExt cx="1103" cy="858"/>
            </a:xfrm>
          </p:grpSpPr>
          <p:sp>
            <p:nvSpPr>
              <p:cNvPr id="62" name="Freeform 16"/>
              <p:cNvSpPr>
                <a:spLocks/>
              </p:cNvSpPr>
              <p:nvPr/>
            </p:nvSpPr>
            <p:spPr bwMode="auto">
              <a:xfrm>
                <a:off x="4378" y="2267"/>
                <a:ext cx="519" cy="588"/>
              </a:xfrm>
              <a:custGeom>
                <a:avLst/>
                <a:gdLst>
                  <a:gd name="T0" fmla="*/ 493 w 519"/>
                  <a:gd name="T1" fmla="*/ 264 h 588"/>
                  <a:gd name="T2" fmla="*/ 519 w 519"/>
                  <a:gd name="T3" fmla="*/ 0 h 588"/>
                  <a:gd name="T4" fmla="*/ 14 w 519"/>
                  <a:gd name="T5" fmla="*/ 314 h 588"/>
                  <a:gd name="T6" fmla="*/ 0 w 519"/>
                  <a:gd name="T7" fmla="*/ 588 h 588"/>
                  <a:gd name="T8" fmla="*/ 493 w 519"/>
                  <a:gd name="T9" fmla="*/ 264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9" h="588">
                    <a:moveTo>
                      <a:pt x="493" y="264"/>
                    </a:moveTo>
                    <a:lnTo>
                      <a:pt x="519" y="0"/>
                    </a:lnTo>
                    <a:lnTo>
                      <a:pt x="14" y="314"/>
                    </a:lnTo>
                    <a:lnTo>
                      <a:pt x="0" y="588"/>
                    </a:lnTo>
                    <a:lnTo>
                      <a:pt x="493" y="2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 17"/>
              <p:cNvSpPr>
                <a:spLocks/>
              </p:cNvSpPr>
              <p:nvPr/>
            </p:nvSpPr>
            <p:spPr bwMode="auto">
              <a:xfrm>
                <a:off x="3794" y="2271"/>
                <a:ext cx="598" cy="584"/>
              </a:xfrm>
              <a:custGeom>
                <a:avLst/>
                <a:gdLst>
                  <a:gd name="T0" fmla="*/ 2 w 598"/>
                  <a:gd name="T1" fmla="*/ 0 h 584"/>
                  <a:gd name="T2" fmla="*/ 0 w 598"/>
                  <a:gd name="T3" fmla="*/ 265 h 584"/>
                  <a:gd name="T4" fmla="*/ 584 w 598"/>
                  <a:gd name="T5" fmla="*/ 584 h 584"/>
                  <a:gd name="T6" fmla="*/ 598 w 598"/>
                  <a:gd name="T7" fmla="*/ 310 h 584"/>
                  <a:gd name="T8" fmla="*/ 2 w 598"/>
                  <a:gd name="T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584">
                    <a:moveTo>
                      <a:pt x="2" y="0"/>
                    </a:moveTo>
                    <a:lnTo>
                      <a:pt x="0" y="265"/>
                    </a:lnTo>
                    <a:lnTo>
                      <a:pt x="584" y="584"/>
                    </a:lnTo>
                    <a:lnTo>
                      <a:pt x="598" y="3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 18"/>
              <p:cNvSpPr>
                <a:spLocks/>
              </p:cNvSpPr>
              <p:nvPr/>
            </p:nvSpPr>
            <p:spPr bwMode="auto">
              <a:xfrm>
                <a:off x="3796" y="1997"/>
                <a:ext cx="1101" cy="584"/>
              </a:xfrm>
              <a:custGeom>
                <a:avLst/>
                <a:gdLst>
                  <a:gd name="T0" fmla="*/ 511 w 1101"/>
                  <a:gd name="T1" fmla="*/ 0 h 584"/>
                  <a:gd name="T2" fmla="*/ 0 w 1101"/>
                  <a:gd name="T3" fmla="*/ 274 h 584"/>
                  <a:gd name="T4" fmla="*/ 596 w 1101"/>
                  <a:gd name="T5" fmla="*/ 584 h 584"/>
                  <a:gd name="T6" fmla="*/ 1101 w 1101"/>
                  <a:gd name="T7" fmla="*/ 270 h 584"/>
                  <a:gd name="T8" fmla="*/ 511 w 1101"/>
                  <a:gd name="T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1" h="584">
                    <a:moveTo>
                      <a:pt x="511" y="0"/>
                    </a:moveTo>
                    <a:lnTo>
                      <a:pt x="0" y="274"/>
                    </a:lnTo>
                    <a:lnTo>
                      <a:pt x="596" y="584"/>
                    </a:lnTo>
                    <a:lnTo>
                      <a:pt x="1101" y="270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1" name="Text Box 28"/>
            <p:cNvSpPr txBox="1">
              <a:spLocks noChangeArrowheads="1"/>
            </p:cNvSpPr>
            <p:nvPr/>
          </p:nvSpPr>
          <p:spPr bwMode="auto">
            <a:xfrm>
              <a:off x="3976" y="2167"/>
              <a:ext cx="688" cy="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830153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186"/>
          <p:cNvGrpSpPr>
            <a:grpSpLocks/>
          </p:cNvGrpSpPr>
          <p:nvPr/>
        </p:nvGrpSpPr>
        <p:grpSpPr bwMode="auto">
          <a:xfrm>
            <a:off x="5585786" y="3227966"/>
            <a:ext cx="1699453" cy="1376572"/>
            <a:chOff x="3201" y="2278"/>
            <a:chExt cx="1179" cy="955"/>
          </a:xfrm>
        </p:grpSpPr>
        <p:grpSp>
          <p:nvGrpSpPr>
            <p:cNvPr id="55" name="Group 54"/>
            <p:cNvGrpSpPr>
              <a:grpSpLocks/>
            </p:cNvGrpSpPr>
            <p:nvPr/>
          </p:nvGrpSpPr>
          <p:grpSpPr bwMode="auto">
            <a:xfrm>
              <a:off x="3201" y="2278"/>
              <a:ext cx="1179" cy="955"/>
              <a:chOff x="3201" y="2278"/>
              <a:chExt cx="1179" cy="955"/>
            </a:xfrm>
          </p:grpSpPr>
          <p:sp>
            <p:nvSpPr>
              <p:cNvPr id="57" name="Freeform 19"/>
              <p:cNvSpPr>
                <a:spLocks/>
              </p:cNvSpPr>
              <p:nvPr/>
            </p:nvSpPr>
            <p:spPr bwMode="auto">
              <a:xfrm>
                <a:off x="3799" y="2588"/>
                <a:ext cx="581" cy="645"/>
              </a:xfrm>
              <a:custGeom>
                <a:avLst/>
                <a:gdLst>
                  <a:gd name="T0" fmla="*/ 581 w 581"/>
                  <a:gd name="T1" fmla="*/ 0 h 645"/>
                  <a:gd name="T2" fmla="*/ 0 w 581"/>
                  <a:gd name="T3" fmla="*/ 359 h 645"/>
                  <a:gd name="T4" fmla="*/ 0 w 581"/>
                  <a:gd name="T5" fmla="*/ 645 h 645"/>
                  <a:gd name="T6" fmla="*/ 567 w 581"/>
                  <a:gd name="T7" fmla="*/ 274 h 645"/>
                  <a:gd name="T8" fmla="*/ 581 w 581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645">
                    <a:moveTo>
                      <a:pt x="581" y="0"/>
                    </a:moveTo>
                    <a:lnTo>
                      <a:pt x="0" y="359"/>
                    </a:lnTo>
                    <a:lnTo>
                      <a:pt x="0" y="645"/>
                    </a:lnTo>
                    <a:lnTo>
                      <a:pt x="567" y="274"/>
                    </a:lnTo>
                    <a:lnTo>
                      <a:pt x="581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3201" y="2592"/>
                <a:ext cx="598" cy="641"/>
              </a:xfrm>
              <a:custGeom>
                <a:avLst/>
                <a:gdLst>
                  <a:gd name="T0" fmla="*/ 598 w 598"/>
                  <a:gd name="T1" fmla="*/ 641 h 641"/>
                  <a:gd name="T2" fmla="*/ 598 w 598"/>
                  <a:gd name="T3" fmla="*/ 355 h 641"/>
                  <a:gd name="T4" fmla="*/ 0 w 598"/>
                  <a:gd name="T5" fmla="*/ 0 h 641"/>
                  <a:gd name="T6" fmla="*/ 14 w 598"/>
                  <a:gd name="T7" fmla="*/ 277 h 641"/>
                  <a:gd name="T8" fmla="*/ 598 w 598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641">
                    <a:moveTo>
                      <a:pt x="598" y="641"/>
                    </a:moveTo>
                    <a:lnTo>
                      <a:pt x="598" y="355"/>
                    </a:lnTo>
                    <a:lnTo>
                      <a:pt x="0" y="0"/>
                    </a:lnTo>
                    <a:lnTo>
                      <a:pt x="14" y="277"/>
                    </a:lnTo>
                    <a:lnTo>
                      <a:pt x="598" y="64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3201" y="2278"/>
                <a:ext cx="1179" cy="669"/>
              </a:xfrm>
              <a:custGeom>
                <a:avLst/>
                <a:gdLst>
                  <a:gd name="T0" fmla="*/ 0 w 1179"/>
                  <a:gd name="T1" fmla="*/ 314 h 669"/>
                  <a:gd name="T2" fmla="*/ 598 w 1179"/>
                  <a:gd name="T3" fmla="*/ 669 h 669"/>
                  <a:gd name="T4" fmla="*/ 1179 w 1179"/>
                  <a:gd name="T5" fmla="*/ 310 h 669"/>
                  <a:gd name="T6" fmla="*/ 584 w 1179"/>
                  <a:gd name="T7" fmla="*/ 0 h 669"/>
                  <a:gd name="T8" fmla="*/ 0 w 1179"/>
                  <a:gd name="T9" fmla="*/ 314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9" h="669">
                    <a:moveTo>
                      <a:pt x="0" y="314"/>
                    </a:moveTo>
                    <a:lnTo>
                      <a:pt x="598" y="669"/>
                    </a:lnTo>
                    <a:lnTo>
                      <a:pt x="1179" y="310"/>
                    </a:lnTo>
                    <a:lnTo>
                      <a:pt x="584" y="0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830153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6" name="Text Box 29"/>
            <p:cNvSpPr txBox="1">
              <a:spLocks noChangeArrowheads="1"/>
            </p:cNvSpPr>
            <p:nvPr/>
          </p:nvSpPr>
          <p:spPr bwMode="auto">
            <a:xfrm>
              <a:off x="3433" y="2515"/>
              <a:ext cx="727" cy="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830153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8650278" y="2177737"/>
            <a:ext cx="3125193" cy="1046189"/>
            <a:chOff x="837185" y="862698"/>
            <a:chExt cx="2422117" cy="1152198"/>
          </a:xfrm>
        </p:grpSpPr>
        <p:sp>
          <p:nvSpPr>
            <p:cNvPr id="79" name="Rectangle 1436"/>
            <p:cNvSpPr>
              <a:spLocks noChangeArrowheads="1"/>
            </p:cNvSpPr>
            <p:nvPr/>
          </p:nvSpPr>
          <p:spPr bwMode="auto">
            <a:xfrm>
              <a:off x="1413568" y="1150997"/>
              <a:ext cx="939235" cy="306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830153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Rectangle 1436"/>
            <p:cNvSpPr>
              <a:spLocks noChangeArrowheads="1"/>
            </p:cNvSpPr>
            <p:nvPr/>
          </p:nvSpPr>
          <p:spPr bwMode="auto">
            <a:xfrm>
              <a:off x="837185" y="862698"/>
              <a:ext cx="442285" cy="738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830153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848100" y="1540913"/>
              <a:ext cx="2411202" cy="47398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ADF663F-0F98-464D-B6B9-0264AE0BB77F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11C4245A-9CFB-465F-B372-76A86F7B1B0F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96" name="Freeform 5">
                <a:extLst>
                  <a:ext uri="{FF2B5EF4-FFF2-40B4-BE49-F238E27FC236}">
                    <a16:creationId xmlns:a16="http://schemas.microsoft.com/office/drawing/2014/main" id="{9F29082B-FCC5-4FB4-BD66-1375572A38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3EA10691-C228-4436-A3CB-DA36DF99FDA7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0C82568-6C77-4293-A889-7807D5E42D81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3663C4E-59E1-4523-ACC0-3E968CC2FCBD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E9CEFDD7-CAFA-487C-970C-6E4DD977D8E9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5F3F9D3A-0F32-4F82-B3D4-35D629BD59AB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69339D5-C630-4C4F-9F2F-888BC9F449EC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94" name="矩形 259">
              <a:extLst>
                <a:ext uri="{FF2B5EF4-FFF2-40B4-BE49-F238E27FC236}">
                  <a16:creationId xmlns:a16="http://schemas.microsoft.com/office/drawing/2014/main" id="{81BBF890-9A56-4A21-8B85-BBDF2E589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DADA874-332D-4DC6-B13A-6439CD7C5F1C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102" name="Group 77">
            <a:extLst>
              <a:ext uri="{FF2B5EF4-FFF2-40B4-BE49-F238E27FC236}">
                <a16:creationId xmlns:a16="http://schemas.microsoft.com/office/drawing/2014/main" id="{11CC359F-AEA1-4A5F-9BC0-5E90B4EDC5A9}"/>
              </a:ext>
            </a:extLst>
          </p:cNvPr>
          <p:cNvGrpSpPr/>
          <p:nvPr/>
        </p:nvGrpSpPr>
        <p:grpSpPr>
          <a:xfrm>
            <a:off x="8650278" y="3878201"/>
            <a:ext cx="3125193" cy="1046189"/>
            <a:chOff x="837185" y="862698"/>
            <a:chExt cx="2422117" cy="1152198"/>
          </a:xfrm>
        </p:grpSpPr>
        <p:sp>
          <p:nvSpPr>
            <p:cNvPr id="103" name="Rectangle 1436">
              <a:extLst>
                <a:ext uri="{FF2B5EF4-FFF2-40B4-BE49-F238E27FC236}">
                  <a16:creationId xmlns:a16="http://schemas.microsoft.com/office/drawing/2014/main" id="{2C40BF03-E5EA-4DE0-90D4-626325CB0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3568" y="1150997"/>
              <a:ext cx="939235" cy="306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830153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Rectangle 1436">
              <a:extLst>
                <a:ext uri="{FF2B5EF4-FFF2-40B4-BE49-F238E27FC236}">
                  <a16:creationId xmlns:a16="http://schemas.microsoft.com/office/drawing/2014/main" id="{3A61790C-C003-4B91-AEF5-BBDA4217A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185" y="862698"/>
              <a:ext cx="442285" cy="738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830153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05" name="Content Placeholder 2">
              <a:extLst>
                <a:ext uri="{FF2B5EF4-FFF2-40B4-BE49-F238E27FC236}">
                  <a16:creationId xmlns:a16="http://schemas.microsoft.com/office/drawing/2014/main" id="{F8E0D62B-D3A6-48EC-BDBC-C9E77CFD9C85}"/>
                </a:ext>
              </a:extLst>
            </p:cNvPr>
            <p:cNvSpPr txBox="1">
              <a:spLocks/>
            </p:cNvSpPr>
            <p:nvPr/>
          </p:nvSpPr>
          <p:spPr>
            <a:xfrm>
              <a:off x="848100" y="1540913"/>
              <a:ext cx="2411202" cy="47398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6" name="Group 77">
            <a:extLst>
              <a:ext uri="{FF2B5EF4-FFF2-40B4-BE49-F238E27FC236}">
                <a16:creationId xmlns:a16="http://schemas.microsoft.com/office/drawing/2014/main" id="{0C65BC1D-E5B3-420B-841D-C9EEBF9C205B}"/>
              </a:ext>
            </a:extLst>
          </p:cNvPr>
          <p:cNvGrpSpPr/>
          <p:nvPr/>
        </p:nvGrpSpPr>
        <p:grpSpPr>
          <a:xfrm>
            <a:off x="1028261" y="2177737"/>
            <a:ext cx="3196117" cy="1046189"/>
            <a:chOff x="848100" y="862698"/>
            <a:chExt cx="2477085" cy="1152198"/>
          </a:xfrm>
        </p:grpSpPr>
        <p:sp>
          <p:nvSpPr>
            <p:cNvPr id="107" name="Rectangle 1436">
              <a:extLst>
                <a:ext uri="{FF2B5EF4-FFF2-40B4-BE49-F238E27FC236}">
                  <a16:creationId xmlns:a16="http://schemas.microsoft.com/office/drawing/2014/main" id="{8F974B49-3AA2-4F12-88E9-3A02714BF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240" y="1150997"/>
              <a:ext cx="939235" cy="306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830153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Rectangle 1436">
              <a:extLst>
                <a:ext uri="{FF2B5EF4-FFF2-40B4-BE49-F238E27FC236}">
                  <a16:creationId xmlns:a16="http://schemas.microsoft.com/office/drawing/2014/main" id="{D10C3200-DCEA-4F91-B395-1A744E019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900" y="862698"/>
              <a:ext cx="442285" cy="73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830153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r>
                <a:rPr lang="id-ID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Content Placeholder 2">
              <a:extLst>
                <a:ext uri="{FF2B5EF4-FFF2-40B4-BE49-F238E27FC236}">
                  <a16:creationId xmlns:a16="http://schemas.microsoft.com/office/drawing/2014/main" id="{AEB9907E-A850-4769-BD45-B6A883BCFBF4}"/>
                </a:ext>
              </a:extLst>
            </p:cNvPr>
            <p:cNvSpPr txBox="1">
              <a:spLocks/>
            </p:cNvSpPr>
            <p:nvPr/>
          </p:nvSpPr>
          <p:spPr>
            <a:xfrm>
              <a:off x="848100" y="1540913"/>
              <a:ext cx="2411202" cy="47398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4" name="Group 77">
            <a:extLst>
              <a:ext uri="{FF2B5EF4-FFF2-40B4-BE49-F238E27FC236}">
                <a16:creationId xmlns:a16="http://schemas.microsoft.com/office/drawing/2014/main" id="{696C8488-B416-4DDF-BAD4-8D089070392D}"/>
              </a:ext>
            </a:extLst>
          </p:cNvPr>
          <p:cNvGrpSpPr/>
          <p:nvPr/>
        </p:nvGrpSpPr>
        <p:grpSpPr>
          <a:xfrm>
            <a:off x="1028261" y="3878201"/>
            <a:ext cx="3196117" cy="1046189"/>
            <a:chOff x="848100" y="862698"/>
            <a:chExt cx="2477085" cy="1152198"/>
          </a:xfrm>
        </p:grpSpPr>
        <p:sp>
          <p:nvSpPr>
            <p:cNvPr id="115" name="Rectangle 1436">
              <a:extLst>
                <a:ext uri="{FF2B5EF4-FFF2-40B4-BE49-F238E27FC236}">
                  <a16:creationId xmlns:a16="http://schemas.microsoft.com/office/drawing/2014/main" id="{851133C6-5E11-42DD-A1BF-A7ED0FEBF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240" y="1150997"/>
              <a:ext cx="939235" cy="306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830153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Rectangle 1436">
              <a:extLst>
                <a:ext uri="{FF2B5EF4-FFF2-40B4-BE49-F238E27FC236}">
                  <a16:creationId xmlns:a16="http://schemas.microsoft.com/office/drawing/2014/main" id="{2818FA91-5804-44B3-9400-E6C01A431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899" y="862698"/>
              <a:ext cx="442286" cy="738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830153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17" name="Content Placeholder 2">
              <a:extLst>
                <a:ext uri="{FF2B5EF4-FFF2-40B4-BE49-F238E27FC236}">
                  <a16:creationId xmlns:a16="http://schemas.microsoft.com/office/drawing/2014/main" id="{A3E56108-3712-4494-B8FD-1993A849137F}"/>
                </a:ext>
              </a:extLst>
            </p:cNvPr>
            <p:cNvSpPr txBox="1">
              <a:spLocks/>
            </p:cNvSpPr>
            <p:nvPr/>
          </p:nvSpPr>
          <p:spPr>
            <a:xfrm>
              <a:off x="848100" y="1540913"/>
              <a:ext cx="2411202" cy="47398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5755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96FA6242-1E27-4C52-82D7-9A3ED41306E8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B27287D-71CC-465C-BC57-737753D5503E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BCE2F2D8-1DEF-4EB9-9C6F-BBF757B5C9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668A1DC-2C70-497E-BACB-A39B54303DEB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41F3359-505A-4BA3-B08F-E0A4D43F702E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3C99EE2-0708-4170-B1E0-3DB74DEDAB2D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B8CF715-8A18-4819-A4B9-A2422A64CD09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1B76A2C-A08B-4697-88F8-E1A93E2B5400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3A33B1-4529-4292-A1E5-E5137468A890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21" name="矩形 259">
              <a:extLst>
                <a:ext uri="{FF2B5EF4-FFF2-40B4-BE49-F238E27FC236}">
                  <a16:creationId xmlns:a16="http://schemas.microsoft.com/office/drawing/2014/main" id="{C9CB8CCA-8C68-42EF-8C8B-80770425D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C592BD-F67F-42A1-8C54-4D9C48B788F7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34822" name="AutoShape 6"/>
          <p:cNvSpPr>
            <a:spLocks/>
          </p:cNvSpPr>
          <p:nvPr/>
        </p:nvSpPr>
        <p:spPr bwMode="auto">
          <a:xfrm>
            <a:off x="1748855" y="4876372"/>
            <a:ext cx="2160711" cy="720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FD1B48C0-BCF1-4FFD-B138-EEBDF2574B2E}"/>
              </a:ext>
            </a:extLst>
          </p:cNvPr>
          <p:cNvSpPr>
            <a:spLocks/>
          </p:cNvSpPr>
          <p:nvPr/>
        </p:nvSpPr>
        <p:spPr bwMode="auto">
          <a:xfrm>
            <a:off x="4148965" y="4876372"/>
            <a:ext cx="2160711" cy="720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8B2F0"/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AutoShape 6">
            <a:extLst>
              <a:ext uri="{FF2B5EF4-FFF2-40B4-BE49-F238E27FC236}">
                <a16:creationId xmlns:a16="http://schemas.microsoft.com/office/drawing/2014/main" id="{223FCE6C-B697-437B-8973-DDC00976F6E3}"/>
              </a:ext>
            </a:extLst>
          </p:cNvPr>
          <p:cNvSpPr>
            <a:spLocks/>
          </p:cNvSpPr>
          <p:nvPr/>
        </p:nvSpPr>
        <p:spPr bwMode="auto">
          <a:xfrm>
            <a:off x="6549074" y="4876372"/>
            <a:ext cx="2160711" cy="720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AutoShape 6">
            <a:extLst>
              <a:ext uri="{FF2B5EF4-FFF2-40B4-BE49-F238E27FC236}">
                <a16:creationId xmlns:a16="http://schemas.microsoft.com/office/drawing/2014/main" id="{F78D019D-4ECA-4203-8A55-BAC2A2C29827}"/>
              </a:ext>
            </a:extLst>
          </p:cNvPr>
          <p:cNvSpPr>
            <a:spLocks/>
          </p:cNvSpPr>
          <p:nvPr/>
        </p:nvSpPr>
        <p:spPr bwMode="auto">
          <a:xfrm>
            <a:off x="8949184" y="4876372"/>
            <a:ext cx="2160711" cy="720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8B2F0"/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AutoShape 6">
            <a:extLst>
              <a:ext uri="{FF2B5EF4-FFF2-40B4-BE49-F238E27FC236}">
                <a16:creationId xmlns:a16="http://schemas.microsoft.com/office/drawing/2014/main" id="{4A2130BF-9C9B-4186-B4CA-DB7261CAF3C9}"/>
              </a:ext>
            </a:extLst>
          </p:cNvPr>
          <p:cNvSpPr>
            <a:spLocks/>
          </p:cNvSpPr>
          <p:nvPr/>
        </p:nvSpPr>
        <p:spPr bwMode="auto">
          <a:xfrm>
            <a:off x="1748855" y="1744117"/>
            <a:ext cx="2160711" cy="31322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AutoShape 6">
            <a:extLst>
              <a:ext uri="{FF2B5EF4-FFF2-40B4-BE49-F238E27FC236}">
                <a16:creationId xmlns:a16="http://schemas.microsoft.com/office/drawing/2014/main" id="{BB5C7E8F-A163-44DD-8EEE-3429516C785A}"/>
              </a:ext>
            </a:extLst>
          </p:cNvPr>
          <p:cNvSpPr>
            <a:spLocks/>
          </p:cNvSpPr>
          <p:nvPr/>
        </p:nvSpPr>
        <p:spPr bwMode="auto">
          <a:xfrm>
            <a:off x="4148964" y="1744117"/>
            <a:ext cx="2160711" cy="31322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AutoShape 6">
            <a:extLst>
              <a:ext uri="{FF2B5EF4-FFF2-40B4-BE49-F238E27FC236}">
                <a16:creationId xmlns:a16="http://schemas.microsoft.com/office/drawing/2014/main" id="{D9BB000F-E39F-45CA-A9D6-FCBE94EB4DCA}"/>
              </a:ext>
            </a:extLst>
          </p:cNvPr>
          <p:cNvSpPr>
            <a:spLocks/>
          </p:cNvSpPr>
          <p:nvPr/>
        </p:nvSpPr>
        <p:spPr bwMode="auto">
          <a:xfrm>
            <a:off x="6549073" y="1744117"/>
            <a:ext cx="2160711" cy="31322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AutoShape 6">
            <a:extLst>
              <a:ext uri="{FF2B5EF4-FFF2-40B4-BE49-F238E27FC236}">
                <a16:creationId xmlns:a16="http://schemas.microsoft.com/office/drawing/2014/main" id="{07A35B35-F277-412A-AA6D-817407BB9545}"/>
              </a:ext>
            </a:extLst>
          </p:cNvPr>
          <p:cNvSpPr>
            <a:spLocks/>
          </p:cNvSpPr>
          <p:nvPr/>
        </p:nvSpPr>
        <p:spPr bwMode="auto">
          <a:xfrm>
            <a:off x="8949182" y="1744117"/>
            <a:ext cx="2160711" cy="31322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9EA8009-DF8F-4B8B-8CDC-55795317751F}"/>
              </a:ext>
            </a:extLst>
          </p:cNvPr>
          <p:cNvGrpSpPr/>
          <p:nvPr/>
        </p:nvGrpSpPr>
        <p:grpSpPr>
          <a:xfrm>
            <a:off x="1748856" y="5156860"/>
            <a:ext cx="1872208" cy="1019557"/>
            <a:chOff x="4277186" y="2274228"/>
            <a:chExt cx="1872208" cy="1019557"/>
          </a:xfrm>
        </p:grpSpPr>
        <p:sp>
          <p:nvSpPr>
            <p:cNvPr id="38" name="Rectangle 50">
              <a:extLst>
                <a:ext uri="{FF2B5EF4-FFF2-40B4-BE49-F238E27FC236}">
                  <a16:creationId xmlns:a16="http://schemas.microsoft.com/office/drawing/2014/main" id="{5F7CC569-57E8-43CC-959C-9EB689A92EB8}"/>
                </a:ext>
              </a:extLst>
            </p:cNvPr>
            <p:cNvSpPr/>
            <p:nvPr/>
          </p:nvSpPr>
          <p:spPr>
            <a:xfrm>
              <a:off x="4277186" y="2641812"/>
              <a:ext cx="1872208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9" name="TextBox 51">
              <a:extLst>
                <a:ext uri="{FF2B5EF4-FFF2-40B4-BE49-F238E27FC236}">
                  <a16:creationId xmlns:a16="http://schemas.microsoft.com/office/drawing/2014/main" id="{EF6C5C40-A5AE-43CA-AC3C-08A9F6F096F9}"/>
                </a:ext>
              </a:extLst>
            </p:cNvPr>
            <p:cNvSpPr txBox="1"/>
            <p:nvPr/>
          </p:nvSpPr>
          <p:spPr>
            <a:xfrm>
              <a:off x="4277186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8FE51D-AEA5-4C7A-BBE0-421D651BD768}"/>
              </a:ext>
            </a:extLst>
          </p:cNvPr>
          <p:cNvGrpSpPr/>
          <p:nvPr/>
        </p:nvGrpSpPr>
        <p:grpSpPr>
          <a:xfrm>
            <a:off x="4144273" y="5156860"/>
            <a:ext cx="1872208" cy="1019557"/>
            <a:chOff x="4277186" y="2274228"/>
            <a:chExt cx="1872208" cy="1019557"/>
          </a:xfrm>
        </p:grpSpPr>
        <p:sp>
          <p:nvSpPr>
            <p:cNvPr id="41" name="Rectangle 50">
              <a:extLst>
                <a:ext uri="{FF2B5EF4-FFF2-40B4-BE49-F238E27FC236}">
                  <a16:creationId xmlns:a16="http://schemas.microsoft.com/office/drawing/2014/main" id="{7312CB25-B967-428F-8906-A29B3523EF3F}"/>
                </a:ext>
              </a:extLst>
            </p:cNvPr>
            <p:cNvSpPr/>
            <p:nvPr/>
          </p:nvSpPr>
          <p:spPr>
            <a:xfrm>
              <a:off x="4277186" y="2641812"/>
              <a:ext cx="1872208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2" name="TextBox 51">
              <a:extLst>
                <a:ext uri="{FF2B5EF4-FFF2-40B4-BE49-F238E27FC236}">
                  <a16:creationId xmlns:a16="http://schemas.microsoft.com/office/drawing/2014/main" id="{62D2C13E-2D10-4F16-A3EF-153DCBB252FC}"/>
                </a:ext>
              </a:extLst>
            </p:cNvPr>
            <p:cNvSpPr txBox="1"/>
            <p:nvPr/>
          </p:nvSpPr>
          <p:spPr>
            <a:xfrm>
              <a:off x="4277186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5C6C14-83E1-4C2D-91A8-5F31A5D6B6D5}"/>
              </a:ext>
            </a:extLst>
          </p:cNvPr>
          <p:cNvGrpSpPr/>
          <p:nvPr/>
        </p:nvGrpSpPr>
        <p:grpSpPr>
          <a:xfrm>
            <a:off x="6539690" y="5156860"/>
            <a:ext cx="1872208" cy="1019557"/>
            <a:chOff x="4277186" y="2274228"/>
            <a:chExt cx="1872208" cy="1019557"/>
          </a:xfrm>
        </p:grpSpPr>
        <p:sp>
          <p:nvSpPr>
            <p:cNvPr id="44" name="Rectangle 50">
              <a:extLst>
                <a:ext uri="{FF2B5EF4-FFF2-40B4-BE49-F238E27FC236}">
                  <a16:creationId xmlns:a16="http://schemas.microsoft.com/office/drawing/2014/main" id="{96CC48BE-8320-4EE4-A3CB-B65F55312BA7}"/>
                </a:ext>
              </a:extLst>
            </p:cNvPr>
            <p:cNvSpPr/>
            <p:nvPr/>
          </p:nvSpPr>
          <p:spPr>
            <a:xfrm>
              <a:off x="4277186" y="2641812"/>
              <a:ext cx="1872208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TextBox 51">
              <a:extLst>
                <a:ext uri="{FF2B5EF4-FFF2-40B4-BE49-F238E27FC236}">
                  <a16:creationId xmlns:a16="http://schemas.microsoft.com/office/drawing/2014/main" id="{00748651-760B-46D3-9101-250C7BAD8559}"/>
                </a:ext>
              </a:extLst>
            </p:cNvPr>
            <p:cNvSpPr txBox="1"/>
            <p:nvPr/>
          </p:nvSpPr>
          <p:spPr>
            <a:xfrm>
              <a:off x="4277186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FA9A152-AAF1-4DAB-95BE-292E85ED848F}"/>
              </a:ext>
            </a:extLst>
          </p:cNvPr>
          <p:cNvGrpSpPr/>
          <p:nvPr/>
        </p:nvGrpSpPr>
        <p:grpSpPr>
          <a:xfrm>
            <a:off x="8935107" y="5156860"/>
            <a:ext cx="1872208" cy="1019557"/>
            <a:chOff x="4277186" y="2274228"/>
            <a:chExt cx="1872208" cy="1019557"/>
          </a:xfrm>
        </p:grpSpPr>
        <p:sp>
          <p:nvSpPr>
            <p:cNvPr id="47" name="Rectangle 50">
              <a:extLst>
                <a:ext uri="{FF2B5EF4-FFF2-40B4-BE49-F238E27FC236}">
                  <a16:creationId xmlns:a16="http://schemas.microsoft.com/office/drawing/2014/main" id="{9E150AC2-E0F5-4DDB-9D19-ED66DE900739}"/>
                </a:ext>
              </a:extLst>
            </p:cNvPr>
            <p:cNvSpPr/>
            <p:nvPr/>
          </p:nvSpPr>
          <p:spPr>
            <a:xfrm>
              <a:off x="4277186" y="2641812"/>
              <a:ext cx="1872208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TextBox 51">
              <a:extLst>
                <a:ext uri="{FF2B5EF4-FFF2-40B4-BE49-F238E27FC236}">
                  <a16:creationId xmlns:a16="http://schemas.microsoft.com/office/drawing/2014/main" id="{5EB414A9-ECC2-46BC-A6AB-E590D12C02AB}"/>
                </a:ext>
              </a:extLst>
            </p:cNvPr>
            <p:cNvSpPr txBox="1"/>
            <p:nvPr/>
          </p:nvSpPr>
          <p:spPr>
            <a:xfrm>
              <a:off x="4277186" y="2274228"/>
              <a:ext cx="1342903" cy="278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79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A58FCCB5-060E-48A9-8EA4-1976D8E61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495589DD-6C25-4A41-9C97-E9EA73EF25FD}"/>
              </a:ext>
            </a:extLst>
          </p:cNvPr>
          <p:cNvSpPr>
            <a:spLocks noEditPoints="1"/>
          </p:cNvSpPr>
          <p:nvPr/>
        </p:nvSpPr>
        <p:spPr bwMode="auto">
          <a:xfrm>
            <a:off x="3194347" y="31136"/>
            <a:ext cx="6326040" cy="6920816"/>
          </a:xfrm>
          <a:custGeom>
            <a:avLst/>
            <a:gdLst>
              <a:gd name="T0" fmla="*/ 8945 w 9875"/>
              <a:gd name="T1" fmla="*/ 2780 h 10804"/>
              <a:gd name="T2" fmla="*/ 202 w 9875"/>
              <a:gd name="T3" fmla="*/ 5968 h 10804"/>
              <a:gd name="T4" fmla="*/ 6431 w 9875"/>
              <a:gd name="T5" fmla="*/ 1173 h 10804"/>
              <a:gd name="T6" fmla="*/ 7945 w 9875"/>
              <a:gd name="T7" fmla="*/ 1912 h 10804"/>
              <a:gd name="T8" fmla="*/ 7945 w 9875"/>
              <a:gd name="T9" fmla="*/ 1912 h 10804"/>
              <a:gd name="T10" fmla="*/ 2566 w 9875"/>
              <a:gd name="T11" fmla="*/ 9372 h 10804"/>
              <a:gd name="T12" fmla="*/ 2158 w 9875"/>
              <a:gd name="T13" fmla="*/ 9368 h 10804"/>
              <a:gd name="T14" fmla="*/ 299 w 9875"/>
              <a:gd name="T15" fmla="*/ 5483 h 10804"/>
              <a:gd name="T16" fmla="*/ 4725 w 9875"/>
              <a:gd name="T17" fmla="*/ 1211 h 10804"/>
              <a:gd name="T18" fmla="*/ 3838 w 9875"/>
              <a:gd name="T19" fmla="*/ 1562 h 10804"/>
              <a:gd name="T20" fmla="*/ 4725 w 9875"/>
              <a:gd name="T21" fmla="*/ 1211 h 10804"/>
              <a:gd name="T22" fmla="*/ 6179 w 9875"/>
              <a:gd name="T23" fmla="*/ 9686 h 10804"/>
              <a:gd name="T24" fmla="*/ 6563 w 9875"/>
              <a:gd name="T25" fmla="*/ 9703 h 10804"/>
              <a:gd name="T26" fmla="*/ 2393 w 9875"/>
              <a:gd name="T27" fmla="*/ 9192 h 10804"/>
              <a:gd name="T28" fmla="*/ 501 w 9875"/>
              <a:gd name="T29" fmla="*/ 5847 h 10804"/>
              <a:gd name="T30" fmla="*/ 515 w 9875"/>
              <a:gd name="T31" fmla="*/ 4541 h 10804"/>
              <a:gd name="T32" fmla="*/ 6525 w 9875"/>
              <a:gd name="T33" fmla="*/ 1939 h 10804"/>
              <a:gd name="T34" fmla="*/ 2939 w 9875"/>
              <a:gd name="T35" fmla="*/ 2018 h 10804"/>
              <a:gd name="T36" fmla="*/ 1436 w 9875"/>
              <a:gd name="T37" fmla="*/ 8084 h 10804"/>
              <a:gd name="T38" fmla="*/ 761 w 9875"/>
              <a:gd name="T39" fmla="*/ 6676 h 10804"/>
              <a:gd name="T40" fmla="*/ 1198 w 9875"/>
              <a:gd name="T41" fmla="*/ 7694 h 10804"/>
              <a:gd name="T42" fmla="*/ 4654 w 9875"/>
              <a:gd name="T43" fmla="*/ 1772 h 10804"/>
              <a:gd name="T44" fmla="*/ 2630 w 9875"/>
              <a:gd name="T45" fmla="*/ 2526 h 10804"/>
              <a:gd name="T46" fmla="*/ 1483 w 9875"/>
              <a:gd name="T47" fmla="*/ 3322 h 10804"/>
              <a:gd name="T48" fmla="*/ 7709 w 9875"/>
              <a:gd name="T49" fmla="*/ 4254 h 10804"/>
              <a:gd name="T50" fmla="*/ 8014 w 9875"/>
              <a:gd name="T51" fmla="*/ 3286 h 10804"/>
              <a:gd name="T52" fmla="*/ 1099 w 9875"/>
              <a:gd name="T53" fmla="*/ 6882 h 10804"/>
              <a:gd name="T54" fmla="*/ 7788 w 9875"/>
              <a:gd name="T55" fmla="*/ 2973 h 10804"/>
              <a:gd name="T56" fmla="*/ 8916 w 9875"/>
              <a:gd name="T57" fmla="*/ 5018 h 10804"/>
              <a:gd name="T58" fmla="*/ 8640 w 9875"/>
              <a:gd name="T59" fmla="*/ 7017 h 10804"/>
              <a:gd name="T60" fmla="*/ 8197 w 9875"/>
              <a:gd name="T61" fmla="*/ 7695 h 10804"/>
              <a:gd name="T62" fmla="*/ 8165 w 9875"/>
              <a:gd name="T63" fmla="*/ 3405 h 10804"/>
              <a:gd name="T64" fmla="*/ 6766 w 9875"/>
              <a:gd name="T65" fmla="*/ 9406 h 10804"/>
              <a:gd name="T66" fmla="*/ 9133 w 9875"/>
              <a:gd name="T67" fmla="*/ 5318 h 10804"/>
              <a:gd name="T68" fmla="*/ 8962 w 9875"/>
              <a:gd name="T69" fmla="*/ 4224 h 10804"/>
              <a:gd name="T70" fmla="*/ 7893 w 9875"/>
              <a:gd name="T71" fmla="*/ 2882 h 10804"/>
              <a:gd name="T72" fmla="*/ 6100 w 9875"/>
              <a:gd name="T73" fmla="*/ 2214 h 10804"/>
              <a:gd name="T74" fmla="*/ 505 w 9875"/>
              <a:gd name="T75" fmla="*/ 5275 h 10804"/>
              <a:gd name="T76" fmla="*/ 1185 w 9875"/>
              <a:gd name="T77" fmla="*/ 3792 h 10804"/>
              <a:gd name="T78" fmla="*/ 1351 w 9875"/>
              <a:gd name="T79" fmla="*/ 3455 h 10804"/>
              <a:gd name="T80" fmla="*/ 8918 w 9875"/>
              <a:gd name="T81" fmla="*/ 7272 h 10804"/>
              <a:gd name="T82" fmla="*/ 8554 w 9875"/>
              <a:gd name="T83" fmla="*/ 7954 h 10804"/>
              <a:gd name="T84" fmla="*/ 8431 w 9875"/>
              <a:gd name="T85" fmla="*/ 3212 h 10804"/>
              <a:gd name="T86" fmla="*/ 8241 w 9875"/>
              <a:gd name="T87" fmla="*/ 3079 h 10804"/>
              <a:gd name="T88" fmla="*/ 430 w 9875"/>
              <a:gd name="T89" fmla="*/ 4965 h 10804"/>
              <a:gd name="T90" fmla="*/ 673 w 9875"/>
              <a:gd name="T91" fmla="*/ 7325 h 10804"/>
              <a:gd name="T92" fmla="*/ 8373 w 9875"/>
              <a:gd name="T93" fmla="*/ 8216 h 10804"/>
              <a:gd name="T94" fmla="*/ 4569 w 9875"/>
              <a:gd name="T95" fmla="*/ 10170 h 10804"/>
              <a:gd name="T96" fmla="*/ 8921 w 9875"/>
              <a:gd name="T97" fmla="*/ 3665 h 10804"/>
              <a:gd name="T98" fmla="*/ 8311 w 9875"/>
              <a:gd name="T99" fmla="*/ 2994 h 10804"/>
              <a:gd name="T100" fmla="*/ 603 w 9875"/>
              <a:gd name="T101" fmla="*/ 7337 h 10804"/>
              <a:gd name="T102" fmla="*/ 603 w 9875"/>
              <a:gd name="T103" fmla="*/ 7337 h 10804"/>
              <a:gd name="T104" fmla="*/ 7125 w 9875"/>
              <a:gd name="T105" fmla="*/ 9725 h 10804"/>
              <a:gd name="T106" fmla="*/ 9222 w 9875"/>
              <a:gd name="T107" fmla="*/ 3916 h 10804"/>
              <a:gd name="T108" fmla="*/ 7731 w 9875"/>
              <a:gd name="T109" fmla="*/ 1670 h 10804"/>
              <a:gd name="T110" fmla="*/ 1214 w 9875"/>
              <a:gd name="T111" fmla="*/ 2291 h 10804"/>
              <a:gd name="T112" fmla="*/ 1353 w 9875"/>
              <a:gd name="T113" fmla="*/ 8712 h 10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75" h="10804">
                <a:moveTo>
                  <a:pt x="7431" y="9994"/>
                </a:moveTo>
                <a:cubicBezTo>
                  <a:pt x="8316" y="9547"/>
                  <a:pt x="9120" y="8704"/>
                  <a:pt x="9509" y="7797"/>
                </a:cubicBezTo>
                <a:cubicBezTo>
                  <a:pt x="9803" y="7111"/>
                  <a:pt x="9875" y="6392"/>
                  <a:pt x="9746" y="5719"/>
                </a:cubicBezTo>
                <a:cubicBezTo>
                  <a:pt x="9746" y="5649"/>
                  <a:pt x="9743" y="5579"/>
                  <a:pt x="9739" y="5509"/>
                </a:cubicBezTo>
                <a:cubicBezTo>
                  <a:pt x="9791" y="4562"/>
                  <a:pt x="9482" y="3531"/>
                  <a:pt x="8945" y="2780"/>
                </a:cubicBezTo>
                <a:cubicBezTo>
                  <a:pt x="8631" y="2341"/>
                  <a:pt x="8248" y="1991"/>
                  <a:pt x="7824" y="1726"/>
                </a:cubicBezTo>
                <a:cubicBezTo>
                  <a:pt x="6732" y="558"/>
                  <a:pt x="4946" y="0"/>
                  <a:pt x="3321" y="604"/>
                </a:cubicBezTo>
                <a:cubicBezTo>
                  <a:pt x="2676" y="844"/>
                  <a:pt x="2142" y="1209"/>
                  <a:pt x="1719" y="1651"/>
                </a:cubicBezTo>
                <a:cubicBezTo>
                  <a:pt x="1658" y="1706"/>
                  <a:pt x="1598" y="1763"/>
                  <a:pt x="1540" y="1821"/>
                </a:cubicBezTo>
                <a:cubicBezTo>
                  <a:pt x="520" y="2855"/>
                  <a:pt x="0" y="4497"/>
                  <a:pt x="202" y="5968"/>
                </a:cubicBezTo>
                <a:cubicBezTo>
                  <a:pt x="186" y="6541"/>
                  <a:pt x="304" y="7141"/>
                  <a:pt x="593" y="7719"/>
                </a:cubicBezTo>
                <a:cubicBezTo>
                  <a:pt x="953" y="8439"/>
                  <a:pt x="1497" y="9019"/>
                  <a:pt x="2135" y="9434"/>
                </a:cubicBezTo>
                <a:cubicBezTo>
                  <a:pt x="3613" y="10540"/>
                  <a:pt x="5823" y="10804"/>
                  <a:pt x="7431" y="9994"/>
                </a:cubicBezTo>
                <a:close/>
                <a:moveTo>
                  <a:pt x="3444" y="774"/>
                </a:moveTo>
                <a:cubicBezTo>
                  <a:pt x="4429" y="523"/>
                  <a:pt x="5514" y="711"/>
                  <a:pt x="6431" y="1173"/>
                </a:cubicBezTo>
                <a:cubicBezTo>
                  <a:pt x="4869" y="844"/>
                  <a:pt x="3008" y="1369"/>
                  <a:pt x="1840" y="2353"/>
                </a:cubicBezTo>
                <a:cubicBezTo>
                  <a:pt x="1293" y="2814"/>
                  <a:pt x="861" y="3394"/>
                  <a:pt x="583" y="4031"/>
                </a:cubicBezTo>
                <a:cubicBezTo>
                  <a:pt x="731" y="3226"/>
                  <a:pt x="1074" y="2465"/>
                  <a:pt x="1593" y="1852"/>
                </a:cubicBezTo>
                <a:cubicBezTo>
                  <a:pt x="2091" y="1347"/>
                  <a:pt x="2721" y="959"/>
                  <a:pt x="3444" y="774"/>
                </a:cubicBezTo>
                <a:close/>
                <a:moveTo>
                  <a:pt x="7945" y="1912"/>
                </a:moveTo>
                <a:cubicBezTo>
                  <a:pt x="8288" y="2329"/>
                  <a:pt x="8563" y="2818"/>
                  <a:pt x="8749" y="3340"/>
                </a:cubicBezTo>
                <a:cubicBezTo>
                  <a:pt x="8727" y="3319"/>
                  <a:pt x="8704" y="3298"/>
                  <a:pt x="8680" y="3278"/>
                </a:cubicBezTo>
                <a:cubicBezTo>
                  <a:pt x="8342" y="2615"/>
                  <a:pt x="7850" y="2025"/>
                  <a:pt x="7253" y="1580"/>
                </a:cubicBezTo>
                <a:cubicBezTo>
                  <a:pt x="7198" y="1538"/>
                  <a:pt x="7142" y="1498"/>
                  <a:pt x="7084" y="1459"/>
                </a:cubicBezTo>
                <a:cubicBezTo>
                  <a:pt x="7388" y="1577"/>
                  <a:pt x="7677" y="1728"/>
                  <a:pt x="7945" y="1912"/>
                </a:cubicBezTo>
                <a:close/>
                <a:moveTo>
                  <a:pt x="1334" y="8595"/>
                </a:moveTo>
                <a:cubicBezTo>
                  <a:pt x="1130" y="8337"/>
                  <a:pt x="962" y="8055"/>
                  <a:pt x="832" y="7758"/>
                </a:cubicBezTo>
                <a:cubicBezTo>
                  <a:pt x="920" y="7899"/>
                  <a:pt x="1015" y="8036"/>
                  <a:pt x="1120" y="8168"/>
                </a:cubicBezTo>
                <a:cubicBezTo>
                  <a:pt x="1376" y="8546"/>
                  <a:pt x="1735" y="8880"/>
                  <a:pt x="2145" y="9137"/>
                </a:cubicBezTo>
                <a:cubicBezTo>
                  <a:pt x="2281" y="9222"/>
                  <a:pt x="2422" y="9300"/>
                  <a:pt x="2566" y="9372"/>
                </a:cubicBezTo>
                <a:cubicBezTo>
                  <a:pt x="2686" y="9436"/>
                  <a:pt x="2808" y="9496"/>
                  <a:pt x="2933" y="9550"/>
                </a:cubicBezTo>
                <a:cubicBezTo>
                  <a:pt x="3277" y="9743"/>
                  <a:pt x="3650" y="9891"/>
                  <a:pt x="4046" y="9983"/>
                </a:cubicBezTo>
                <a:cubicBezTo>
                  <a:pt x="4379" y="10060"/>
                  <a:pt x="4720" y="10095"/>
                  <a:pt x="5056" y="10088"/>
                </a:cubicBezTo>
                <a:cubicBezTo>
                  <a:pt x="4580" y="10141"/>
                  <a:pt x="4096" y="10116"/>
                  <a:pt x="3634" y="10013"/>
                </a:cubicBezTo>
                <a:cubicBezTo>
                  <a:pt x="3110" y="9875"/>
                  <a:pt x="2604" y="9655"/>
                  <a:pt x="2158" y="9368"/>
                </a:cubicBezTo>
                <a:cubicBezTo>
                  <a:pt x="2094" y="9323"/>
                  <a:pt x="2031" y="9277"/>
                  <a:pt x="1968" y="9228"/>
                </a:cubicBezTo>
                <a:cubicBezTo>
                  <a:pt x="1957" y="9218"/>
                  <a:pt x="1945" y="9209"/>
                  <a:pt x="1933" y="9200"/>
                </a:cubicBezTo>
                <a:cubicBezTo>
                  <a:pt x="1717" y="9015"/>
                  <a:pt x="1515" y="8813"/>
                  <a:pt x="1334" y="8595"/>
                </a:cubicBezTo>
                <a:close/>
                <a:moveTo>
                  <a:pt x="306" y="6197"/>
                </a:moveTo>
                <a:cubicBezTo>
                  <a:pt x="284" y="5960"/>
                  <a:pt x="282" y="5721"/>
                  <a:pt x="299" y="5483"/>
                </a:cubicBezTo>
                <a:cubicBezTo>
                  <a:pt x="313" y="5403"/>
                  <a:pt x="330" y="5324"/>
                  <a:pt x="349" y="5245"/>
                </a:cubicBezTo>
                <a:cubicBezTo>
                  <a:pt x="332" y="5566"/>
                  <a:pt x="359" y="5897"/>
                  <a:pt x="431" y="6228"/>
                </a:cubicBezTo>
                <a:cubicBezTo>
                  <a:pt x="439" y="6469"/>
                  <a:pt x="466" y="6710"/>
                  <a:pt x="513" y="6946"/>
                </a:cubicBezTo>
                <a:cubicBezTo>
                  <a:pt x="424" y="6703"/>
                  <a:pt x="355" y="6452"/>
                  <a:pt x="306" y="6197"/>
                </a:cubicBezTo>
                <a:close/>
                <a:moveTo>
                  <a:pt x="4725" y="1211"/>
                </a:moveTo>
                <a:cubicBezTo>
                  <a:pt x="5889" y="1181"/>
                  <a:pt x="7051" y="1603"/>
                  <a:pt x="7822" y="2488"/>
                </a:cubicBezTo>
                <a:cubicBezTo>
                  <a:pt x="7929" y="2611"/>
                  <a:pt x="8025" y="2740"/>
                  <a:pt x="8114" y="2873"/>
                </a:cubicBezTo>
                <a:cubicBezTo>
                  <a:pt x="8038" y="2831"/>
                  <a:pt x="7961" y="2791"/>
                  <a:pt x="7882" y="2753"/>
                </a:cubicBezTo>
                <a:cubicBezTo>
                  <a:pt x="7671" y="2570"/>
                  <a:pt x="7439" y="2410"/>
                  <a:pt x="7193" y="2273"/>
                </a:cubicBezTo>
                <a:cubicBezTo>
                  <a:pt x="6270" y="1538"/>
                  <a:pt x="4985" y="1284"/>
                  <a:pt x="3838" y="1562"/>
                </a:cubicBezTo>
                <a:cubicBezTo>
                  <a:pt x="3285" y="1697"/>
                  <a:pt x="2774" y="1956"/>
                  <a:pt x="2327" y="2298"/>
                </a:cubicBezTo>
                <a:cubicBezTo>
                  <a:pt x="1929" y="2515"/>
                  <a:pt x="1566" y="2788"/>
                  <a:pt x="1256" y="3116"/>
                </a:cubicBezTo>
                <a:cubicBezTo>
                  <a:pt x="1157" y="3220"/>
                  <a:pt x="1067" y="3329"/>
                  <a:pt x="985" y="3441"/>
                </a:cubicBezTo>
                <a:cubicBezTo>
                  <a:pt x="1749" y="2260"/>
                  <a:pt x="3181" y="1392"/>
                  <a:pt x="4673" y="1193"/>
                </a:cubicBezTo>
                <a:cubicBezTo>
                  <a:pt x="4683" y="1204"/>
                  <a:pt x="4700" y="1212"/>
                  <a:pt x="4725" y="1211"/>
                </a:cubicBezTo>
                <a:close/>
                <a:moveTo>
                  <a:pt x="5879" y="9915"/>
                </a:moveTo>
                <a:cubicBezTo>
                  <a:pt x="5814" y="9935"/>
                  <a:pt x="5748" y="9954"/>
                  <a:pt x="5682" y="9971"/>
                </a:cubicBezTo>
                <a:cubicBezTo>
                  <a:pt x="4952" y="10098"/>
                  <a:pt x="4155" y="10012"/>
                  <a:pt x="3465" y="9745"/>
                </a:cubicBezTo>
                <a:cubicBezTo>
                  <a:pt x="4318" y="10000"/>
                  <a:pt x="5251" y="10006"/>
                  <a:pt x="6079" y="9723"/>
                </a:cubicBezTo>
                <a:cubicBezTo>
                  <a:pt x="6113" y="9711"/>
                  <a:pt x="6146" y="9698"/>
                  <a:pt x="6179" y="9686"/>
                </a:cubicBezTo>
                <a:cubicBezTo>
                  <a:pt x="6730" y="9517"/>
                  <a:pt x="7249" y="9243"/>
                  <a:pt x="7695" y="8869"/>
                </a:cubicBezTo>
                <a:cubicBezTo>
                  <a:pt x="7672" y="8895"/>
                  <a:pt x="7649" y="8920"/>
                  <a:pt x="7625" y="8944"/>
                </a:cubicBezTo>
                <a:cubicBezTo>
                  <a:pt x="7115" y="9384"/>
                  <a:pt x="6507" y="9718"/>
                  <a:pt x="5879" y="9915"/>
                </a:cubicBezTo>
                <a:close/>
                <a:moveTo>
                  <a:pt x="7034" y="9444"/>
                </a:moveTo>
                <a:cubicBezTo>
                  <a:pt x="6884" y="9543"/>
                  <a:pt x="6726" y="9629"/>
                  <a:pt x="6563" y="9703"/>
                </a:cubicBezTo>
                <a:cubicBezTo>
                  <a:pt x="6724" y="9625"/>
                  <a:pt x="6882" y="9539"/>
                  <a:pt x="7034" y="9444"/>
                </a:cubicBezTo>
                <a:close/>
                <a:moveTo>
                  <a:pt x="1137" y="8084"/>
                </a:moveTo>
                <a:cubicBezTo>
                  <a:pt x="956" y="7804"/>
                  <a:pt x="848" y="7513"/>
                  <a:pt x="796" y="7222"/>
                </a:cubicBezTo>
                <a:cubicBezTo>
                  <a:pt x="913" y="7440"/>
                  <a:pt x="1049" y="7640"/>
                  <a:pt x="1201" y="7824"/>
                </a:cubicBezTo>
                <a:cubicBezTo>
                  <a:pt x="1511" y="8354"/>
                  <a:pt x="1918" y="8823"/>
                  <a:pt x="2393" y="9192"/>
                </a:cubicBezTo>
                <a:cubicBezTo>
                  <a:pt x="2086" y="9008"/>
                  <a:pt x="1802" y="8793"/>
                  <a:pt x="1554" y="8556"/>
                </a:cubicBezTo>
                <a:cubicBezTo>
                  <a:pt x="1413" y="8421"/>
                  <a:pt x="1284" y="8276"/>
                  <a:pt x="1165" y="8124"/>
                </a:cubicBezTo>
                <a:cubicBezTo>
                  <a:pt x="1156" y="8111"/>
                  <a:pt x="1146" y="8097"/>
                  <a:pt x="1137" y="8084"/>
                </a:cubicBezTo>
                <a:close/>
                <a:moveTo>
                  <a:pt x="496" y="6236"/>
                </a:moveTo>
                <a:cubicBezTo>
                  <a:pt x="492" y="6107"/>
                  <a:pt x="494" y="5977"/>
                  <a:pt x="501" y="5847"/>
                </a:cubicBezTo>
                <a:cubicBezTo>
                  <a:pt x="502" y="5832"/>
                  <a:pt x="504" y="5816"/>
                  <a:pt x="505" y="5801"/>
                </a:cubicBezTo>
                <a:cubicBezTo>
                  <a:pt x="543" y="6072"/>
                  <a:pt x="601" y="6340"/>
                  <a:pt x="677" y="6600"/>
                </a:cubicBezTo>
                <a:cubicBezTo>
                  <a:pt x="674" y="6664"/>
                  <a:pt x="673" y="6728"/>
                  <a:pt x="674" y="6793"/>
                </a:cubicBezTo>
                <a:cubicBezTo>
                  <a:pt x="600" y="6612"/>
                  <a:pt x="540" y="6426"/>
                  <a:pt x="496" y="6236"/>
                </a:cubicBezTo>
                <a:close/>
                <a:moveTo>
                  <a:pt x="515" y="4541"/>
                </a:moveTo>
                <a:cubicBezTo>
                  <a:pt x="732" y="3743"/>
                  <a:pt x="1265" y="3093"/>
                  <a:pt x="1938" y="2633"/>
                </a:cubicBezTo>
                <a:cubicBezTo>
                  <a:pt x="1692" y="2869"/>
                  <a:pt x="1472" y="3131"/>
                  <a:pt x="1281" y="3409"/>
                </a:cubicBezTo>
                <a:cubicBezTo>
                  <a:pt x="958" y="3759"/>
                  <a:pt x="695" y="4161"/>
                  <a:pt x="512" y="4586"/>
                </a:cubicBezTo>
                <a:cubicBezTo>
                  <a:pt x="513" y="4571"/>
                  <a:pt x="514" y="4556"/>
                  <a:pt x="515" y="4541"/>
                </a:cubicBezTo>
                <a:close/>
                <a:moveTo>
                  <a:pt x="6525" y="1939"/>
                </a:moveTo>
                <a:cubicBezTo>
                  <a:pt x="6593" y="1974"/>
                  <a:pt x="6659" y="2010"/>
                  <a:pt x="6724" y="2047"/>
                </a:cubicBezTo>
                <a:cubicBezTo>
                  <a:pt x="6199" y="1831"/>
                  <a:pt x="5629" y="1711"/>
                  <a:pt x="5070" y="1687"/>
                </a:cubicBezTo>
                <a:cubicBezTo>
                  <a:pt x="4713" y="1672"/>
                  <a:pt x="4352" y="1691"/>
                  <a:pt x="3996" y="1745"/>
                </a:cubicBezTo>
                <a:cubicBezTo>
                  <a:pt x="3671" y="1776"/>
                  <a:pt x="3357" y="1854"/>
                  <a:pt x="3063" y="1974"/>
                </a:cubicBezTo>
                <a:cubicBezTo>
                  <a:pt x="3022" y="1988"/>
                  <a:pt x="2980" y="2002"/>
                  <a:pt x="2939" y="2018"/>
                </a:cubicBezTo>
                <a:cubicBezTo>
                  <a:pt x="3994" y="1443"/>
                  <a:pt x="5296" y="1322"/>
                  <a:pt x="6525" y="1939"/>
                </a:cubicBezTo>
                <a:close/>
                <a:moveTo>
                  <a:pt x="4891" y="9830"/>
                </a:moveTo>
                <a:cubicBezTo>
                  <a:pt x="4270" y="9835"/>
                  <a:pt x="3545" y="9716"/>
                  <a:pt x="2892" y="9452"/>
                </a:cubicBezTo>
                <a:cubicBezTo>
                  <a:pt x="2849" y="9432"/>
                  <a:pt x="2806" y="9412"/>
                  <a:pt x="2764" y="9391"/>
                </a:cubicBezTo>
                <a:cubicBezTo>
                  <a:pt x="2237" y="9059"/>
                  <a:pt x="1788" y="8606"/>
                  <a:pt x="1436" y="8084"/>
                </a:cubicBezTo>
                <a:cubicBezTo>
                  <a:pt x="2780" y="9431"/>
                  <a:pt x="5337" y="9701"/>
                  <a:pt x="7096" y="8987"/>
                </a:cubicBezTo>
                <a:cubicBezTo>
                  <a:pt x="7167" y="8958"/>
                  <a:pt x="7238" y="8928"/>
                  <a:pt x="7307" y="8895"/>
                </a:cubicBezTo>
                <a:cubicBezTo>
                  <a:pt x="6868" y="9289"/>
                  <a:pt x="6341" y="9585"/>
                  <a:pt x="5751" y="9741"/>
                </a:cubicBezTo>
                <a:cubicBezTo>
                  <a:pt x="5470" y="9797"/>
                  <a:pt x="5182" y="9828"/>
                  <a:pt x="4891" y="9830"/>
                </a:cubicBezTo>
                <a:close/>
                <a:moveTo>
                  <a:pt x="761" y="6676"/>
                </a:moveTo>
                <a:cubicBezTo>
                  <a:pt x="771" y="6462"/>
                  <a:pt x="807" y="6247"/>
                  <a:pt x="863" y="6038"/>
                </a:cubicBezTo>
                <a:cubicBezTo>
                  <a:pt x="947" y="6675"/>
                  <a:pt x="1180" y="7295"/>
                  <a:pt x="1549" y="7806"/>
                </a:cubicBezTo>
                <a:cubicBezTo>
                  <a:pt x="1928" y="8331"/>
                  <a:pt x="2447" y="8730"/>
                  <a:pt x="3025" y="8991"/>
                </a:cubicBezTo>
                <a:cubicBezTo>
                  <a:pt x="2669" y="8856"/>
                  <a:pt x="2330" y="8682"/>
                  <a:pt x="2019" y="8469"/>
                </a:cubicBezTo>
                <a:cubicBezTo>
                  <a:pt x="1708" y="8256"/>
                  <a:pt x="1430" y="7992"/>
                  <a:pt x="1198" y="7694"/>
                </a:cubicBezTo>
                <a:cubicBezTo>
                  <a:pt x="1018" y="7370"/>
                  <a:pt x="872" y="7026"/>
                  <a:pt x="761" y="6676"/>
                </a:cubicBezTo>
                <a:close/>
                <a:moveTo>
                  <a:pt x="1796" y="2907"/>
                </a:moveTo>
                <a:cubicBezTo>
                  <a:pt x="1994" y="2696"/>
                  <a:pt x="2209" y="2504"/>
                  <a:pt x="2440" y="2336"/>
                </a:cubicBezTo>
                <a:cubicBezTo>
                  <a:pt x="2813" y="2145"/>
                  <a:pt x="3211" y="2003"/>
                  <a:pt x="3602" y="1910"/>
                </a:cubicBezTo>
                <a:cubicBezTo>
                  <a:pt x="3943" y="1830"/>
                  <a:pt x="4297" y="1783"/>
                  <a:pt x="4654" y="1772"/>
                </a:cubicBezTo>
                <a:cubicBezTo>
                  <a:pt x="5096" y="1819"/>
                  <a:pt x="5526" y="1956"/>
                  <a:pt x="5919" y="2168"/>
                </a:cubicBezTo>
                <a:cubicBezTo>
                  <a:pt x="5126" y="1980"/>
                  <a:pt x="4307" y="1959"/>
                  <a:pt x="3550" y="2114"/>
                </a:cubicBezTo>
                <a:cubicBezTo>
                  <a:pt x="2878" y="2252"/>
                  <a:pt x="2245" y="2565"/>
                  <a:pt x="1720" y="2996"/>
                </a:cubicBezTo>
                <a:cubicBezTo>
                  <a:pt x="1744" y="2966"/>
                  <a:pt x="1770" y="2936"/>
                  <a:pt x="1796" y="2907"/>
                </a:cubicBezTo>
                <a:close/>
                <a:moveTo>
                  <a:pt x="2630" y="2526"/>
                </a:moveTo>
                <a:cubicBezTo>
                  <a:pt x="3687" y="2032"/>
                  <a:pt x="4942" y="2016"/>
                  <a:pt x="6088" y="2337"/>
                </a:cubicBezTo>
                <a:cubicBezTo>
                  <a:pt x="5899" y="2330"/>
                  <a:pt x="5709" y="2332"/>
                  <a:pt x="5523" y="2343"/>
                </a:cubicBezTo>
                <a:cubicBezTo>
                  <a:pt x="4156" y="2427"/>
                  <a:pt x="2833" y="3128"/>
                  <a:pt x="1899" y="4083"/>
                </a:cubicBezTo>
                <a:cubicBezTo>
                  <a:pt x="1446" y="4548"/>
                  <a:pt x="1068" y="5102"/>
                  <a:pt x="857" y="5697"/>
                </a:cubicBezTo>
                <a:cubicBezTo>
                  <a:pt x="817" y="4865"/>
                  <a:pt x="1039" y="4008"/>
                  <a:pt x="1483" y="3322"/>
                </a:cubicBezTo>
                <a:cubicBezTo>
                  <a:pt x="1824" y="2992"/>
                  <a:pt x="2218" y="2719"/>
                  <a:pt x="2630" y="2526"/>
                </a:cubicBezTo>
                <a:close/>
                <a:moveTo>
                  <a:pt x="1273" y="5082"/>
                </a:moveTo>
                <a:cubicBezTo>
                  <a:pt x="1972" y="3910"/>
                  <a:pt x="3245" y="2999"/>
                  <a:pt x="4648" y="2622"/>
                </a:cubicBezTo>
                <a:cubicBezTo>
                  <a:pt x="5204" y="2473"/>
                  <a:pt x="5805" y="2418"/>
                  <a:pt x="6391" y="2471"/>
                </a:cubicBezTo>
                <a:cubicBezTo>
                  <a:pt x="6975" y="2911"/>
                  <a:pt x="7445" y="3535"/>
                  <a:pt x="7709" y="4254"/>
                </a:cubicBezTo>
                <a:cubicBezTo>
                  <a:pt x="7712" y="4265"/>
                  <a:pt x="7726" y="4260"/>
                  <a:pt x="7722" y="4250"/>
                </a:cubicBezTo>
                <a:cubicBezTo>
                  <a:pt x="7469" y="3532"/>
                  <a:pt x="7038" y="2919"/>
                  <a:pt x="6486" y="2481"/>
                </a:cubicBezTo>
                <a:cubicBezTo>
                  <a:pt x="6509" y="2484"/>
                  <a:pt x="6533" y="2486"/>
                  <a:pt x="6557" y="2489"/>
                </a:cubicBezTo>
                <a:cubicBezTo>
                  <a:pt x="6599" y="2505"/>
                  <a:pt x="6642" y="2520"/>
                  <a:pt x="6684" y="2537"/>
                </a:cubicBezTo>
                <a:cubicBezTo>
                  <a:pt x="7152" y="2721"/>
                  <a:pt x="7606" y="2976"/>
                  <a:pt x="8014" y="3286"/>
                </a:cubicBezTo>
                <a:cubicBezTo>
                  <a:pt x="8542" y="4092"/>
                  <a:pt x="8805" y="5107"/>
                  <a:pt x="8765" y="6094"/>
                </a:cubicBezTo>
                <a:cubicBezTo>
                  <a:pt x="8715" y="6435"/>
                  <a:pt x="8629" y="6773"/>
                  <a:pt x="8510" y="7096"/>
                </a:cubicBezTo>
                <a:cubicBezTo>
                  <a:pt x="8435" y="7234"/>
                  <a:pt x="8352" y="7368"/>
                  <a:pt x="8261" y="7498"/>
                </a:cubicBezTo>
                <a:cubicBezTo>
                  <a:pt x="7405" y="8715"/>
                  <a:pt x="5840" y="9377"/>
                  <a:pt x="4405" y="9277"/>
                </a:cubicBezTo>
                <a:cubicBezTo>
                  <a:pt x="3004" y="9179"/>
                  <a:pt x="1652" y="8356"/>
                  <a:pt x="1099" y="6882"/>
                </a:cubicBezTo>
                <a:cubicBezTo>
                  <a:pt x="990" y="6590"/>
                  <a:pt x="918" y="6284"/>
                  <a:pt x="881" y="5975"/>
                </a:cubicBezTo>
                <a:cubicBezTo>
                  <a:pt x="972" y="5659"/>
                  <a:pt x="1111" y="5355"/>
                  <a:pt x="1273" y="5082"/>
                </a:cubicBezTo>
                <a:close/>
                <a:moveTo>
                  <a:pt x="7132" y="2600"/>
                </a:moveTo>
                <a:cubicBezTo>
                  <a:pt x="7291" y="2641"/>
                  <a:pt x="7447" y="2692"/>
                  <a:pt x="7598" y="2751"/>
                </a:cubicBezTo>
                <a:cubicBezTo>
                  <a:pt x="7663" y="2823"/>
                  <a:pt x="7727" y="2897"/>
                  <a:pt x="7788" y="2973"/>
                </a:cubicBezTo>
                <a:cubicBezTo>
                  <a:pt x="7580" y="2835"/>
                  <a:pt x="7361" y="2710"/>
                  <a:pt x="7132" y="2600"/>
                </a:cubicBezTo>
                <a:close/>
                <a:moveTo>
                  <a:pt x="9027" y="4739"/>
                </a:moveTo>
                <a:cubicBezTo>
                  <a:pt x="9053" y="5273"/>
                  <a:pt x="8990" y="5810"/>
                  <a:pt x="8836" y="6316"/>
                </a:cubicBezTo>
                <a:cubicBezTo>
                  <a:pt x="8837" y="6291"/>
                  <a:pt x="8839" y="6266"/>
                  <a:pt x="8841" y="6241"/>
                </a:cubicBezTo>
                <a:cubicBezTo>
                  <a:pt x="8914" y="5833"/>
                  <a:pt x="8939" y="5419"/>
                  <a:pt x="8916" y="5018"/>
                </a:cubicBezTo>
                <a:cubicBezTo>
                  <a:pt x="8896" y="4663"/>
                  <a:pt x="8835" y="4311"/>
                  <a:pt x="8735" y="3973"/>
                </a:cubicBezTo>
                <a:cubicBezTo>
                  <a:pt x="8860" y="4217"/>
                  <a:pt x="8957" y="4475"/>
                  <a:pt x="9027" y="4739"/>
                </a:cubicBezTo>
                <a:close/>
                <a:moveTo>
                  <a:pt x="8092" y="8342"/>
                </a:moveTo>
                <a:cubicBezTo>
                  <a:pt x="7990" y="8416"/>
                  <a:pt x="7885" y="8486"/>
                  <a:pt x="7777" y="8552"/>
                </a:cubicBezTo>
                <a:cubicBezTo>
                  <a:pt x="8153" y="8109"/>
                  <a:pt x="8446" y="7582"/>
                  <a:pt x="8640" y="7017"/>
                </a:cubicBezTo>
                <a:cubicBezTo>
                  <a:pt x="8527" y="7493"/>
                  <a:pt x="8342" y="7944"/>
                  <a:pt x="8092" y="8342"/>
                </a:cubicBezTo>
                <a:close/>
                <a:moveTo>
                  <a:pt x="7506" y="8705"/>
                </a:moveTo>
                <a:cubicBezTo>
                  <a:pt x="7136" y="8898"/>
                  <a:pt x="6741" y="9047"/>
                  <a:pt x="6344" y="9149"/>
                </a:cubicBezTo>
                <a:cubicBezTo>
                  <a:pt x="6094" y="9214"/>
                  <a:pt x="5837" y="9261"/>
                  <a:pt x="5576" y="9291"/>
                </a:cubicBezTo>
                <a:cubicBezTo>
                  <a:pt x="6597" y="9096"/>
                  <a:pt x="7545" y="8514"/>
                  <a:pt x="8197" y="7695"/>
                </a:cubicBezTo>
                <a:cubicBezTo>
                  <a:pt x="8244" y="7635"/>
                  <a:pt x="8290" y="7574"/>
                  <a:pt x="8333" y="7512"/>
                </a:cubicBezTo>
                <a:cubicBezTo>
                  <a:pt x="8120" y="7956"/>
                  <a:pt x="7840" y="8362"/>
                  <a:pt x="7506" y="8705"/>
                </a:cubicBezTo>
                <a:close/>
                <a:moveTo>
                  <a:pt x="8549" y="3753"/>
                </a:moveTo>
                <a:cubicBezTo>
                  <a:pt x="8733" y="4273"/>
                  <a:pt x="8820" y="4834"/>
                  <a:pt x="8819" y="5384"/>
                </a:cubicBezTo>
                <a:cubicBezTo>
                  <a:pt x="8741" y="4683"/>
                  <a:pt x="8515" y="3996"/>
                  <a:pt x="8165" y="3405"/>
                </a:cubicBezTo>
                <a:cubicBezTo>
                  <a:pt x="8300" y="3515"/>
                  <a:pt x="8428" y="3632"/>
                  <a:pt x="8549" y="3753"/>
                </a:cubicBezTo>
                <a:close/>
                <a:moveTo>
                  <a:pt x="7599" y="8748"/>
                </a:moveTo>
                <a:cubicBezTo>
                  <a:pt x="7727" y="8678"/>
                  <a:pt x="7852" y="8602"/>
                  <a:pt x="7973" y="8520"/>
                </a:cubicBezTo>
                <a:cubicBezTo>
                  <a:pt x="7969" y="8526"/>
                  <a:pt x="7964" y="8533"/>
                  <a:pt x="7960" y="8539"/>
                </a:cubicBezTo>
                <a:cubicBezTo>
                  <a:pt x="7616" y="8905"/>
                  <a:pt x="7208" y="9195"/>
                  <a:pt x="6766" y="9406"/>
                </a:cubicBezTo>
                <a:cubicBezTo>
                  <a:pt x="7073" y="9225"/>
                  <a:pt x="7352" y="9003"/>
                  <a:pt x="7599" y="8748"/>
                </a:cubicBezTo>
                <a:close/>
                <a:moveTo>
                  <a:pt x="8359" y="8041"/>
                </a:moveTo>
                <a:cubicBezTo>
                  <a:pt x="8579" y="7613"/>
                  <a:pt x="8728" y="7138"/>
                  <a:pt x="8800" y="6645"/>
                </a:cubicBezTo>
                <a:cubicBezTo>
                  <a:pt x="8991" y="6158"/>
                  <a:pt x="9092" y="5636"/>
                  <a:pt x="9105" y="5112"/>
                </a:cubicBezTo>
                <a:cubicBezTo>
                  <a:pt x="9116" y="5181"/>
                  <a:pt x="9126" y="5249"/>
                  <a:pt x="9133" y="5318"/>
                </a:cubicBezTo>
                <a:cubicBezTo>
                  <a:pt x="9168" y="6275"/>
                  <a:pt x="8895" y="7253"/>
                  <a:pt x="8359" y="8041"/>
                </a:cubicBezTo>
                <a:close/>
                <a:moveTo>
                  <a:pt x="8987" y="4318"/>
                </a:moveTo>
                <a:cubicBezTo>
                  <a:pt x="8993" y="4357"/>
                  <a:pt x="8998" y="4397"/>
                  <a:pt x="9002" y="4437"/>
                </a:cubicBezTo>
                <a:cubicBezTo>
                  <a:pt x="8964" y="4328"/>
                  <a:pt x="8922" y="4221"/>
                  <a:pt x="8875" y="4115"/>
                </a:cubicBezTo>
                <a:cubicBezTo>
                  <a:pt x="8905" y="4151"/>
                  <a:pt x="8934" y="4187"/>
                  <a:pt x="8962" y="4224"/>
                </a:cubicBezTo>
                <a:cubicBezTo>
                  <a:pt x="8970" y="4255"/>
                  <a:pt x="8979" y="4287"/>
                  <a:pt x="8987" y="4318"/>
                </a:cubicBezTo>
                <a:close/>
                <a:moveTo>
                  <a:pt x="8423" y="3465"/>
                </a:moveTo>
                <a:cubicBezTo>
                  <a:pt x="8278" y="3333"/>
                  <a:pt x="8123" y="3209"/>
                  <a:pt x="7960" y="3092"/>
                </a:cubicBezTo>
                <a:cubicBezTo>
                  <a:pt x="7892" y="2996"/>
                  <a:pt x="7820" y="2902"/>
                  <a:pt x="7745" y="2813"/>
                </a:cubicBezTo>
                <a:cubicBezTo>
                  <a:pt x="7795" y="2835"/>
                  <a:pt x="7845" y="2858"/>
                  <a:pt x="7893" y="2882"/>
                </a:cubicBezTo>
                <a:cubicBezTo>
                  <a:pt x="7947" y="2931"/>
                  <a:pt x="8001" y="2981"/>
                  <a:pt x="8053" y="3032"/>
                </a:cubicBezTo>
                <a:cubicBezTo>
                  <a:pt x="8188" y="3168"/>
                  <a:pt x="8312" y="3313"/>
                  <a:pt x="8423" y="3465"/>
                </a:cubicBezTo>
                <a:close/>
                <a:moveTo>
                  <a:pt x="7417" y="2568"/>
                </a:moveTo>
                <a:cubicBezTo>
                  <a:pt x="7166" y="2486"/>
                  <a:pt x="6904" y="2426"/>
                  <a:pt x="6637" y="2387"/>
                </a:cubicBezTo>
                <a:cubicBezTo>
                  <a:pt x="6461" y="2321"/>
                  <a:pt x="6282" y="2264"/>
                  <a:pt x="6100" y="2214"/>
                </a:cubicBezTo>
                <a:cubicBezTo>
                  <a:pt x="5728" y="1993"/>
                  <a:pt x="5312" y="1840"/>
                  <a:pt x="4866" y="1770"/>
                </a:cubicBezTo>
                <a:cubicBezTo>
                  <a:pt x="5693" y="1779"/>
                  <a:pt x="6519" y="1986"/>
                  <a:pt x="7222" y="2395"/>
                </a:cubicBezTo>
                <a:cubicBezTo>
                  <a:pt x="7289" y="2451"/>
                  <a:pt x="7354" y="2508"/>
                  <a:pt x="7417" y="2568"/>
                </a:cubicBezTo>
                <a:close/>
                <a:moveTo>
                  <a:pt x="990" y="3888"/>
                </a:moveTo>
                <a:cubicBezTo>
                  <a:pt x="758" y="4322"/>
                  <a:pt x="593" y="4794"/>
                  <a:pt x="505" y="5275"/>
                </a:cubicBezTo>
                <a:cubicBezTo>
                  <a:pt x="496" y="5107"/>
                  <a:pt x="495" y="4939"/>
                  <a:pt x="501" y="4771"/>
                </a:cubicBezTo>
                <a:cubicBezTo>
                  <a:pt x="624" y="4461"/>
                  <a:pt x="790" y="4163"/>
                  <a:pt x="990" y="3888"/>
                </a:cubicBezTo>
                <a:close/>
                <a:moveTo>
                  <a:pt x="1351" y="3455"/>
                </a:moveTo>
                <a:cubicBezTo>
                  <a:pt x="1360" y="3445"/>
                  <a:pt x="1370" y="3435"/>
                  <a:pt x="1379" y="3426"/>
                </a:cubicBezTo>
                <a:cubicBezTo>
                  <a:pt x="1308" y="3543"/>
                  <a:pt x="1243" y="3665"/>
                  <a:pt x="1185" y="3792"/>
                </a:cubicBezTo>
                <a:cubicBezTo>
                  <a:pt x="912" y="4393"/>
                  <a:pt x="792" y="5085"/>
                  <a:pt x="836" y="5759"/>
                </a:cubicBezTo>
                <a:cubicBezTo>
                  <a:pt x="763" y="5977"/>
                  <a:pt x="714" y="6202"/>
                  <a:pt x="690" y="6430"/>
                </a:cubicBezTo>
                <a:cubicBezTo>
                  <a:pt x="657" y="6309"/>
                  <a:pt x="629" y="6188"/>
                  <a:pt x="604" y="6067"/>
                </a:cubicBezTo>
                <a:cubicBezTo>
                  <a:pt x="571" y="5901"/>
                  <a:pt x="546" y="5734"/>
                  <a:pt x="528" y="5565"/>
                </a:cubicBezTo>
                <a:cubicBezTo>
                  <a:pt x="622" y="4822"/>
                  <a:pt x="912" y="4084"/>
                  <a:pt x="1351" y="3455"/>
                </a:cubicBezTo>
                <a:close/>
                <a:moveTo>
                  <a:pt x="760" y="6862"/>
                </a:moveTo>
                <a:cubicBezTo>
                  <a:pt x="814" y="7020"/>
                  <a:pt x="876" y="7175"/>
                  <a:pt x="943" y="7326"/>
                </a:cubicBezTo>
                <a:cubicBezTo>
                  <a:pt x="880" y="7221"/>
                  <a:pt x="821" y="7113"/>
                  <a:pt x="768" y="7002"/>
                </a:cubicBezTo>
                <a:cubicBezTo>
                  <a:pt x="764" y="6956"/>
                  <a:pt x="761" y="6909"/>
                  <a:pt x="760" y="6862"/>
                </a:cubicBezTo>
                <a:close/>
                <a:moveTo>
                  <a:pt x="8918" y="7272"/>
                </a:moveTo>
                <a:cubicBezTo>
                  <a:pt x="9154" y="6715"/>
                  <a:pt x="9250" y="6131"/>
                  <a:pt x="9222" y="5560"/>
                </a:cubicBezTo>
                <a:cubicBezTo>
                  <a:pt x="9226" y="5174"/>
                  <a:pt x="9184" y="4787"/>
                  <a:pt x="9096" y="4410"/>
                </a:cubicBezTo>
                <a:cubicBezTo>
                  <a:pt x="9360" y="4797"/>
                  <a:pt x="9552" y="5216"/>
                  <a:pt x="9656" y="5648"/>
                </a:cubicBezTo>
                <a:cubicBezTo>
                  <a:pt x="9627" y="5958"/>
                  <a:pt x="9563" y="6264"/>
                  <a:pt x="9462" y="6552"/>
                </a:cubicBezTo>
                <a:cubicBezTo>
                  <a:pt x="9271" y="7097"/>
                  <a:pt x="8953" y="7567"/>
                  <a:pt x="8554" y="7954"/>
                </a:cubicBezTo>
                <a:cubicBezTo>
                  <a:pt x="8695" y="7737"/>
                  <a:pt x="8817" y="7508"/>
                  <a:pt x="8918" y="7272"/>
                </a:cubicBezTo>
                <a:close/>
                <a:moveTo>
                  <a:pt x="8870" y="3930"/>
                </a:moveTo>
                <a:cubicBezTo>
                  <a:pt x="8805" y="3852"/>
                  <a:pt x="8736" y="3777"/>
                  <a:pt x="8665" y="3702"/>
                </a:cubicBezTo>
                <a:cubicBezTo>
                  <a:pt x="8646" y="3670"/>
                  <a:pt x="8628" y="3638"/>
                  <a:pt x="8609" y="3607"/>
                </a:cubicBezTo>
                <a:cubicBezTo>
                  <a:pt x="8556" y="3472"/>
                  <a:pt x="8497" y="3340"/>
                  <a:pt x="8431" y="3212"/>
                </a:cubicBezTo>
                <a:cubicBezTo>
                  <a:pt x="8505" y="3267"/>
                  <a:pt x="8576" y="3325"/>
                  <a:pt x="8644" y="3386"/>
                </a:cubicBezTo>
                <a:cubicBezTo>
                  <a:pt x="8731" y="3562"/>
                  <a:pt x="8806" y="3744"/>
                  <a:pt x="8870" y="3930"/>
                </a:cubicBezTo>
                <a:close/>
                <a:moveTo>
                  <a:pt x="8287" y="3162"/>
                </a:moveTo>
                <a:cubicBezTo>
                  <a:pt x="8252" y="3121"/>
                  <a:pt x="8217" y="3081"/>
                  <a:pt x="8181" y="3042"/>
                </a:cubicBezTo>
                <a:cubicBezTo>
                  <a:pt x="8201" y="3054"/>
                  <a:pt x="8221" y="3066"/>
                  <a:pt x="8241" y="3079"/>
                </a:cubicBezTo>
                <a:cubicBezTo>
                  <a:pt x="8257" y="3107"/>
                  <a:pt x="8272" y="3134"/>
                  <a:pt x="8287" y="3162"/>
                </a:cubicBezTo>
                <a:close/>
                <a:moveTo>
                  <a:pt x="450" y="4909"/>
                </a:moveTo>
                <a:cubicBezTo>
                  <a:pt x="446" y="5104"/>
                  <a:pt x="453" y="5300"/>
                  <a:pt x="470" y="5495"/>
                </a:cubicBezTo>
                <a:cubicBezTo>
                  <a:pt x="452" y="5631"/>
                  <a:pt x="440" y="5769"/>
                  <a:pt x="434" y="5906"/>
                </a:cubicBezTo>
                <a:cubicBezTo>
                  <a:pt x="391" y="5597"/>
                  <a:pt x="388" y="5280"/>
                  <a:pt x="430" y="4965"/>
                </a:cubicBezTo>
                <a:cubicBezTo>
                  <a:pt x="437" y="4947"/>
                  <a:pt x="443" y="4928"/>
                  <a:pt x="450" y="4909"/>
                </a:cubicBezTo>
                <a:close/>
                <a:moveTo>
                  <a:pt x="517" y="6554"/>
                </a:moveTo>
                <a:cubicBezTo>
                  <a:pt x="565" y="6709"/>
                  <a:pt x="622" y="6858"/>
                  <a:pt x="686" y="7000"/>
                </a:cubicBezTo>
                <a:cubicBezTo>
                  <a:pt x="709" y="7230"/>
                  <a:pt x="765" y="7449"/>
                  <a:pt x="846" y="7654"/>
                </a:cubicBezTo>
                <a:cubicBezTo>
                  <a:pt x="784" y="7547"/>
                  <a:pt x="726" y="7437"/>
                  <a:pt x="673" y="7325"/>
                </a:cubicBezTo>
                <a:cubicBezTo>
                  <a:pt x="597" y="7076"/>
                  <a:pt x="545" y="6817"/>
                  <a:pt x="517" y="6554"/>
                </a:cubicBezTo>
                <a:close/>
                <a:moveTo>
                  <a:pt x="5661" y="10031"/>
                </a:moveTo>
                <a:cubicBezTo>
                  <a:pt x="6315" y="9919"/>
                  <a:pt x="6948" y="9637"/>
                  <a:pt x="7459" y="9194"/>
                </a:cubicBezTo>
                <a:cubicBezTo>
                  <a:pt x="7582" y="9087"/>
                  <a:pt x="7697" y="8973"/>
                  <a:pt x="7804" y="8852"/>
                </a:cubicBezTo>
                <a:cubicBezTo>
                  <a:pt x="8012" y="8657"/>
                  <a:pt x="8203" y="8443"/>
                  <a:pt x="8373" y="8216"/>
                </a:cubicBezTo>
                <a:cubicBezTo>
                  <a:pt x="8916" y="7751"/>
                  <a:pt x="9342" y="7150"/>
                  <a:pt x="9567" y="6452"/>
                </a:cubicBezTo>
                <a:cubicBezTo>
                  <a:pt x="9598" y="6354"/>
                  <a:pt x="9625" y="6255"/>
                  <a:pt x="9648" y="6155"/>
                </a:cubicBezTo>
                <a:cubicBezTo>
                  <a:pt x="9608" y="6562"/>
                  <a:pt x="9504" y="6970"/>
                  <a:pt x="9347" y="7347"/>
                </a:cubicBezTo>
                <a:cubicBezTo>
                  <a:pt x="8786" y="8691"/>
                  <a:pt x="7449" y="9727"/>
                  <a:pt x="6041" y="10061"/>
                </a:cubicBezTo>
                <a:cubicBezTo>
                  <a:pt x="5579" y="10170"/>
                  <a:pt x="5076" y="10208"/>
                  <a:pt x="4569" y="10170"/>
                </a:cubicBezTo>
                <a:cubicBezTo>
                  <a:pt x="4935" y="10169"/>
                  <a:pt x="5303" y="10122"/>
                  <a:pt x="5661" y="10031"/>
                </a:cubicBezTo>
                <a:close/>
                <a:moveTo>
                  <a:pt x="9636" y="5288"/>
                </a:moveTo>
                <a:cubicBezTo>
                  <a:pt x="9618" y="5233"/>
                  <a:pt x="9599" y="5178"/>
                  <a:pt x="9578" y="5123"/>
                </a:cubicBezTo>
                <a:cubicBezTo>
                  <a:pt x="9445" y="4774"/>
                  <a:pt x="9260" y="4441"/>
                  <a:pt x="9029" y="4132"/>
                </a:cubicBezTo>
                <a:cubicBezTo>
                  <a:pt x="9001" y="3974"/>
                  <a:pt x="8965" y="3818"/>
                  <a:pt x="8921" y="3665"/>
                </a:cubicBezTo>
                <a:cubicBezTo>
                  <a:pt x="8964" y="3715"/>
                  <a:pt x="9007" y="3766"/>
                  <a:pt x="9048" y="3819"/>
                </a:cubicBezTo>
                <a:cubicBezTo>
                  <a:pt x="9374" y="4247"/>
                  <a:pt x="9566" y="4760"/>
                  <a:pt x="9636" y="5288"/>
                </a:cubicBezTo>
                <a:close/>
                <a:moveTo>
                  <a:pt x="7057" y="1543"/>
                </a:moveTo>
                <a:cubicBezTo>
                  <a:pt x="7659" y="1954"/>
                  <a:pt x="8158" y="2508"/>
                  <a:pt x="8515" y="3140"/>
                </a:cubicBezTo>
                <a:cubicBezTo>
                  <a:pt x="8449" y="3089"/>
                  <a:pt x="8381" y="3040"/>
                  <a:pt x="8311" y="2994"/>
                </a:cubicBezTo>
                <a:cubicBezTo>
                  <a:pt x="8152" y="2727"/>
                  <a:pt x="7963" y="2477"/>
                  <a:pt x="7743" y="2251"/>
                </a:cubicBezTo>
                <a:cubicBezTo>
                  <a:pt x="7087" y="1579"/>
                  <a:pt x="6192" y="1227"/>
                  <a:pt x="5275" y="1147"/>
                </a:cubicBezTo>
                <a:cubicBezTo>
                  <a:pt x="5777" y="1138"/>
                  <a:pt x="6273" y="1203"/>
                  <a:pt x="6738" y="1341"/>
                </a:cubicBezTo>
                <a:cubicBezTo>
                  <a:pt x="6847" y="1405"/>
                  <a:pt x="6954" y="1472"/>
                  <a:pt x="7057" y="1543"/>
                </a:cubicBezTo>
                <a:close/>
                <a:moveTo>
                  <a:pt x="603" y="7337"/>
                </a:moveTo>
                <a:cubicBezTo>
                  <a:pt x="611" y="7352"/>
                  <a:pt x="619" y="7367"/>
                  <a:pt x="626" y="7383"/>
                </a:cubicBezTo>
                <a:cubicBezTo>
                  <a:pt x="660" y="7490"/>
                  <a:pt x="699" y="7595"/>
                  <a:pt x="741" y="7697"/>
                </a:cubicBezTo>
                <a:cubicBezTo>
                  <a:pt x="732" y="7678"/>
                  <a:pt x="722" y="7660"/>
                  <a:pt x="713" y="7641"/>
                </a:cubicBezTo>
                <a:cubicBezTo>
                  <a:pt x="614" y="7438"/>
                  <a:pt x="533" y="7229"/>
                  <a:pt x="469" y="7018"/>
                </a:cubicBezTo>
                <a:cubicBezTo>
                  <a:pt x="510" y="7126"/>
                  <a:pt x="555" y="7232"/>
                  <a:pt x="603" y="7337"/>
                </a:cubicBezTo>
                <a:close/>
                <a:moveTo>
                  <a:pt x="9387" y="7964"/>
                </a:moveTo>
                <a:cubicBezTo>
                  <a:pt x="8893" y="8991"/>
                  <a:pt x="7915" y="9835"/>
                  <a:pt x="6841" y="10205"/>
                </a:cubicBezTo>
                <a:cubicBezTo>
                  <a:pt x="5748" y="10581"/>
                  <a:pt x="4473" y="10505"/>
                  <a:pt x="3390" y="10075"/>
                </a:cubicBezTo>
                <a:cubicBezTo>
                  <a:pt x="3179" y="9992"/>
                  <a:pt x="2972" y="9893"/>
                  <a:pt x="2771" y="9781"/>
                </a:cubicBezTo>
                <a:cubicBezTo>
                  <a:pt x="4108" y="10385"/>
                  <a:pt x="5831" y="10354"/>
                  <a:pt x="7125" y="9725"/>
                </a:cubicBezTo>
                <a:cubicBezTo>
                  <a:pt x="8465" y="9073"/>
                  <a:pt x="9596" y="7521"/>
                  <a:pt x="9730" y="6076"/>
                </a:cubicBezTo>
                <a:cubicBezTo>
                  <a:pt x="9794" y="6672"/>
                  <a:pt x="9699" y="7314"/>
                  <a:pt x="9387" y="7964"/>
                </a:cubicBezTo>
                <a:close/>
                <a:moveTo>
                  <a:pt x="8549" y="2420"/>
                </a:moveTo>
                <a:cubicBezTo>
                  <a:pt x="9186" y="3072"/>
                  <a:pt x="9594" y="4032"/>
                  <a:pt x="9662" y="4969"/>
                </a:cubicBezTo>
                <a:cubicBezTo>
                  <a:pt x="9581" y="4614"/>
                  <a:pt x="9439" y="4258"/>
                  <a:pt x="9222" y="3916"/>
                </a:cubicBezTo>
                <a:cubicBezTo>
                  <a:pt x="9112" y="3742"/>
                  <a:pt x="8988" y="3584"/>
                  <a:pt x="8851" y="3442"/>
                </a:cubicBezTo>
                <a:cubicBezTo>
                  <a:pt x="8671" y="2912"/>
                  <a:pt x="8395" y="2415"/>
                  <a:pt x="8051" y="1987"/>
                </a:cubicBezTo>
                <a:cubicBezTo>
                  <a:pt x="8226" y="2116"/>
                  <a:pt x="8393" y="2260"/>
                  <a:pt x="8549" y="2420"/>
                </a:cubicBezTo>
                <a:close/>
                <a:moveTo>
                  <a:pt x="5530" y="450"/>
                </a:moveTo>
                <a:cubicBezTo>
                  <a:pt x="6384" y="618"/>
                  <a:pt x="7148" y="1059"/>
                  <a:pt x="7731" y="1670"/>
                </a:cubicBezTo>
                <a:cubicBezTo>
                  <a:pt x="7428" y="1492"/>
                  <a:pt x="7102" y="1353"/>
                  <a:pt x="6760" y="1255"/>
                </a:cubicBezTo>
                <a:cubicBezTo>
                  <a:pt x="5905" y="758"/>
                  <a:pt x="4873" y="511"/>
                  <a:pt x="3915" y="623"/>
                </a:cubicBezTo>
                <a:cubicBezTo>
                  <a:pt x="3285" y="698"/>
                  <a:pt x="2680" y="942"/>
                  <a:pt x="2162" y="1299"/>
                </a:cubicBezTo>
                <a:cubicBezTo>
                  <a:pt x="3070" y="576"/>
                  <a:pt x="4387" y="227"/>
                  <a:pt x="5530" y="450"/>
                </a:cubicBezTo>
                <a:close/>
                <a:moveTo>
                  <a:pt x="1214" y="2291"/>
                </a:moveTo>
                <a:cubicBezTo>
                  <a:pt x="849" y="2856"/>
                  <a:pt x="607" y="3521"/>
                  <a:pt x="505" y="4221"/>
                </a:cubicBezTo>
                <a:cubicBezTo>
                  <a:pt x="350" y="4626"/>
                  <a:pt x="255" y="5056"/>
                  <a:pt x="225" y="5496"/>
                </a:cubicBezTo>
                <a:cubicBezTo>
                  <a:pt x="178" y="4398"/>
                  <a:pt x="539" y="3184"/>
                  <a:pt x="1214" y="2291"/>
                </a:cubicBezTo>
                <a:close/>
                <a:moveTo>
                  <a:pt x="266" y="6435"/>
                </a:moveTo>
                <a:cubicBezTo>
                  <a:pt x="399" y="7268"/>
                  <a:pt x="794" y="8076"/>
                  <a:pt x="1353" y="8712"/>
                </a:cubicBezTo>
                <a:cubicBezTo>
                  <a:pt x="764" y="8107"/>
                  <a:pt x="354" y="7325"/>
                  <a:pt x="266" y="6435"/>
                </a:cubicBezTo>
                <a:close/>
              </a:path>
            </a:pathLst>
          </a:custGeom>
          <a:gradFill flip="none" rotWithShape="1">
            <a:gsLst>
              <a:gs pos="100000">
                <a:srgbClr val="0FC7D3"/>
              </a:gs>
              <a:gs pos="70000">
                <a:srgbClr val="31B9D5">
                  <a:alpha val="18000"/>
                </a:srgbClr>
              </a:gs>
              <a:gs pos="30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F16EB3E-8F4B-4B28-83A3-331817114DE8}"/>
              </a:ext>
            </a:extLst>
          </p:cNvPr>
          <p:cNvSpPr/>
          <p:nvPr/>
        </p:nvSpPr>
        <p:spPr>
          <a:xfrm>
            <a:off x="3621063" y="937815"/>
            <a:ext cx="5357020" cy="5357020"/>
          </a:xfrm>
          <a:prstGeom prst="ellipse">
            <a:avLst/>
          </a:prstGeom>
          <a:gradFill>
            <a:gsLst>
              <a:gs pos="100000">
                <a:srgbClr val="0FC7D3"/>
              </a:gs>
              <a:gs pos="70000">
                <a:srgbClr val="31B9D5">
                  <a:alpha val="18000"/>
                </a:srgbClr>
              </a:gs>
              <a:gs pos="30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4521163" y="1636961"/>
            <a:ext cx="38164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cap="all" dirty="0">
                <a:gradFill>
                  <a:gsLst>
                    <a:gs pos="100000">
                      <a:srgbClr val="00B0F0">
                        <a:alpha val="0"/>
                      </a:srgbClr>
                    </a:gs>
                    <a:gs pos="4100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202X</a:t>
            </a:r>
            <a:endParaRPr lang="zh-CN" altLang="en-US" sz="7200" cap="all" dirty="0">
              <a:gradFill>
                <a:gsLst>
                  <a:gs pos="100000">
                    <a:srgbClr val="00B0F0">
                      <a:alpha val="0"/>
                    </a:srgbClr>
                  </a:gs>
                  <a:gs pos="41000">
                    <a:srgbClr val="0FC7D3"/>
                  </a:gs>
                </a:gsLst>
                <a:lin ang="5400000" scaled="1"/>
              </a:gra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309935" y="4010779"/>
            <a:ext cx="62104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适用于述职报告 </a:t>
            </a:r>
            <a:r>
              <a:rPr lang="en-US" altLang="zh-CN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个人简介</a:t>
            </a:r>
            <a:r>
              <a:rPr lang="en-US" altLang="zh-CN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 / </a:t>
            </a: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工作总结</a:t>
            </a:r>
            <a:r>
              <a:rPr lang="en-US" altLang="zh-CN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 / </a:t>
            </a:r>
            <a:r>
              <a:rPr lang="zh-CN" altLang="en-US" sz="1600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会议报告等</a:t>
            </a: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736651" y="2810929"/>
            <a:ext cx="5241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感谢观看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BEA5F7B-1C78-4BD4-89C6-0D30D6AA2B50}"/>
              </a:ext>
            </a:extLst>
          </p:cNvPr>
          <p:cNvSpPr/>
          <p:nvPr/>
        </p:nvSpPr>
        <p:spPr>
          <a:xfrm>
            <a:off x="3487850" y="5073017"/>
            <a:ext cx="1028105" cy="1028105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70943AC-79D1-4CFC-8E0A-8308C0A6194C}"/>
              </a:ext>
            </a:extLst>
          </p:cNvPr>
          <p:cNvSpPr/>
          <p:nvPr/>
        </p:nvSpPr>
        <p:spPr>
          <a:xfrm>
            <a:off x="4845199" y="4707759"/>
            <a:ext cx="3024336" cy="458110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14D38F1-99F3-4BEA-BCE3-F020AD5FDA2A}"/>
              </a:ext>
            </a:extLst>
          </p:cNvPr>
          <p:cNvSpPr/>
          <p:nvPr/>
        </p:nvSpPr>
        <p:spPr>
          <a:xfrm>
            <a:off x="7571496" y="428237"/>
            <a:ext cx="686341" cy="686341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14F0F3-354A-458A-B22A-12FFD43902A8}"/>
              </a:ext>
            </a:extLst>
          </p:cNvPr>
          <p:cNvSpPr/>
          <p:nvPr/>
        </p:nvSpPr>
        <p:spPr>
          <a:xfrm>
            <a:off x="4560644" y="2224305"/>
            <a:ext cx="329687" cy="329687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3B5430B-1C90-40FF-92CF-D0D44272170C}"/>
              </a:ext>
            </a:extLst>
          </p:cNvPr>
          <p:cNvSpPr/>
          <p:nvPr/>
        </p:nvSpPr>
        <p:spPr>
          <a:xfrm>
            <a:off x="8607760" y="5504906"/>
            <a:ext cx="596216" cy="596216"/>
          </a:xfrm>
          <a:prstGeom prst="ellipse">
            <a:avLst/>
          </a:prstGeom>
          <a:gradFill>
            <a:gsLst>
              <a:gs pos="100000">
                <a:srgbClr val="0FC7D3"/>
              </a:gs>
              <a:gs pos="62000">
                <a:srgbClr val="31B9D5">
                  <a:alpha val="18000"/>
                </a:srgbClr>
              </a:gs>
              <a:gs pos="46000">
                <a:srgbClr val="3AB6D6">
                  <a:alpha val="14000"/>
                </a:srgbClr>
              </a:gs>
              <a:gs pos="0">
                <a:srgbClr val="0FC7D3"/>
              </a:gs>
            </a:gsLst>
            <a:lin ang="5400000" scaled="1"/>
          </a:gra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444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BF6F4F9-900C-4935-A0E6-3C81F21C011A}"/>
              </a:ext>
            </a:extLst>
          </p:cNvPr>
          <p:cNvSpPr txBox="1"/>
          <p:nvPr/>
        </p:nvSpPr>
        <p:spPr>
          <a:xfrm>
            <a:off x="1028775" y="4912469"/>
            <a:ext cx="4452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28649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A58FCCB5-060E-48A9-8EA4-1976D8E61E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B07D8AA-0C3B-46ED-B807-2B30F4A964A6}"/>
              </a:ext>
            </a:extLst>
          </p:cNvPr>
          <p:cNvGrpSpPr/>
          <p:nvPr/>
        </p:nvGrpSpPr>
        <p:grpSpPr>
          <a:xfrm>
            <a:off x="5010536" y="140175"/>
            <a:ext cx="2736304" cy="2993572"/>
            <a:chOff x="3194347" y="31136"/>
            <a:chExt cx="6326040" cy="692081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95589DD-6C25-4A41-9C97-E9EA73EF25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4347" y="31136"/>
              <a:ext cx="6326040" cy="6920816"/>
            </a:xfrm>
            <a:custGeom>
              <a:avLst/>
              <a:gdLst>
                <a:gd name="T0" fmla="*/ 8945 w 9875"/>
                <a:gd name="T1" fmla="*/ 2780 h 10804"/>
                <a:gd name="T2" fmla="*/ 202 w 9875"/>
                <a:gd name="T3" fmla="*/ 5968 h 10804"/>
                <a:gd name="T4" fmla="*/ 6431 w 9875"/>
                <a:gd name="T5" fmla="*/ 1173 h 10804"/>
                <a:gd name="T6" fmla="*/ 7945 w 9875"/>
                <a:gd name="T7" fmla="*/ 1912 h 10804"/>
                <a:gd name="T8" fmla="*/ 7945 w 9875"/>
                <a:gd name="T9" fmla="*/ 1912 h 10804"/>
                <a:gd name="T10" fmla="*/ 2566 w 9875"/>
                <a:gd name="T11" fmla="*/ 9372 h 10804"/>
                <a:gd name="T12" fmla="*/ 2158 w 9875"/>
                <a:gd name="T13" fmla="*/ 9368 h 10804"/>
                <a:gd name="T14" fmla="*/ 299 w 9875"/>
                <a:gd name="T15" fmla="*/ 5483 h 10804"/>
                <a:gd name="T16" fmla="*/ 4725 w 9875"/>
                <a:gd name="T17" fmla="*/ 1211 h 10804"/>
                <a:gd name="T18" fmla="*/ 3838 w 9875"/>
                <a:gd name="T19" fmla="*/ 1562 h 10804"/>
                <a:gd name="T20" fmla="*/ 4725 w 9875"/>
                <a:gd name="T21" fmla="*/ 1211 h 10804"/>
                <a:gd name="T22" fmla="*/ 6179 w 9875"/>
                <a:gd name="T23" fmla="*/ 9686 h 10804"/>
                <a:gd name="T24" fmla="*/ 6563 w 9875"/>
                <a:gd name="T25" fmla="*/ 9703 h 10804"/>
                <a:gd name="T26" fmla="*/ 2393 w 9875"/>
                <a:gd name="T27" fmla="*/ 9192 h 10804"/>
                <a:gd name="T28" fmla="*/ 501 w 9875"/>
                <a:gd name="T29" fmla="*/ 5847 h 10804"/>
                <a:gd name="T30" fmla="*/ 515 w 9875"/>
                <a:gd name="T31" fmla="*/ 4541 h 10804"/>
                <a:gd name="T32" fmla="*/ 6525 w 9875"/>
                <a:gd name="T33" fmla="*/ 1939 h 10804"/>
                <a:gd name="T34" fmla="*/ 2939 w 9875"/>
                <a:gd name="T35" fmla="*/ 2018 h 10804"/>
                <a:gd name="T36" fmla="*/ 1436 w 9875"/>
                <a:gd name="T37" fmla="*/ 8084 h 10804"/>
                <a:gd name="T38" fmla="*/ 761 w 9875"/>
                <a:gd name="T39" fmla="*/ 6676 h 10804"/>
                <a:gd name="T40" fmla="*/ 1198 w 9875"/>
                <a:gd name="T41" fmla="*/ 7694 h 10804"/>
                <a:gd name="T42" fmla="*/ 4654 w 9875"/>
                <a:gd name="T43" fmla="*/ 1772 h 10804"/>
                <a:gd name="T44" fmla="*/ 2630 w 9875"/>
                <a:gd name="T45" fmla="*/ 2526 h 10804"/>
                <a:gd name="T46" fmla="*/ 1483 w 9875"/>
                <a:gd name="T47" fmla="*/ 3322 h 10804"/>
                <a:gd name="T48" fmla="*/ 7709 w 9875"/>
                <a:gd name="T49" fmla="*/ 4254 h 10804"/>
                <a:gd name="T50" fmla="*/ 8014 w 9875"/>
                <a:gd name="T51" fmla="*/ 3286 h 10804"/>
                <a:gd name="T52" fmla="*/ 1099 w 9875"/>
                <a:gd name="T53" fmla="*/ 6882 h 10804"/>
                <a:gd name="T54" fmla="*/ 7788 w 9875"/>
                <a:gd name="T55" fmla="*/ 2973 h 10804"/>
                <a:gd name="T56" fmla="*/ 8916 w 9875"/>
                <a:gd name="T57" fmla="*/ 5018 h 10804"/>
                <a:gd name="T58" fmla="*/ 8640 w 9875"/>
                <a:gd name="T59" fmla="*/ 7017 h 10804"/>
                <a:gd name="T60" fmla="*/ 8197 w 9875"/>
                <a:gd name="T61" fmla="*/ 7695 h 10804"/>
                <a:gd name="T62" fmla="*/ 8165 w 9875"/>
                <a:gd name="T63" fmla="*/ 3405 h 10804"/>
                <a:gd name="T64" fmla="*/ 6766 w 9875"/>
                <a:gd name="T65" fmla="*/ 9406 h 10804"/>
                <a:gd name="T66" fmla="*/ 9133 w 9875"/>
                <a:gd name="T67" fmla="*/ 5318 h 10804"/>
                <a:gd name="T68" fmla="*/ 8962 w 9875"/>
                <a:gd name="T69" fmla="*/ 4224 h 10804"/>
                <a:gd name="T70" fmla="*/ 7893 w 9875"/>
                <a:gd name="T71" fmla="*/ 2882 h 10804"/>
                <a:gd name="T72" fmla="*/ 6100 w 9875"/>
                <a:gd name="T73" fmla="*/ 2214 h 10804"/>
                <a:gd name="T74" fmla="*/ 505 w 9875"/>
                <a:gd name="T75" fmla="*/ 5275 h 10804"/>
                <a:gd name="T76" fmla="*/ 1185 w 9875"/>
                <a:gd name="T77" fmla="*/ 3792 h 10804"/>
                <a:gd name="T78" fmla="*/ 1351 w 9875"/>
                <a:gd name="T79" fmla="*/ 3455 h 10804"/>
                <a:gd name="T80" fmla="*/ 8918 w 9875"/>
                <a:gd name="T81" fmla="*/ 7272 h 10804"/>
                <a:gd name="T82" fmla="*/ 8554 w 9875"/>
                <a:gd name="T83" fmla="*/ 7954 h 10804"/>
                <a:gd name="T84" fmla="*/ 8431 w 9875"/>
                <a:gd name="T85" fmla="*/ 3212 h 10804"/>
                <a:gd name="T86" fmla="*/ 8241 w 9875"/>
                <a:gd name="T87" fmla="*/ 3079 h 10804"/>
                <a:gd name="T88" fmla="*/ 430 w 9875"/>
                <a:gd name="T89" fmla="*/ 4965 h 10804"/>
                <a:gd name="T90" fmla="*/ 673 w 9875"/>
                <a:gd name="T91" fmla="*/ 7325 h 10804"/>
                <a:gd name="T92" fmla="*/ 8373 w 9875"/>
                <a:gd name="T93" fmla="*/ 8216 h 10804"/>
                <a:gd name="T94" fmla="*/ 4569 w 9875"/>
                <a:gd name="T95" fmla="*/ 10170 h 10804"/>
                <a:gd name="T96" fmla="*/ 8921 w 9875"/>
                <a:gd name="T97" fmla="*/ 3665 h 10804"/>
                <a:gd name="T98" fmla="*/ 8311 w 9875"/>
                <a:gd name="T99" fmla="*/ 2994 h 10804"/>
                <a:gd name="T100" fmla="*/ 603 w 9875"/>
                <a:gd name="T101" fmla="*/ 7337 h 10804"/>
                <a:gd name="T102" fmla="*/ 603 w 9875"/>
                <a:gd name="T103" fmla="*/ 7337 h 10804"/>
                <a:gd name="T104" fmla="*/ 7125 w 9875"/>
                <a:gd name="T105" fmla="*/ 9725 h 10804"/>
                <a:gd name="T106" fmla="*/ 9222 w 9875"/>
                <a:gd name="T107" fmla="*/ 3916 h 10804"/>
                <a:gd name="T108" fmla="*/ 7731 w 9875"/>
                <a:gd name="T109" fmla="*/ 1670 h 10804"/>
                <a:gd name="T110" fmla="*/ 1214 w 9875"/>
                <a:gd name="T111" fmla="*/ 2291 h 10804"/>
                <a:gd name="T112" fmla="*/ 1353 w 9875"/>
                <a:gd name="T113" fmla="*/ 8712 h 10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75" h="10804">
                  <a:moveTo>
                    <a:pt x="7431" y="9994"/>
                  </a:moveTo>
                  <a:cubicBezTo>
                    <a:pt x="8316" y="9547"/>
                    <a:pt x="9120" y="8704"/>
                    <a:pt x="9509" y="7797"/>
                  </a:cubicBezTo>
                  <a:cubicBezTo>
                    <a:pt x="9803" y="7111"/>
                    <a:pt x="9875" y="6392"/>
                    <a:pt x="9746" y="5719"/>
                  </a:cubicBezTo>
                  <a:cubicBezTo>
                    <a:pt x="9746" y="5649"/>
                    <a:pt x="9743" y="5579"/>
                    <a:pt x="9739" y="5509"/>
                  </a:cubicBezTo>
                  <a:cubicBezTo>
                    <a:pt x="9791" y="4562"/>
                    <a:pt x="9482" y="3531"/>
                    <a:pt x="8945" y="2780"/>
                  </a:cubicBezTo>
                  <a:cubicBezTo>
                    <a:pt x="8631" y="2341"/>
                    <a:pt x="8248" y="1991"/>
                    <a:pt x="7824" y="1726"/>
                  </a:cubicBezTo>
                  <a:cubicBezTo>
                    <a:pt x="6732" y="558"/>
                    <a:pt x="4946" y="0"/>
                    <a:pt x="3321" y="604"/>
                  </a:cubicBezTo>
                  <a:cubicBezTo>
                    <a:pt x="2676" y="844"/>
                    <a:pt x="2142" y="1209"/>
                    <a:pt x="1719" y="1651"/>
                  </a:cubicBezTo>
                  <a:cubicBezTo>
                    <a:pt x="1658" y="1706"/>
                    <a:pt x="1598" y="1763"/>
                    <a:pt x="1540" y="1821"/>
                  </a:cubicBezTo>
                  <a:cubicBezTo>
                    <a:pt x="520" y="2855"/>
                    <a:pt x="0" y="4497"/>
                    <a:pt x="202" y="5968"/>
                  </a:cubicBezTo>
                  <a:cubicBezTo>
                    <a:pt x="186" y="6541"/>
                    <a:pt x="304" y="7141"/>
                    <a:pt x="593" y="7719"/>
                  </a:cubicBezTo>
                  <a:cubicBezTo>
                    <a:pt x="953" y="8439"/>
                    <a:pt x="1497" y="9019"/>
                    <a:pt x="2135" y="9434"/>
                  </a:cubicBezTo>
                  <a:cubicBezTo>
                    <a:pt x="3613" y="10540"/>
                    <a:pt x="5823" y="10804"/>
                    <a:pt x="7431" y="9994"/>
                  </a:cubicBezTo>
                  <a:close/>
                  <a:moveTo>
                    <a:pt x="3444" y="774"/>
                  </a:moveTo>
                  <a:cubicBezTo>
                    <a:pt x="4429" y="523"/>
                    <a:pt x="5514" y="711"/>
                    <a:pt x="6431" y="1173"/>
                  </a:cubicBezTo>
                  <a:cubicBezTo>
                    <a:pt x="4869" y="844"/>
                    <a:pt x="3008" y="1369"/>
                    <a:pt x="1840" y="2353"/>
                  </a:cubicBezTo>
                  <a:cubicBezTo>
                    <a:pt x="1293" y="2814"/>
                    <a:pt x="861" y="3394"/>
                    <a:pt x="583" y="4031"/>
                  </a:cubicBezTo>
                  <a:cubicBezTo>
                    <a:pt x="731" y="3226"/>
                    <a:pt x="1074" y="2465"/>
                    <a:pt x="1593" y="1852"/>
                  </a:cubicBezTo>
                  <a:cubicBezTo>
                    <a:pt x="2091" y="1347"/>
                    <a:pt x="2721" y="959"/>
                    <a:pt x="3444" y="774"/>
                  </a:cubicBezTo>
                  <a:close/>
                  <a:moveTo>
                    <a:pt x="7945" y="1912"/>
                  </a:moveTo>
                  <a:cubicBezTo>
                    <a:pt x="8288" y="2329"/>
                    <a:pt x="8563" y="2818"/>
                    <a:pt x="8749" y="3340"/>
                  </a:cubicBezTo>
                  <a:cubicBezTo>
                    <a:pt x="8727" y="3319"/>
                    <a:pt x="8704" y="3298"/>
                    <a:pt x="8680" y="3278"/>
                  </a:cubicBezTo>
                  <a:cubicBezTo>
                    <a:pt x="8342" y="2615"/>
                    <a:pt x="7850" y="2025"/>
                    <a:pt x="7253" y="1580"/>
                  </a:cubicBezTo>
                  <a:cubicBezTo>
                    <a:pt x="7198" y="1538"/>
                    <a:pt x="7142" y="1498"/>
                    <a:pt x="7084" y="1459"/>
                  </a:cubicBezTo>
                  <a:cubicBezTo>
                    <a:pt x="7388" y="1577"/>
                    <a:pt x="7677" y="1728"/>
                    <a:pt x="7945" y="1912"/>
                  </a:cubicBezTo>
                  <a:close/>
                  <a:moveTo>
                    <a:pt x="1334" y="8595"/>
                  </a:moveTo>
                  <a:cubicBezTo>
                    <a:pt x="1130" y="8337"/>
                    <a:pt x="962" y="8055"/>
                    <a:pt x="832" y="7758"/>
                  </a:cubicBezTo>
                  <a:cubicBezTo>
                    <a:pt x="920" y="7899"/>
                    <a:pt x="1015" y="8036"/>
                    <a:pt x="1120" y="8168"/>
                  </a:cubicBezTo>
                  <a:cubicBezTo>
                    <a:pt x="1376" y="8546"/>
                    <a:pt x="1735" y="8880"/>
                    <a:pt x="2145" y="9137"/>
                  </a:cubicBezTo>
                  <a:cubicBezTo>
                    <a:pt x="2281" y="9222"/>
                    <a:pt x="2422" y="9300"/>
                    <a:pt x="2566" y="9372"/>
                  </a:cubicBezTo>
                  <a:cubicBezTo>
                    <a:pt x="2686" y="9436"/>
                    <a:pt x="2808" y="9496"/>
                    <a:pt x="2933" y="9550"/>
                  </a:cubicBezTo>
                  <a:cubicBezTo>
                    <a:pt x="3277" y="9743"/>
                    <a:pt x="3650" y="9891"/>
                    <a:pt x="4046" y="9983"/>
                  </a:cubicBezTo>
                  <a:cubicBezTo>
                    <a:pt x="4379" y="10060"/>
                    <a:pt x="4720" y="10095"/>
                    <a:pt x="5056" y="10088"/>
                  </a:cubicBezTo>
                  <a:cubicBezTo>
                    <a:pt x="4580" y="10141"/>
                    <a:pt x="4096" y="10116"/>
                    <a:pt x="3634" y="10013"/>
                  </a:cubicBezTo>
                  <a:cubicBezTo>
                    <a:pt x="3110" y="9875"/>
                    <a:pt x="2604" y="9655"/>
                    <a:pt x="2158" y="9368"/>
                  </a:cubicBezTo>
                  <a:cubicBezTo>
                    <a:pt x="2094" y="9323"/>
                    <a:pt x="2031" y="9277"/>
                    <a:pt x="1968" y="9228"/>
                  </a:cubicBezTo>
                  <a:cubicBezTo>
                    <a:pt x="1957" y="9218"/>
                    <a:pt x="1945" y="9209"/>
                    <a:pt x="1933" y="9200"/>
                  </a:cubicBezTo>
                  <a:cubicBezTo>
                    <a:pt x="1717" y="9015"/>
                    <a:pt x="1515" y="8813"/>
                    <a:pt x="1334" y="8595"/>
                  </a:cubicBezTo>
                  <a:close/>
                  <a:moveTo>
                    <a:pt x="306" y="6197"/>
                  </a:moveTo>
                  <a:cubicBezTo>
                    <a:pt x="284" y="5960"/>
                    <a:pt x="282" y="5721"/>
                    <a:pt x="299" y="5483"/>
                  </a:cubicBezTo>
                  <a:cubicBezTo>
                    <a:pt x="313" y="5403"/>
                    <a:pt x="330" y="5324"/>
                    <a:pt x="349" y="5245"/>
                  </a:cubicBezTo>
                  <a:cubicBezTo>
                    <a:pt x="332" y="5566"/>
                    <a:pt x="359" y="5897"/>
                    <a:pt x="431" y="6228"/>
                  </a:cubicBezTo>
                  <a:cubicBezTo>
                    <a:pt x="439" y="6469"/>
                    <a:pt x="466" y="6710"/>
                    <a:pt x="513" y="6946"/>
                  </a:cubicBezTo>
                  <a:cubicBezTo>
                    <a:pt x="424" y="6703"/>
                    <a:pt x="355" y="6452"/>
                    <a:pt x="306" y="6197"/>
                  </a:cubicBezTo>
                  <a:close/>
                  <a:moveTo>
                    <a:pt x="4725" y="1211"/>
                  </a:moveTo>
                  <a:cubicBezTo>
                    <a:pt x="5889" y="1181"/>
                    <a:pt x="7051" y="1603"/>
                    <a:pt x="7822" y="2488"/>
                  </a:cubicBezTo>
                  <a:cubicBezTo>
                    <a:pt x="7929" y="2611"/>
                    <a:pt x="8025" y="2740"/>
                    <a:pt x="8114" y="2873"/>
                  </a:cubicBezTo>
                  <a:cubicBezTo>
                    <a:pt x="8038" y="2831"/>
                    <a:pt x="7961" y="2791"/>
                    <a:pt x="7882" y="2753"/>
                  </a:cubicBezTo>
                  <a:cubicBezTo>
                    <a:pt x="7671" y="2570"/>
                    <a:pt x="7439" y="2410"/>
                    <a:pt x="7193" y="2273"/>
                  </a:cubicBezTo>
                  <a:cubicBezTo>
                    <a:pt x="6270" y="1538"/>
                    <a:pt x="4985" y="1284"/>
                    <a:pt x="3838" y="1562"/>
                  </a:cubicBezTo>
                  <a:cubicBezTo>
                    <a:pt x="3285" y="1697"/>
                    <a:pt x="2774" y="1956"/>
                    <a:pt x="2327" y="2298"/>
                  </a:cubicBezTo>
                  <a:cubicBezTo>
                    <a:pt x="1929" y="2515"/>
                    <a:pt x="1566" y="2788"/>
                    <a:pt x="1256" y="3116"/>
                  </a:cubicBezTo>
                  <a:cubicBezTo>
                    <a:pt x="1157" y="3220"/>
                    <a:pt x="1067" y="3329"/>
                    <a:pt x="985" y="3441"/>
                  </a:cubicBezTo>
                  <a:cubicBezTo>
                    <a:pt x="1749" y="2260"/>
                    <a:pt x="3181" y="1392"/>
                    <a:pt x="4673" y="1193"/>
                  </a:cubicBezTo>
                  <a:cubicBezTo>
                    <a:pt x="4683" y="1204"/>
                    <a:pt x="4700" y="1212"/>
                    <a:pt x="4725" y="1211"/>
                  </a:cubicBezTo>
                  <a:close/>
                  <a:moveTo>
                    <a:pt x="5879" y="9915"/>
                  </a:moveTo>
                  <a:cubicBezTo>
                    <a:pt x="5814" y="9935"/>
                    <a:pt x="5748" y="9954"/>
                    <a:pt x="5682" y="9971"/>
                  </a:cubicBezTo>
                  <a:cubicBezTo>
                    <a:pt x="4952" y="10098"/>
                    <a:pt x="4155" y="10012"/>
                    <a:pt x="3465" y="9745"/>
                  </a:cubicBezTo>
                  <a:cubicBezTo>
                    <a:pt x="4318" y="10000"/>
                    <a:pt x="5251" y="10006"/>
                    <a:pt x="6079" y="9723"/>
                  </a:cubicBezTo>
                  <a:cubicBezTo>
                    <a:pt x="6113" y="9711"/>
                    <a:pt x="6146" y="9698"/>
                    <a:pt x="6179" y="9686"/>
                  </a:cubicBezTo>
                  <a:cubicBezTo>
                    <a:pt x="6730" y="9517"/>
                    <a:pt x="7249" y="9243"/>
                    <a:pt x="7695" y="8869"/>
                  </a:cubicBezTo>
                  <a:cubicBezTo>
                    <a:pt x="7672" y="8895"/>
                    <a:pt x="7649" y="8920"/>
                    <a:pt x="7625" y="8944"/>
                  </a:cubicBezTo>
                  <a:cubicBezTo>
                    <a:pt x="7115" y="9384"/>
                    <a:pt x="6507" y="9718"/>
                    <a:pt x="5879" y="9915"/>
                  </a:cubicBezTo>
                  <a:close/>
                  <a:moveTo>
                    <a:pt x="7034" y="9444"/>
                  </a:moveTo>
                  <a:cubicBezTo>
                    <a:pt x="6884" y="9543"/>
                    <a:pt x="6726" y="9629"/>
                    <a:pt x="6563" y="9703"/>
                  </a:cubicBezTo>
                  <a:cubicBezTo>
                    <a:pt x="6724" y="9625"/>
                    <a:pt x="6882" y="9539"/>
                    <a:pt x="7034" y="9444"/>
                  </a:cubicBezTo>
                  <a:close/>
                  <a:moveTo>
                    <a:pt x="1137" y="8084"/>
                  </a:moveTo>
                  <a:cubicBezTo>
                    <a:pt x="956" y="7804"/>
                    <a:pt x="848" y="7513"/>
                    <a:pt x="796" y="7222"/>
                  </a:cubicBezTo>
                  <a:cubicBezTo>
                    <a:pt x="913" y="7440"/>
                    <a:pt x="1049" y="7640"/>
                    <a:pt x="1201" y="7824"/>
                  </a:cubicBezTo>
                  <a:cubicBezTo>
                    <a:pt x="1511" y="8354"/>
                    <a:pt x="1918" y="8823"/>
                    <a:pt x="2393" y="9192"/>
                  </a:cubicBezTo>
                  <a:cubicBezTo>
                    <a:pt x="2086" y="9008"/>
                    <a:pt x="1802" y="8793"/>
                    <a:pt x="1554" y="8556"/>
                  </a:cubicBezTo>
                  <a:cubicBezTo>
                    <a:pt x="1413" y="8421"/>
                    <a:pt x="1284" y="8276"/>
                    <a:pt x="1165" y="8124"/>
                  </a:cubicBezTo>
                  <a:cubicBezTo>
                    <a:pt x="1156" y="8111"/>
                    <a:pt x="1146" y="8097"/>
                    <a:pt x="1137" y="8084"/>
                  </a:cubicBezTo>
                  <a:close/>
                  <a:moveTo>
                    <a:pt x="496" y="6236"/>
                  </a:moveTo>
                  <a:cubicBezTo>
                    <a:pt x="492" y="6107"/>
                    <a:pt x="494" y="5977"/>
                    <a:pt x="501" y="5847"/>
                  </a:cubicBezTo>
                  <a:cubicBezTo>
                    <a:pt x="502" y="5832"/>
                    <a:pt x="504" y="5816"/>
                    <a:pt x="505" y="5801"/>
                  </a:cubicBezTo>
                  <a:cubicBezTo>
                    <a:pt x="543" y="6072"/>
                    <a:pt x="601" y="6340"/>
                    <a:pt x="677" y="6600"/>
                  </a:cubicBezTo>
                  <a:cubicBezTo>
                    <a:pt x="674" y="6664"/>
                    <a:pt x="673" y="6728"/>
                    <a:pt x="674" y="6793"/>
                  </a:cubicBezTo>
                  <a:cubicBezTo>
                    <a:pt x="600" y="6612"/>
                    <a:pt x="540" y="6426"/>
                    <a:pt x="496" y="6236"/>
                  </a:cubicBezTo>
                  <a:close/>
                  <a:moveTo>
                    <a:pt x="515" y="4541"/>
                  </a:moveTo>
                  <a:cubicBezTo>
                    <a:pt x="732" y="3743"/>
                    <a:pt x="1265" y="3093"/>
                    <a:pt x="1938" y="2633"/>
                  </a:cubicBezTo>
                  <a:cubicBezTo>
                    <a:pt x="1692" y="2869"/>
                    <a:pt x="1472" y="3131"/>
                    <a:pt x="1281" y="3409"/>
                  </a:cubicBezTo>
                  <a:cubicBezTo>
                    <a:pt x="958" y="3759"/>
                    <a:pt x="695" y="4161"/>
                    <a:pt x="512" y="4586"/>
                  </a:cubicBezTo>
                  <a:cubicBezTo>
                    <a:pt x="513" y="4571"/>
                    <a:pt x="514" y="4556"/>
                    <a:pt x="515" y="4541"/>
                  </a:cubicBezTo>
                  <a:close/>
                  <a:moveTo>
                    <a:pt x="6525" y="1939"/>
                  </a:moveTo>
                  <a:cubicBezTo>
                    <a:pt x="6593" y="1974"/>
                    <a:pt x="6659" y="2010"/>
                    <a:pt x="6724" y="2047"/>
                  </a:cubicBezTo>
                  <a:cubicBezTo>
                    <a:pt x="6199" y="1831"/>
                    <a:pt x="5629" y="1711"/>
                    <a:pt x="5070" y="1687"/>
                  </a:cubicBezTo>
                  <a:cubicBezTo>
                    <a:pt x="4713" y="1672"/>
                    <a:pt x="4352" y="1691"/>
                    <a:pt x="3996" y="1745"/>
                  </a:cubicBezTo>
                  <a:cubicBezTo>
                    <a:pt x="3671" y="1776"/>
                    <a:pt x="3357" y="1854"/>
                    <a:pt x="3063" y="1974"/>
                  </a:cubicBezTo>
                  <a:cubicBezTo>
                    <a:pt x="3022" y="1988"/>
                    <a:pt x="2980" y="2002"/>
                    <a:pt x="2939" y="2018"/>
                  </a:cubicBezTo>
                  <a:cubicBezTo>
                    <a:pt x="3994" y="1443"/>
                    <a:pt x="5296" y="1322"/>
                    <a:pt x="6525" y="1939"/>
                  </a:cubicBezTo>
                  <a:close/>
                  <a:moveTo>
                    <a:pt x="4891" y="9830"/>
                  </a:moveTo>
                  <a:cubicBezTo>
                    <a:pt x="4270" y="9835"/>
                    <a:pt x="3545" y="9716"/>
                    <a:pt x="2892" y="9452"/>
                  </a:cubicBezTo>
                  <a:cubicBezTo>
                    <a:pt x="2849" y="9432"/>
                    <a:pt x="2806" y="9412"/>
                    <a:pt x="2764" y="9391"/>
                  </a:cubicBezTo>
                  <a:cubicBezTo>
                    <a:pt x="2237" y="9059"/>
                    <a:pt x="1788" y="8606"/>
                    <a:pt x="1436" y="8084"/>
                  </a:cubicBezTo>
                  <a:cubicBezTo>
                    <a:pt x="2780" y="9431"/>
                    <a:pt x="5337" y="9701"/>
                    <a:pt x="7096" y="8987"/>
                  </a:cubicBezTo>
                  <a:cubicBezTo>
                    <a:pt x="7167" y="8958"/>
                    <a:pt x="7238" y="8928"/>
                    <a:pt x="7307" y="8895"/>
                  </a:cubicBezTo>
                  <a:cubicBezTo>
                    <a:pt x="6868" y="9289"/>
                    <a:pt x="6341" y="9585"/>
                    <a:pt x="5751" y="9741"/>
                  </a:cubicBezTo>
                  <a:cubicBezTo>
                    <a:pt x="5470" y="9797"/>
                    <a:pt x="5182" y="9828"/>
                    <a:pt x="4891" y="9830"/>
                  </a:cubicBezTo>
                  <a:close/>
                  <a:moveTo>
                    <a:pt x="761" y="6676"/>
                  </a:moveTo>
                  <a:cubicBezTo>
                    <a:pt x="771" y="6462"/>
                    <a:pt x="807" y="6247"/>
                    <a:pt x="863" y="6038"/>
                  </a:cubicBezTo>
                  <a:cubicBezTo>
                    <a:pt x="947" y="6675"/>
                    <a:pt x="1180" y="7295"/>
                    <a:pt x="1549" y="7806"/>
                  </a:cubicBezTo>
                  <a:cubicBezTo>
                    <a:pt x="1928" y="8331"/>
                    <a:pt x="2447" y="8730"/>
                    <a:pt x="3025" y="8991"/>
                  </a:cubicBezTo>
                  <a:cubicBezTo>
                    <a:pt x="2669" y="8856"/>
                    <a:pt x="2330" y="8682"/>
                    <a:pt x="2019" y="8469"/>
                  </a:cubicBezTo>
                  <a:cubicBezTo>
                    <a:pt x="1708" y="8256"/>
                    <a:pt x="1430" y="7992"/>
                    <a:pt x="1198" y="7694"/>
                  </a:cubicBezTo>
                  <a:cubicBezTo>
                    <a:pt x="1018" y="7370"/>
                    <a:pt x="872" y="7026"/>
                    <a:pt x="761" y="6676"/>
                  </a:cubicBezTo>
                  <a:close/>
                  <a:moveTo>
                    <a:pt x="1796" y="2907"/>
                  </a:moveTo>
                  <a:cubicBezTo>
                    <a:pt x="1994" y="2696"/>
                    <a:pt x="2209" y="2504"/>
                    <a:pt x="2440" y="2336"/>
                  </a:cubicBezTo>
                  <a:cubicBezTo>
                    <a:pt x="2813" y="2145"/>
                    <a:pt x="3211" y="2003"/>
                    <a:pt x="3602" y="1910"/>
                  </a:cubicBezTo>
                  <a:cubicBezTo>
                    <a:pt x="3943" y="1830"/>
                    <a:pt x="4297" y="1783"/>
                    <a:pt x="4654" y="1772"/>
                  </a:cubicBezTo>
                  <a:cubicBezTo>
                    <a:pt x="5096" y="1819"/>
                    <a:pt x="5526" y="1956"/>
                    <a:pt x="5919" y="2168"/>
                  </a:cubicBezTo>
                  <a:cubicBezTo>
                    <a:pt x="5126" y="1980"/>
                    <a:pt x="4307" y="1959"/>
                    <a:pt x="3550" y="2114"/>
                  </a:cubicBezTo>
                  <a:cubicBezTo>
                    <a:pt x="2878" y="2252"/>
                    <a:pt x="2245" y="2565"/>
                    <a:pt x="1720" y="2996"/>
                  </a:cubicBezTo>
                  <a:cubicBezTo>
                    <a:pt x="1744" y="2966"/>
                    <a:pt x="1770" y="2936"/>
                    <a:pt x="1796" y="2907"/>
                  </a:cubicBezTo>
                  <a:close/>
                  <a:moveTo>
                    <a:pt x="2630" y="2526"/>
                  </a:moveTo>
                  <a:cubicBezTo>
                    <a:pt x="3687" y="2032"/>
                    <a:pt x="4942" y="2016"/>
                    <a:pt x="6088" y="2337"/>
                  </a:cubicBezTo>
                  <a:cubicBezTo>
                    <a:pt x="5899" y="2330"/>
                    <a:pt x="5709" y="2332"/>
                    <a:pt x="5523" y="2343"/>
                  </a:cubicBezTo>
                  <a:cubicBezTo>
                    <a:pt x="4156" y="2427"/>
                    <a:pt x="2833" y="3128"/>
                    <a:pt x="1899" y="4083"/>
                  </a:cubicBezTo>
                  <a:cubicBezTo>
                    <a:pt x="1446" y="4548"/>
                    <a:pt x="1068" y="5102"/>
                    <a:pt x="857" y="5697"/>
                  </a:cubicBezTo>
                  <a:cubicBezTo>
                    <a:pt x="817" y="4865"/>
                    <a:pt x="1039" y="4008"/>
                    <a:pt x="1483" y="3322"/>
                  </a:cubicBezTo>
                  <a:cubicBezTo>
                    <a:pt x="1824" y="2992"/>
                    <a:pt x="2218" y="2719"/>
                    <a:pt x="2630" y="2526"/>
                  </a:cubicBezTo>
                  <a:close/>
                  <a:moveTo>
                    <a:pt x="1273" y="5082"/>
                  </a:moveTo>
                  <a:cubicBezTo>
                    <a:pt x="1972" y="3910"/>
                    <a:pt x="3245" y="2999"/>
                    <a:pt x="4648" y="2622"/>
                  </a:cubicBezTo>
                  <a:cubicBezTo>
                    <a:pt x="5204" y="2473"/>
                    <a:pt x="5805" y="2418"/>
                    <a:pt x="6391" y="2471"/>
                  </a:cubicBezTo>
                  <a:cubicBezTo>
                    <a:pt x="6975" y="2911"/>
                    <a:pt x="7445" y="3535"/>
                    <a:pt x="7709" y="4254"/>
                  </a:cubicBezTo>
                  <a:cubicBezTo>
                    <a:pt x="7712" y="4265"/>
                    <a:pt x="7726" y="4260"/>
                    <a:pt x="7722" y="4250"/>
                  </a:cubicBezTo>
                  <a:cubicBezTo>
                    <a:pt x="7469" y="3532"/>
                    <a:pt x="7038" y="2919"/>
                    <a:pt x="6486" y="2481"/>
                  </a:cubicBezTo>
                  <a:cubicBezTo>
                    <a:pt x="6509" y="2484"/>
                    <a:pt x="6533" y="2486"/>
                    <a:pt x="6557" y="2489"/>
                  </a:cubicBezTo>
                  <a:cubicBezTo>
                    <a:pt x="6599" y="2505"/>
                    <a:pt x="6642" y="2520"/>
                    <a:pt x="6684" y="2537"/>
                  </a:cubicBezTo>
                  <a:cubicBezTo>
                    <a:pt x="7152" y="2721"/>
                    <a:pt x="7606" y="2976"/>
                    <a:pt x="8014" y="3286"/>
                  </a:cubicBezTo>
                  <a:cubicBezTo>
                    <a:pt x="8542" y="4092"/>
                    <a:pt x="8805" y="5107"/>
                    <a:pt x="8765" y="6094"/>
                  </a:cubicBezTo>
                  <a:cubicBezTo>
                    <a:pt x="8715" y="6435"/>
                    <a:pt x="8629" y="6773"/>
                    <a:pt x="8510" y="7096"/>
                  </a:cubicBezTo>
                  <a:cubicBezTo>
                    <a:pt x="8435" y="7234"/>
                    <a:pt x="8352" y="7368"/>
                    <a:pt x="8261" y="7498"/>
                  </a:cubicBezTo>
                  <a:cubicBezTo>
                    <a:pt x="7405" y="8715"/>
                    <a:pt x="5840" y="9377"/>
                    <a:pt x="4405" y="9277"/>
                  </a:cubicBezTo>
                  <a:cubicBezTo>
                    <a:pt x="3004" y="9179"/>
                    <a:pt x="1652" y="8356"/>
                    <a:pt x="1099" y="6882"/>
                  </a:cubicBezTo>
                  <a:cubicBezTo>
                    <a:pt x="990" y="6590"/>
                    <a:pt x="918" y="6284"/>
                    <a:pt x="881" y="5975"/>
                  </a:cubicBezTo>
                  <a:cubicBezTo>
                    <a:pt x="972" y="5659"/>
                    <a:pt x="1111" y="5355"/>
                    <a:pt x="1273" y="5082"/>
                  </a:cubicBezTo>
                  <a:close/>
                  <a:moveTo>
                    <a:pt x="7132" y="2600"/>
                  </a:moveTo>
                  <a:cubicBezTo>
                    <a:pt x="7291" y="2641"/>
                    <a:pt x="7447" y="2692"/>
                    <a:pt x="7598" y="2751"/>
                  </a:cubicBezTo>
                  <a:cubicBezTo>
                    <a:pt x="7663" y="2823"/>
                    <a:pt x="7727" y="2897"/>
                    <a:pt x="7788" y="2973"/>
                  </a:cubicBezTo>
                  <a:cubicBezTo>
                    <a:pt x="7580" y="2835"/>
                    <a:pt x="7361" y="2710"/>
                    <a:pt x="7132" y="2600"/>
                  </a:cubicBezTo>
                  <a:close/>
                  <a:moveTo>
                    <a:pt x="9027" y="4739"/>
                  </a:moveTo>
                  <a:cubicBezTo>
                    <a:pt x="9053" y="5273"/>
                    <a:pt x="8990" y="5810"/>
                    <a:pt x="8836" y="6316"/>
                  </a:cubicBezTo>
                  <a:cubicBezTo>
                    <a:pt x="8837" y="6291"/>
                    <a:pt x="8839" y="6266"/>
                    <a:pt x="8841" y="6241"/>
                  </a:cubicBezTo>
                  <a:cubicBezTo>
                    <a:pt x="8914" y="5833"/>
                    <a:pt x="8939" y="5419"/>
                    <a:pt x="8916" y="5018"/>
                  </a:cubicBezTo>
                  <a:cubicBezTo>
                    <a:pt x="8896" y="4663"/>
                    <a:pt x="8835" y="4311"/>
                    <a:pt x="8735" y="3973"/>
                  </a:cubicBezTo>
                  <a:cubicBezTo>
                    <a:pt x="8860" y="4217"/>
                    <a:pt x="8957" y="4475"/>
                    <a:pt x="9027" y="4739"/>
                  </a:cubicBezTo>
                  <a:close/>
                  <a:moveTo>
                    <a:pt x="8092" y="8342"/>
                  </a:moveTo>
                  <a:cubicBezTo>
                    <a:pt x="7990" y="8416"/>
                    <a:pt x="7885" y="8486"/>
                    <a:pt x="7777" y="8552"/>
                  </a:cubicBezTo>
                  <a:cubicBezTo>
                    <a:pt x="8153" y="8109"/>
                    <a:pt x="8446" y="7582"/>
                    <a:pt x="8640" y="7017"/>
                  </a:cubicBezTo>
                  <a:cubicBezTo>
                    <a:pt x="8527" y="7493"/>
                    <a:pt x="8342" y="7944"/>
                    <a:pt x="8092" y="8342"/>
                  </a:cubicBezTo>
                  <a:close/>
                  <a:moveTo>
                    <a:pt x="7506" y="8705"/>
                  </a:moveTo>
                  <a:cubicBezTo>
                    <a:pt x="7136" y="8898"/>
                    <a:pt x="6741" y="9047"/>
                    <a:pt x="6344" y="9149"/>
                  </a:cubicBezTo>
                  <a:cubicBezTo>
                    <a:pt x="6094" y="9214"/>
                    <a:pt x="5837" y="9261"/>
                    <a:pt x="5576" y="9291"/>
                  </a:cubicBezTo>
                  <a:cubicBezTo>
                    <a:pt x="6597" y="9096"/>
                    <a:pt x="7545" y="8514"/>
                    <a:pt x="8197" y="7695"/>
                  </a:cubicBezTo>
                  <a:cubicBezTo>
                    <a:pt x="8244" y="7635"/>
                    <a:pt x="8290" y="7574"/>
                    <a:pt x="8333" y="7512"/>
                  </a:cubicBezTo>
                  <a:cubicBezTo>
                    <a:pt x="8120" y="7956"/>
                    <a:pt x="7840" y="8362"/>
                    <a:pt x="7506" y="8705"/>
                  </a:cubicBezTo>
                  <a:close/>
                  <a:moveTo>
                    <a:pt x="8549" y="3753"/>
                  </a:moveTo>
                  <a:cubicBezTo>
                    <a:pt x="8733" y="4273"/>
                    <a:pt x="8820" y="4834"/>
                    <a:pt x="8819" y="5384"/>
                  </a:cubicBezTo>
                  <a:cubicBezTo>
                    <a:pt x="8741" y="4683"/>
                    <a:pt x="8515" y="3996"/>
                    <a:pt x="8165" y="3405"/>
                  </a:cubicBezTo>
                  <a:cubicBezTo>
                    <a:pt x="8300" y="3515"/>
                    <a:pt x="8428" y="3632"/>
                    <a:pt x="8549" y="3753"/>
                  </a:cubicBezTo>
                  <a:close/>
                  <a:moveTo>
                    <a:pt x="7599" y="8748"/>
                  </a:moveTo>
                  <a:cubicBezTo>
                    <a:pt x="7727" y="8678"/>
                    <a:pt x="7852" y="8602"/>
                    <a:pt x="7973" y="8520"/>
                  </a:cubicBezTo>
                  <a:cubicBezTo>
                    <a:pt x="7969" y="8526"/>
                    <a:pt x="7964" y="8533"/>
                    <a:pt x="7960" y="8539"/>
                  </a:cubicBezTo>
                  <a:cubicBezTo>
                    <a:pt x="7616" y="8905"/>
                    <a:pt x="7208" y="9195"/>
                    <a:pt x="6766" y="9406"/>
                  </a:cubicBezTo>
                  <a:cubicBezTo>
                    <a:pt x="7073" y="9225"/>
                    <a:pt x="7352" y="9003"/>
                    <a:pt x="7599" y="8748"/>
                  </a:cubicBezTo>
                  <a:close/>
                  <a:moveTo>
                    <a:pt x="8359" y="8041"/>
                  </a:moveTo>
                  <a:cubicBezTo>
                    <a:pt x="8579" y="7613"/>
                    <a:pt x="8728" y="7138"/>
                    <a:pt x="8800" y="6645"/>
                  </a:cubicBezTo>
                  <a:cubicBezTo>
                    <a:pt x="8991" y="6158"/>
                    <a:pt x="9092" y="5636"/>
                    <a:pt x="9105" y="5112"/>
                  </a:cubicBezTo>
                  <a:cubicBezTo>
                    <a:pt x="9116" y="5181"/>
                    <a:pt x="9126" y="5249"/>
                    <a:pt x="9133" y="5318"/>
                  </a:cubicBezTo>
                  <a:cubicBezTo>
                    <a:pt x="9168" y="6275"/>
                    <a:pt x="8895" y="7253"/>
                    <a:pt x="8359" y="8041"/>
                  </a:cubicBezTo>
                  <a:close/>
                  <a:moveTo>
                    <a:pt x="8987" y="4318"/>
                  </a:moveTo>
                  <a:cubicBezTo>
                    <a:pt x="8993" y="4357"/>
                    <a:pt x="8998" y="4397"/>
                    <a:pt x="9002" y="4437"/>
                  </a:cubicBezTo>
                  <a:cubicBezTo>
                    <a:pt x="8964" y="4328"/>
                    <a:pt x="8922" y="4221"/>
                    <a:pt x="8875" y="4115"/>
                  </a:cubicBezTo>
                  <a:cubicBezTo>
                    <a:pt x="8905" y="4151"/>
                    <a:pt x="8934" y="4187"/>
                    <a:pt x="8962" y="4224"/>
                  </a:cubicBezTo>
                  <a:cubicBezTo>
                    <a:pt x="8970" y="4255"/>
                    <a:pt x="8979" y="4287"/>
                    <a:pt x="8987" y="4318"/>
                  </a:cubicBezTo>
                  <a:close/>
                  <a:moveTo>
                    <a:pt x="8423" y="3465"/>
                  </a:moveTo>
                  <a:cubicBezTo>
                    <a:pt x="8278" y="3333"/>
                    <a:pt x="8123" y="3209"/>
                    <a:pt x="7960" y="3092"/>
                  </a:cubicBezTo>
                  <a:cubicBezTo>
                    <a:pt x="7892" y="2996"/>
                    <a:pt x="7820" y="2902"/>
                    <a:pt x="7745" y="2813"/>
                  </a:cubicBezTo>
                  <a:cubicBezTo>
                    <a:pt x="7795" y="2835"/>
                    <a:pt x="7845" y="2858"/>
                    <a:pt x="7893" y="2882"/>
                  </a:cubicBezTo>
                  <a:cubicBezTo>
                    <a:pt x="7947" y="2931"/>
                    <a:pt x="8001" y="2981"/>
                    <a:pt x="8053" y="3032"/>
                  </a:cubicBezTo>
                  <a:cubicBezTo>
                    <a:pt x="8188" y="3168"/>
                    <a:pt x="8312" y="3313"/>
                    <a:pt x="8423" y="3465"/>
                  </a:cubicBezTo>
                  <a:close/>
                  <a:moveTo>
                    <a:pt x="7417" y="2568"/>
                  </a:moveTo>
                  <a:cubicBezTo>
                    <a:pt x="7166" y="2486"/>
                    <a:pt x="6904" y="2426"/>
                    <a:pt x="6637" y="2387"/>
                  </a:cubicBezTo>
                  <a:cubicBezTo>
                    <a:pt x="6461" y="2321"/>
                    <a:pt x="6282" y="2264"/>
                    <a:pt x="6100" y="2214"/>
                  </a:cubicBezTo>
                  <a:cubicBezTo>
                    <a:pt x="5728" y="1993"/>
                    <a:pt x="5312" y="1840"/>
                    <a:pt x="4866" y="1770"/>
                  </a:cubicBezTo>
                  <a:cubicBezTo>
                    <a:pt x="5693" y="1779"/>
                    <a:pt x="6519" y="1986"/>
                    <a:pt x="7222" y="2395"/>
                  </a:cubicBezTo>
                  <a:cubicBezTo>
                    <a:pt x="7289" y="2451"/>
                    <a:pt x="7354" y="2508"/>
                    <a:pt x="7417" y="2568"/>
                  </a:cubicBezTo>
                  <a:close/>
                  <a:moveTo>
                    <a:pt x="990" y="3888"/>
                  </a:moveTo>
                  <a:cubicBezTo>
                    <a:pt x="758" y="4322"/>
                    <a:pt x="593" y="4794"/>
                    <a:pt x="505" y="5275"/>
                  </a:cubicBezTo>
                  <a:cubicBezTo>
                    <a:pt x="496" y="5107"/>
                    <a:pt x="495" y="4939"/>
                    <a:pt x="501" y="4771"/>
                  </a:cubicBezTo>
                  <a:cubicBezTo>
                    <a:pt x="624" y="4461"/>
                    <a:pt x="790" y="4163"/>
                    <a:pt x="990" y="3888"/>
                  </a:cubicBezTo>
                  <a:close/>
                  <a:moveTo>
                    <a:pt x="1351" y="3455"/>
                  </a:moveTo>
                  <a:cubicBezTo>
                    <a:pt x="1360" y="3445"/>
                    <a:pt x="1370" y="3435"/>
                    <a:pt x="1379" y="3426"/>
                  </a:cubicBezTo>
                  <a:cubicBezTo>
                    <a:pt x="1308" y="3543"/>
                    <a:pt x="1243" y="3665"/>
                    <a:pt x="1185" y="3792"/>
                  </a:cubicBezTo>
                  <a:cubicBezTo>
                    <a:pt x="912" y="4393"/>
                    <a:pt x="792" y="5085"/>
                    <a:pt x="836" y="5759"/>
                  </a:cubicBezTo>
                  <a:cubicBezTo>
                    <a:pt x="763" y="5977"/>
                    <a:pt x="714" y="6202"/>
                    <a:pt x="690" y="6430"/>
                  </a:cubicBezTo>
                  <a:cubicBezTo>
                    <a:pt x="657" y="6309"/>
                    <a:pt x="629" y="6188"/>
                    <a:pt x="604" y="6067"/>
                  </a:cubicBezTo>
                  <a:cubicBezTo>
                    <a:pt x="571" y="5901"/>
                    <a:pt x="546" y="5734"/>
                    <a:pt x="528" y="5565"/>
                  </a:cubicBezTo>
                  <a:cubicBezTo>
                    <a:pt x="622" y="4822"/>
                    <a:pt x="912" y="4084"/>
                    <a:pt x="1351" y="3455"/>
                  </a:cubicBezTo>
                  <a:close/>
                  <a:moveTo>
                    <a:pt x="760" y="6862"/>
                  </a:moveTo>
                  <a:cubicBezTo>
                    <a:pt x="814" y="7020"/>
                    <a:pt x="876" y="7175"/>
                    <a:pt x="943" y="7326"/>
                  </a:cubicBezTo>
                  <a:cubicBezTo>
                    <a:pt x="880" y="7221"/>
                    <a:pt x="821" y="7113"/>
                    <a:pt x="768" y="7002"/>
                  </a:cubicBezTo>
                  <a:cubicBezTo>
                    <a:pt x="764" y="6956"/>
                    <a:pt x="761" y="6909"/>
                    <a:pt x="760" y="6862"/>
                  </a:cubicBezTo>
                  <a:close/>
                  <a:moveTo>
                    <a:pt x="8918" y="7272"/>
                  </a:moveTo>
                  <a:cubicBezTo>
                    <a:pt x="9154" y="6715"/>
                    <a:pt x="9250" y="6131"/>
                    <a:pt x="9222" y="5560"/>
                  </a:cubicBezTo>
                  <a:cubicBezTo>
                    <a:pt x="9226" y="5174"/>
                    <a:pt x="9184" y="4787"/>
                    <a:pt x="9096" y="4410"/>
                  </a:cubicBezTo>
                  <a:cubicBezTo>
                    <a:pt x="9360" y="4797"/>
                    <a:pt x="9552" y="5216"/>
                    <a:pt x="9656" y="5648"/>
                  </a:cubicBezTo>
                  <a:cubicBezTo>
                    <a:pt x="9627" y="5958"/>
                    <a:pt x="9563" y="6264"/>
                    <a:pt x="9462" y="6552"/>
                  </a:cubicBezTo>
                  <a:cubicBezTo>
                    <a:pt x="9271" y="7097"/>
                    <a:pt x="8953" y="7567"/>
                    <a:pt x="8554" y="7954"/>
                  </a:cubicBezTo>
                  <a:cubicBezTo>
                    <a:pt x="8695" y="7737"/>
                    <a:pt x="8817" y="7508"/>
                    <a:pt x="8918" y="7272"/>
                  </a:cubicBezTo>
                  <a:close/>
                  <a:moveTo>
                    <a:pt x="8870" y="3930"/>
                  </a:moveTo>
                  <a:cubicBezTo>
                    <a:pt x="8805" y="3852"/>
                    <a:pt x="8736" y="3777"/>
                    <a:pt x="8665" y="3702"/>
                  </a:cubicBezTo>
                  <a:cubicBezTo>
                    <a:pt x="8646" y="3670"/>
                    <a:pt x="8628" y="3638"/>
                    <a:pt x="8609" y="3607"/>
                  </a:cubicBezTo>
                  <a:cubicBezTo>
                    <a:pt x="8556" y="3472"/>
                    <a:pt x="8497" y="3340"/>
                    <a:pt x="8431" y="3212"/>
                  </a:cubicBezTo>
                  <a:cubicBezTo>
                    <a:pt x="8505" y="3267"/>
                    <a:pt x="8576" y="3325"/>
                    <a:pt x="8644" y="3386"/>
                  </a:cubicBezTo>
                  <a:cubicBezTo>
                    <a:pt x="8731" y="3562"/>
                    <a:pt x="8806" y="3744"/>
                    <a:pt x="8870" y="3930"/>
                  </a:cubicBezTo>
                  <a:close/>
                  <a:moveTo>
                    <a:pt x="8287" y="3162"/>
                  </a:moveTo>
                  <a:cubicBezTo>
                    <a:pt x="8252" y="3121"/>
                    <a:pt x="8217" y="3081"/>
                    <a:pt x="8181" y="3042"/>
                  </a:cubicBezTo>
                  <a:cubicBezTo>
                    <a:pt x="8201" y="3054"/>
                    <a:pt x="8221" y="3066"/>
                    <a:pt x="8241" y="3079"/>
                  </a:cubicBezTo>
                  <a:cubicBezTo>
                    <a:pt x="8257" y="3107"/>
                    <a:pt x="8272" y="3134"/>
                    <a:pt x="8287" y="3162"/>
                  </a:cubicBezTo>
                  <a:close/>
                  <a:moveTo>
                    <a:pt x="450" y="4909"/>
                  </a:moveTo>
                  <a:cubicBezTo>
                    <a:pt x="446" y="5104"/>
                    <a:pt x="453" y="5300"/>
                    <a:pt x="470" y="5495"/>
                  </a:cubicBezTo>
                  <a:cubicBezTo>
                    <a:pt x="452" y="5631"/>
                    <a:pt x="440" y="5769"/>
                    <a:pt x="434" y="5906"/>
                  </a:cubicBezTo>
                  <a:cubicBezTo>
                    <a:pt x="391" y="5597"/>
                    <a:pt x="388" y="5280"/>
                    <a:pt x="430" y="4965"/>
                  </a:cubicBezTo>
                  <a:cubicBezTo>
                    <a:pt x="437" y="4947"/>
                    <a:pt x="443" y="4928"/>
                    <a:pt x="450" y="4909"/>
                  </a:cubicBezTo>
                  <a:close/>
                  <a:moveTo>
                    <a:pt x="517" y="6554"/>
                  </a:moveTo>
                  <a:cubicBezTo>
                    <a:pt x="565" y="6709"/>
                    <a:pt x="622" y="6858"/>
                    <a:pt x="686" y="7000"/>
                  </a:cubicBezTo>
                  <a:cubicBezTo>
                    <a:pt x="709" y="7230"/>
                    <a:pt x="765" y="7449"/>
                    <a:pt x="846" y="7654"/>
                  </a:cubicBezTo>
                  <a:cubicBezTo>
                    <a:pt x="784" y="7547"/>
                    <a:pt x="726" y="7437"/>
                    <a:pt x="673" y="7325"/>
                  </a:cubicBezTo>
                  <a:cubicBezTo>
                    <a:pt x="597" y="7076"/>
                    <a:pt x="545" y="6817"/>
                    <a:pt x="517" y="6554"/>
                  </a:cubicBezTo>
                  <a:close/>
                  <a:moveTo>
                    <a:pt x="5661" y="10031"/>
                  </a:moveTo>
                  <a:cubicBezTo>
                    <a:pt x="6315" y="9919"/>
                    <a:pt x="6948" y="9637"/>
                    <a:pt x="7459" y="9194"/>
                  </a:cubicBezTo>
                  <a:cubicBezTo>
                    <a:pt x="7582" y="9087"/>
                    <a:pt x="7697" y="8973"/>
                    <a:pt x="7804" y="8852"/>
                  </a:cubicBezTo>
                  <a:cubicBezTo>
                    <a:pt x="8012" y="8657"/>
                    <a:pt x="8203" y="8443"/>
                    <a:pt x="8373" y="8216"/>
                  </a:cubicBezTo>
                  <a:cubicBezTo>
                    <a:pt x="8916" y="7751"/>
                    <a:pt x="9342" y="7150"/>
                    <a:pt x="9567" y="6452"/>
                  </a:cubicBezTo>
                  <a:cubicBezTo>
                    <a:pt x="9598" y="6354"/>
                    <a:pt x="9625" y="6255"/>
                    <a:pt x="9648" y="6155"/>
                  </a:cubicBezTo>
                  <a:cubicBezTo>
                    <a:pt x="9608" y="6562"/>
                    <a:pt x="9504" y="6970"/>
                    <a:pt x="9347" y="7347"/>
                  </a:cubicBezTo>
                  <a:cubicBezTo>
                    <a:pt x="8786" y="8691"/>
                    <a:pt x="7449" y="9727"/>
                    <a:pt x="6041" y="10061"/>
                  </a:cubicBezTo>
                  <a:cubicBezTo>
                    <a:pt x="5579" y="10170"/>
                    <a:pt x="5076" y="10208"/>
                    <a:pt x="4569" y="10170"/>
                  </a:cubicBezTo>
                  <a:cubicBezTo>
                    <a:pt x="4935" y="10169"/>
                    <a:pt x="5303" y="10122"/>
                    <a:pt x="5661" y="10031"/>
                  </a:cubicBezTo>
                  <a:close/>
                  <a:moveTo>
                    <a:pt x="9636" y="5288"/>
                  </a:moveTo>
                  <a:cubicBezTo>
                    <a:pt x="9618" y="5233"/>
                    <a:pt x="9599" y="5178"/>
                    <a:pt x="9578" y="5123"/>
                  </a:cubicBezTo>
                  <a:cubicBezTo>
                    <a:pt x="9445" y="4774"/>
                    <a:pt x="9260" y="4441"/>
                    <a:pt x="9029" y="4132"/>
                  </a:cubicBezTo>
                  <a:cubicBezTo>
                    <a:pt x="9001" y="3974"/>
                    <a:pt x="8965" y="3818"/>
                    <a:pt x="8921" y="3665"/>
                  </a:cubicBezTo>
                  <a:cubicBezTo>
                    <a:pt x="8964" y="3715"/>
                    <a:pt x="9007" y="3766"/>
                    <a:pt x="9048" y="3819"/>
                  </a:cubicBezTo>
                  <a:cubicBezTo>
                    <a:pt x="9374" y="4247"/>
                    <a:pt x="9566" y="4760"/>
                    <a:pt x="9636" y="5288"/>
                  </a:cubicBezTo>
                  <a:close/>
                  <a:moveTo>
                    <a:pt x="7057" y="1543"/>
                  </a:moveTo>
                  <a:cubicBezTo>
                    <a:pt x="7659" y="1954"/>
                    <a:pt x="8158" y="2508"/>
                    <a:pt x="8515" y="3140"/>
                  </a:cubicBezTo>
                  <a:cubicBezTo>
                    <a:pt x="8449" y="3089"/>
                    <a:pt x="8381" y="3040"/>
                    <a:pt x="8311" y="2994"/>
                  </a:cubicBezTo>
                  <a:cubicBezTo>
                    <a:pt x="8152" y="2727"/>
                    <a:pt x="7963" y="2477"/>
                    <a:pt x="7743" y="2251"/>
                  </a:cubicBezTo>
                  <a:cubicBezTo>
                    <a:pt x="7087" y="1579"/>
                    <a:pt x="6192" y="1227"/>
                    <a:pt x="5275" y="1147"/>
                  </a:cubicBezTo>
                  <a:cubicBezTo>
                    <a:pt x="5777" y="1138"/>
                    <a:pt x="6273" y="1203"/>
                    <a:pt x="6738" y="1341"/>
                  </a:cubicBezTo>
                  <a:cubicBezTo>
                    <a:pt x="6847" y="1405"/>
                    <a:pt x="6954" y="1472"/>
                    <a:pt x="7057" y="1543"/>
                  </a:cubicBezTo>
                  <a:close/>
                  <a:moveTo>
                    <a:pt x="603" y="7337"/>
                  </a:moveTo>
                  <a:cubicBezTo>
                    <a:pt x="611" y="7352"/>
                    <a:pt x="619" y="7367"/>
                    <a:pt x="626" y="7383"/>
                  </a:cubicBezTo>
                  <a:cubicBezTo>
                    <a:pt x="660" y="7490"/>
                    <a:pt x="699" y="7595"/>
                    <a:pt x="741" y="7697"/>
                  </a:cubicBezTo>
                  <a:cubicBezTo>
                    <a:pt x="732" y="7678"/>
                    <a:pt x="722" y="7660"/>
                    <a:pt x="713" y="7641"/>
                  </a:cubicBezTo>
                  <a:cubicBezTo>
                    <a:pt x="614" y="7438"/>
                    <a:pt x="533" y="7229"/>
                    <a:pt x="469" y="7018"/>
                  </a:cubicBezTo>
                  <a:cubicBezTo>
                    <a:pt x="510" y="7126"/>
                    <a:pt x="555" y="7232"/>
                    <a:pt x="603" y="7337"/>
                  </a:cubicBezTo>
                  <a:close/>
                  <a:moveTo>
                    <a:pt x="9387" y="7964"/>
                  </a:moveTo>
                  <a:cubicBezTo>
                    <a:pt x="8893" y="8991"/>
                    <a:pt x="7915" y="9835"/>
                    <a:pt x="6841" y="10205"/>
                  </a:cubicBezTo>
                  <a:cubicBezTo>
                    <a:pt x="5748" y="10581"/>
                    <a:pt x="4473" y="10505"/>
                    <a:pt x="3390" y="10075"/>
                  </a:cubicBezTo>
                  <a:cubicBezTo>
                    <a:pt x="3179" y="9992"/>
                    <a:pt x="2972" y="9893"/>
                    <a:pt x="2771" y="9781"/>
                  </a:cubicBezTo>
                  <a:cubicBezTo>
                    <a:pt x="4108" y="10385"/>
                    <a:pt x="5831" y="10354"/>
                    <a:pt x="7125" y="9725"/>
                  </a:cubicBezTo>
                  <a:cubicBezTo>
                    <a:pt x="8465" y="9073"/>
                    <a:pt x="9596" y="7521"/>
                    <a:pt x="9730" y="6076"/>
                  </a:cubicBezTo>
                  <a:cubicBezTo>
                    <a:pt x="9794" y="6672"/>
                    <a:pt x="9699" y="7314"/>
                    <a:pt x="9387" y="7964"/>
                  </a:cubicBezTo>
                  <a:close/>
                  <a:moveTo>
                    <a:pt x="8549" y="2420"/>
                  </a:moveTo>
                  <a:cubicBezTo>
                    <a:pt x="9186" y="3072"/>
                    <a:pt x="9594" y="4032"/>
                    <a:pt x="9662" y="4969"/>
                  </a:cubicBezTo>
                  <a:cubicBezTo>
                    <a:pt x="9581" y="4614"/>
                    <a:pt x="9439" y="4258"/>
                    <a:pt x="9222" y="3916"/>
                  </a:cubicBezTo>
                  <a:cubicBezTo>
                    <a:pt x="9112" y="3742"/>
                    <a:pt x="8988" y="3584"/>
                    <a:pt x="8851" y="3442"/>
                  </a:cubicBezTo>
                  <a:cubicBezTo>
                    <a:pt x="8671" y="2912"/>
                    <a:pt x="8395" y="2415"/>
                    <a:pt x="8051" y="1987"/>
                  </a:cubicBezTo>
                  <a:cubicBezTo>
                    <a:pt x="8226" y="2116"/>
                    <a:pt x="8393" y="2260"/>
                    <a:pt x="8549" y="2420"/>
                  </a:cubicBezTo>
                  <a:close/>
                  <a:moveTo>
                    <a:pt x="5530" y="450"/>
                  </a:moveTo>
                  <a:cubicBezTo>
                    <a:pt x="6384" y="618"/>
                    <a:pt x="7148" y="1059"/>
                    <a:pt x="7731" y="1670"/>
                  </a:cubicBezTo>
                  <a:cubicBezTo>
                    <a:pt x="7428" y="1492"/>
                    <a:pt x="7102" y="1353"/>
                    <a:pt x="6760" y="1255"/>
                  </a:cubicBezTo>
                  <a:cubicBezTo>
                    <a:pt x="5905" y="758"/>
                    <a:pt x="4873" y="511"/>
                    <a:pt x="3915" y="623"/>
                  </a:cubicBezTo>
                  <a:cubicBezTo>
                    <a:pt x="3285" y="698"/>
                    <a:pt x="2680" y="942"/>
                    <a:pt x="2162" y="1299"/>
                  </a:cubicBezTo>
                  <a:cubicBezTo>
                    <a:pt x="3070" y="576"/>
                    <a:pt x="4387" y="227"/>
                    <a:pt x="5530" y="450"/>
                  </a:cubicBezTo>
                  <a:close/>
                  <a:moveTo>
                    <a:pt x="1214" y="2291"/>
                  </a:moveTo>
                  <a:cubicBezTo>
                    <a:pt x="849" y="2856"/>
                    <a:pt x="607" y="3521"/>
                    <a:pt x="505" y="4221"/>
                  </a:cubicBezTo>
                  <a:cubicBezTo>
                    <a:pt x="350" y="4626"/>
                    <a:pt x="255" y="5056"/>
                    <a:pt x="225" y="5496"/>
                  </a:cubicBezTo>
                  <a:cubicBezTo>
                    <a:pt x="178" y="4398"/>
                    <a:pt x="539" y="3184"/>
                    <a:pt x="1214" y="2291"/>
                  </a:cubicBezTo>
                  <a:close/>
                  <a:moveTo>
                    <a:pt x="266" y="6435"/>
                  </a:moveTo>
                  <a:cubicBezTo>
                    <a:pt x="399" y="7268"/>
                    <a:pt x="794" y="8076"/>
                    <a:pt x="1353" y="8712"/>
                  </a:cubicBezTo>
                  <a:cubicBezTo>
                    <a:pt x="764" y="8107"/>
                    <a:pt x="354" y="7325"/>
                    <a:pt x="266" y="643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FC7D3"/>
                </a:gs>
                <a:gs pos="70000">
                  <a:srgbClr val="31B9D5">
                    <a:alpha val="18000"/>
                  </a:srgbClr>
                </a:gs>
                <a:gs pos="30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F16EB3E-8F4B-4B28-83A3-331817114DE8}"/>
                </a:ext>
              </a:extLst>
            </p:cNvPr>
            <p:cNvSpPr/>
            <p:nvPr/>
          </p:nvSpPr>
          <p:spPr>
            <a:xfrm>
              <a:off x="3621062" y="937814"/>
              <a:ext cx="5357020" cy="5357020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70000">
                  <a:srgbClr val="31B9D5">
                    <a:alpha val="18000"/>
                  </a:srgbClr>
                </a:gs>
                <a:gs pos="30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BEA5F7B-1C78-4BD4-89C6-0D30D6AA2B50}"/>
                </a:ext>
              </a:extLst>
            </p:cNvPr>
            <p:cNvSpPr/>
            <p:nvPr/>
          </p:nvSpPr>
          <p:spPr>
            <a:xfrm>
              <a:off x="3487850" y="5073017"/>
              <a:ext cx="1028105" cy="1028105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14D38F1-99F3-4BEA-BCE3-F020AD5FDA2A}"/>
                </a:ext>
              </a:extLst>
            </p:cNvPr>
            <p:cNvSpPr/>
            <p:nvPr/>
          </p:nvSpPr>
          <p:spPr>
            <a:xfrm>
              <a:off x="7571496" y="428237"/>
              <a:ext cx="686341" cy="686341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5C14F0F3-354A-458A-B22A-12FFD43902A8}"/>
                </a:ext>
              </a:extLst>
            </p:cNvPr>
            <p:cNvSpPr/>
            <p:nvPr/>
          </p:nvSpPr>
          <p:spPr>
            <a:xfrm>
              <a:off x="4560644" y="2224305"/>
              <a:ext cx="329687" cy="329687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3B5430B-1C90-40FF-92CF-D0D44272170C}"/>
                </a:ext>
              </a:extLst>
            </p:cNvPr>
            <p:cNvSpPr/>
            <p:nvPr/>
          </p:nvSpPr>
          <p:spPr>
            <a:xfrm>
              <a:off x="8607760" y="5504906"/>
              <a:ext cx="596216" cy="596216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346482" y="1808668"/>
            <a:ext cx="218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cap="all" dirty="0">
                <a:gradFill>
                  <a:gsLst>
                    <a:gs pos="100000">
                      <a:srgbClr val="00B0F0">
                        <a:alpha val="0"/>
                      </a:srgbClr>
                    </a:gs>
                    <a:gs pos="4100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CONTENTS</a:t>
            </a:r>
            <a:endParaRPr lang="zh-CN" altLang="en-US" sz="2400" cap="all" dirty="0">
              <a:gradFill>
                <a:gsLst>
                  <a:gs pos="100000">
                    <a:srgbClr val="00B0F0">
                      <a:alpha val="0"/>
                    </a:srgbClr>
                  </a:gs>
                  <a:gs pos="41000">
                    <a:srgbClr val="0FC7D3"/>
                  </a:gs>
                </a:gsLst>
                <a:lin ang="5400000" scaled="1"/>
              </a:gra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757972" y="890843"/>
            <a:ext cx="5241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0D98A07-90A2-485F-A67C-38A84D293DBB}"/>
              </a:ext>
            </a:extLst>
          </p:cNvPr>
          <p:cNvSpPr/>
          <p:nvPr/>
        </p:nvSpPr>
        <p:spPr>
          <a:xfrm>
            <a:off x="1734691" y="3674043"/>
            <a:ext cx="934595" cy="93459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MH_Entry_1">
            <a:extLst>
              <a:ext uri="{FF2B5EF4-FFF2-40B4-BE49-F238E27FC236}">
                <a16:creationId xmlns:a16="http://schemas.microsoft.com/office/drawing/2014/main" id="{B49B6293-CE14-4EAC-A674-04787AE6984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66091" y="4884933"/>
            <a:ext cx="2213212" cy="82682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3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r>
              <a:rPr lang="en-US" altLang="zh-CN" sz="1199" dirty="0">
                <a:solidFill>
                  <a:schemeClr val="bg1"/>
                </a:solidFill>
                <a:cs typeface="+mn-ea"/>
                <a:sym typeface="+mn-lt"/>
              </a:rPr>
              <a:t>annual work summary</a:t>
            </a:r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9">
            <a:extLst>
              <a:ext uri="{FF2B5EF4-FFF2-40B4-BE49-F238E27FC236}">
                <a16:creationId xmlns:a16="http://schemas.microsoft.com/office/drawing/2014/main" id="{D12F4492-7F4E-49AD-A881-D81C353B4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054" y="3734390"/>
            <a:ext cx="12226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01</a:t>
            </a:r>
            <a:endParaRPr lang="zh-CN" altLang="en-US" sz="4000" cap="all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0A0EE55-430E-4BE7-9440-76E3FFA03C82}"/>
              </a:ext>
            </a:extLst>
          </p:cNvPr>
          <p:cNvSpPr/>
          <p:nvPr/>
        </p:nvSpPr>
        <p:spPr>
          <a:xfrm>
            <a:off x="4537265" y="3674043"/>
            <a:ext cx="934595" cy="934595"/>
          </a:xfrm>
          <a:prstGeom prst="ellipse">
            <a:avLst/>
          </a:prstGeom>
          <a:solidFill>
            <a:srgbClr val="08B2F0"/>
          </a:soli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MH_Entry_1">
            <a:extLst>
              <a:ext uri="{FF2B5EF4-FFF2-40B4-BE49-F238E27FC236}">
                <a16:creationId xmlns:a16="http://schemas.microsoft.com/office/drawing/2014/main" id="{6F83402A-0EE2-4E20-8303-0900599820D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68664" y="4928046"/>
            <a:ext cx="2213213" cy="7765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259">
            <a:extLst>
              <a:ext uri="{FF2B5EF4-FFF2-40B4-BE49-F238E27FC236}">
                <a16:creationId xmlns:a16="http://schemas.microsoft.com/office/drawing/2014/main" id="{226ADC9D-FA9F-45D6-86F5-9602690EA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0164" y="3744737"/>
            <a:ext cx="12226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02</a:t>
            </a:r>
            <a:endParaRPr lang="zh-CN" altLang="en-US" sz="4000" cap="all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1AC6302-74AB-4850-AB72-288FED33BCE4}"/>
              </a:ext>
            </a:extLst>
          </p:cNvPr>
          <p:cNvSpPr/>
          <p:nvPr/>
        </p:nvSpPr>
        <p:spPr>
          <a:xfrm>
            <a:off x="7339838" y="3674043"/>
            <a:ext cx="934595" cy="93459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MH_Entry_1">
            <a:extLst>
              <a:ext uri="{FF2B5EF4-FFF2-40B4-BE49-F238E27FC236}">
                <a16:creationId xmlns:a16="http://schemas.microsoft.com/office/drawing/2014/main" id="{DFD450A7-1A81-49C2-9545-5075A907902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793667" y="4928046"/>
            <a:ext cx="2213212" cy="7765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成功项目展示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259">
            <a:extLst>
              <a:ext uri="{FF2B5EF4-FFF2-40B4-BE49-F238E27FC236}">
                <a16:creationId xmlns:a16="http://schemas.microsoft.com/office/drawing/2014/main" id="{CE10BEE6-3738-41DE-A105-640DE9D53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7201" y="3752347"/>
            <a:ext cx="12226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03</a:t>
            </a:r>
            <a:endParaRPr lang="zh-CN" altLang="en-US" sz="4000" cap="all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E2D5315-5B77-4C9B-B24A-C9FF9CB1CF80}"/>
              </a:ext>
            </a:extLst>
          </p:cNvPr>
          <p:cNvSpPr/>
          <p:nvPr/>
        </p:nvSpPr>
        <p:spPr>
          <a:xfrm>
            <a:off x="10142412" y="3674043"/>
            <a:ext cx="934595" cy="934595"/>
          </a:xfrm>
          <a:prstGeom prst="ellipse">
            <a:avLst/>
          </a:prstGeom>
          <a:solidFill>
            <a:srgbClr val="08B2F0"/>
          </a:solidFill>
          <a:ln>
            <a:noFill/>
          </a:ln>
          <a:effectLst>
            <a:outerShdw blurRad="330200" dist="508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MH_Entry_1">
            <a:extLst>
              <a:ext uri="{FF2B5EF4-FFF2-40B4-BE49-F238E27FC236}">
                <a16:creationId xmlns:a16="http://schemas.microsoft.com/office/drawing/2014/main" id="{D67D037E-B4D6-45E1-9B77-E86F286C45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18669" y="4928047"/>
            <a:ext cx="2213212" cy="7765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next year work plan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259">
            <a:extLst>
              <a:ext uri="{FF2B5EF4-FFF2-40B4-BE49-F238E27FC236}">
                <a16:creationId xmlns:a16="http://schemas.microsoft.com/office/drawing/2014/main" id="{86942109-057F-4067-9BD5-FA43F349C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9775" y="3759041"/>
            <a:ext cx="12226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04</a:t>
            </a:r>
            <a:endParaRPr lang="zh-CN" altLang="en-US" sz="4000" cap="all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BB295F1-701A-4335-BB90-635DA9EFDB49}"/>
              </a:ext>
            </a:extLst>
          </p:cNvPr>
          <p:cNvSpPr txBox="1"/>
          <p:nvPr/>
        </p:nvSpPr>
        <p:spPr>
          <a:xfrm>
            <a:off x="-54993449" y="-37860283"/>
            <a:ext cx="645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423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B07D8AA-0C3B-46ED-B807-2B30F4A964A6}"/>
              </a:ext>
            </a:extLst>
          </p:cNvPr>
          <p:cNvGrpSpPr/>
          <p:nvPr/>
        </p:nvGrpSpPr>
        <p:grpSpPr>
          <a:xfrm>
            <a:off x="5010536" y="880021"/>
            <a:ext cx="2736304" cy="2993572"/>
            <a:chOff x="3194347" y="31136"/>
            <a:chExt cx="6326040" cy="692081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95589DD-6C25-4A41-9C97-E9EA73EF25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4347" y="31136"/>
              <a:ext cx="6326040" cy="6920816"/>
            </a:xfrm>
            <a:custGeom>
              <a:avLst/>
              <a:gdLst>
                <a:gd name="T0" fmla="*/ 8945 w 9875"/>
                <a:gd name="T1" fmla="*/ 2780 h 10804"/>
                <a:gd name="T2" fmla="*/ 202 w 9875"/>
                <a:gd name="T3" fmla="*/ 5968 h 10804"/>
                <a:gd name="T4" fmla="*/ 6431 w 9875"/>
                <a:gd name="T5" fmla="*/ 1173 h 10804"/>
                <a:gd name="T6" fmla="*/ 7945 w 9875"/>
                <a:gd name="T7" fmla="*/ 1912 h 10804"/>
                <a:gd name="T8" fmla="*/ 7945 w 9875"/>
                <a:gd name="T9" fmla="*/ 1912 h 10804"/>
                <a:gd name="T10" fmla="*/ 2566 w 9875"/>
                <a:gd name="T11" fmla="*/ 9372 h 10804"/>
                <a:gd name="T12" fmla="*/ 2158 w 9875"/>
                <a:gd name="T13" fmla="*/ 9368 h 10804"/>
                <a:gd name="T14" fmla="*/ 299 w 9875"/>
                <a:gd name="T15" fmla="*/ 5483 h 10804"/>
                <a:gd name="T16" fmla="*/ 4725 w 9875"/>
                <a:gd name="T17" fmla="*/ 1211 h 10804"/>
                <a:gd name="T18" fmla="*/ 3838 w 9875"/>
                <a:gd name="T19" fmla="*/ 1562 h 10804"/>
                <a:gd name="T20" fmla="*/ 4725 w 9875"/>
                <a:gd name="T21" fmla="*/ 1211 h 10804"/>
                <a:gd name="T22" fmla="*/ 6179 w 9875"/>
                <a:gd name="T23" fmla="*/ 9686 h 10804"/>
                <a:gd name="T24" fmla="*/ 6563 w 9875"/>
                <a:gd name="T25" fmla="*/ 9703 h 10804"/>
                <a:gd name="T26" fmla="*/ 2393 w 9875"/>
                <a:gd name="T27" fmla="*/ 9192 h 10804"/>
                <a:gd name="T28" fmla="*/ 501 w 9875"/>
                <a:gd name="T29" fmla="*/ 5847 h 10804"/>
                <a:gd name="T30" fmla="*/ 515 w 9875"/>
                <a:gd name="T31" fmla="*/ 4541 h 10804"/>
                <a:gd name="T32" fmla="*/ 6525 w 9875"/>
                <a:gd name="T33" fmla="*/ 1939 h 10804"/>
                <a:gd name="T34" fmla="*/ 2939 w 9875"/>
                <a:gd name="T35" fmla="*/ 2018 h 10804"/>
                <a:gd name="T36" fmla="*/ 1436 w 9875"/>
                <a:gd name="T37" fmla="*/ 8084 h 10804"/>
                <a:gd name="T38" fmla="*/ 761 w 9875"/>
                <a:gd name="T39" fmla="*/ 6676 h 10804"/>
                <a:gd name="T40" fmla="*/ 1198 w 9875"/>
                <a:gd name="T41" fmla="*/ 7694 h 10804"/>
                <a:gd name="T42" fmla="*/ 4654 w 9875"/>
                <a:gd name="T43" fmla="*/ 1772 h 10804"/>
                <a:gd name="T44" fmla="*/ 2630 w 9875"/>
                <a:gd name="T45" fmla="*/ 2526 h 10804"/>
                <a:gd name="T46" fmla="*/ 1483 w 9875"/>
                <a:gd name="T47" fmla="*/ 3322 h 10804"/>
                <a:gd name="T48" fmla="*/ 7709 w 9875"/>
                <a:gd name="T49" fmla="*/ 4254 h 10804"/>
                <a:gd name="T50" fmla="*/ 8014 w 9875"/>
                <a:gd name="T51" fmla="*/ 3286 h 10804"/>
                <a:gd name="T52" fmla="*/ 1099 w 9875"/>
                <a:gd name="T53" fmla="*/ 6882 h 10804"/>
                <a:gd name="T54" fmla="*/ 7788 w 9875"/>
                <a:gd name="T55" fmla="*/ 2973 h 10804"/>
                <a:gd name="T56" fmla="*/ 8916 w 9875"/>
                <a:gd name="T57" fmla="*/ 5018 h 10804"/>
                <a:gd name="T58" fmla="*/ 8640 w 9875"/>
                <a:gd name="T59" fmla="*/ 7017 h 10804"/>
                <a:gd name="T60" fmla="*/ 8197 w 9875"/>
                <a:gd name="T61" fmla="*/ 7695 h 10804"/>
                <a:gd name="T62" fmla="*/ 8165 w 9875"/>
                <a:gd name="T63" fmla="*/ 3405 h 10804"/>
                <a:gd name="T64" fmla="*/ 6766 w 9875"/>
                <a:gd name="T65" fmla="*/ 9406 h 10804"/>
                <a:gd name="T66" fmla="*/ 9133 w 9875"/>
                <a:gd name="T67" fmla="*/ 5318 h 10804"/>
                <a:gd name="T68" fmla="*/ 8962 w 9875"/>
                <a:gd name="T69" fmla="*/ 4224 h 10804"/>
                <a:gd name="T70" fmla="*/ 7893 w 9875"/>
                <a:gd name="T71" fmla="*/ 2882 h 10804"/>
                <a:gd name="T72" fmla="*/ 6100 w 9875"/>
                <a:gd name="T73" fmla="*/ 2214 h 10804"/>
                <a:gd name="T74" fmla="*/ 505 w 9875"/>
                <a:gd name="T75" fmla="*/ 5275 h 10804"/>
                <a:gd name="T76" fmla="*/ 1185 w 9875"/>
                <a:gd name="T77" fmla="*/ 3792 h 10804"/>
                <a:gd name="T78" fmla="*/ 1351 w 9875"/>
                <a:gd name="T79" fmla="*/ 3455 h 10804"/>
                <a:gd name="T80" fmla="*/ 8918 w 9875"/>
                <a:gd name="T81" fmla="*/ 7272 h 10804"/>
                <a:gd name="T82" fmla="*/ 8554 w 9875"/>
                <a:gd name="T83" fmla="*/ 7954 h 10804"/>
                <a:gd name="T84" fmla="*/ 8431 w 9875"/>
                <a:gd name="T85" fmla="*/ 3212 h 10804"/>
                <a:gd name="T86" fmla="*/ 8241 w 9875"/>
                <a:gd name="T87" fmla="*/ 3079 h 10804"/>
                <a:gd name="T88" fmla="*/ 430 w 9875"/>
                <a:gd name="T89" fmla="*/ 4965 h 10804"/>
                <a:gd name="T90" fmla="*/ 673 w 9875"/>
                <a:gd name="T91" fmla="*/ 7325 h 10804"/>
                <a:gd name="T92" fmla="*/ 8373 w 9875"/>
                <a:gd name="T93" fmla="*/ 8216 h 10804"/>
                <a:gd name="T94" fmla="*/ 4569 w 9875"/>
                <a:gd name="T95" fmla="*/ 10170 h 10804"/>
                <a:gd name="T96" fmla="*/ 8921 w 9875"/>
                <a:gd name="T97" fmla="*/ 3665 h 10804"/>
                <a:gd name="T98" fmla="*/ 8311 w 9875"/>
                <a:gd name="T99" fmla="*/ 2994 h 10804"/>
                <a:gd name="T100" fmla="*/ 603 w 9875"/>
                <a:gd name="T101" fmla="*/ 7337 h 10804"/>
                <a:gd name="T102" fmla="*/ 603 w 9875"/>
                <a:gd name="T103" fmla="*/ 7337 h 10804"/>
                <a:gd name="T104" fmla="*/ 7125 w 9875"/>
                <a:gd name="T105" fmla="*/ 9725 h 10804"/>
                <a:gd name="T106" fmla="*/ 9222 w 9875"/>
                <a:gd name="T107" fmla="*/ 3916 h 10804"/>
                <a:gd name="T108" fmla="*/ 7731 w 9875"/>
                <a:gd name="T109" fmla="*/ 1670 h 10804"/>
                <a:gd name="T110" fmla="*/ 1214 w 9875"/>
                <a:gd name="T111" fmla="*/ 2291 h 10804"/>
                <a:gd name="T112" fmla="*/ 1353 w 9875"/>
                <a:gd name="T113" fmla="*/ 8712 h 10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75" h="10804">
                  <a:moveTo>
                    <a:pt x="7431" y="9994"/>
                  </a:moveTo>
                  <a:cubicBezTo>
                    <a:pt x="8316" y="9547"/>
                    <a:pt x="9120" y="8704"/>
                    <a:pt x="9509" y="7797"/>
                  </a:cubicBezTo>
                  <a:cubicBezTo>
                    <a:pt x="9803" y="7111"/>
                    <a:pt x="9875" y="6392"/>
                    <a:pt x="9746" y="5719"/>
                  </a:cubicBezTo>
                  <a:cubicBezTo>
                    <a:pt x="9746" y="5649"/>
                    <a:pt x="9743" y="5579"/>
                    <a:pt x="9739" y="5509"/>
                  </a:cubicBezTo>
                  <a:cubicBezTo>
                    <a:pt x="9791" y="4562"/>
                    <a:pt x="9482" y="3531"/>
                    <a:pt x="8945" y="2780"/>
                  </a:cubicBezTo>
                  <a:cubicBezTo>
                    <a:pt x="8631" y="2341"/>
                    <a:pt x="8248" y="1991"/>
                    <a:pt x="7824" y="1726"/>
                  </a:cubicBezTo>
                  <a:cubicBezTo>
                    <a:pt x="6732" y="558"/>
                    <a:pt x="4946" y="0"/>
                    <a:pt x="3321" y="604"/>
                  </a:cubicBezTo>
                  <a:cubicBezTo>
                    <a:pt x="2676" y="844"/>
                    <a:pt x="2142" y="1209"/>
                    <a:pt x="1719" y="1651"/>
                  </a:cubicBezTo>
                  <a:cubicBezTo>
                    <a:pt x="1658" y="1706"/>
                    <a:pt x="1598" y="1763"/>
                    <a:pt x="1540" y="1821"/>
                  </a:cubicBezTo>
                  <a:cubicBezTo>
                    <a:pt x="520" y="2855"/>
                    <a:pt x="0" y="4497"/>
                    <a:pt x="202" y="5968"/>
                  </a:cubicBezTo>
                  <a:cubicBezTo>
                    <a:pt x="186" y="6541"/>
                    <a:pt x="304" y="7141"/>
                    <a:pt x="593" y="7719"/>
                  </a:cubicBezTo>
                  <a:cubicBezTo>
                    <a:pt x="953" y="8439"/>
                    <a:pt x="1497" y="9019"/>
                    <a:pt x="2135" y="9434"/>
                  </a:cubicBezTo>
                  <a:cubicBezTo>
                    <a:pt x="3613" y="10540"/>
                    <a:pt x="5823" y="10804"/>
                    <a:pt x="7431" y="9994"/>
                  </a:cubicBezTo>
                  <a:close/>
                  <a:moveTo>
                    <a:pt x="3444" y="774"/>
                  </a:moveTo>
                  <a:cubicBezTo>
                    <a:pt x="4429" y="523"/>
                    <a:pt x="5514" y="711"/>
                    <a:pt x="6431" y="1173"/>
                  </a:cubicBezTo>
                  <a:cubicBezTo>
                    <a:pt x="4869" y="844"/>
                    <a:pt x="3008" y="1369"/>
                    <a:pt x="1840" y="2353"/>
                  </a:cubicBezTo>
                  <a:cubicBezTo>
                    <a:pt x="1293" y="2814"/>
                    <a:pt x="861" y="3394"/>
                    <a:pt x="583" y="4031"/>
                  </a:cubicBezTo>
                  <a:cubicBezTo>
                    <a:pt x="731" y="3226"/>
                    <a:pt x="1074" y="2465"/>
                    <a:pt x="1593" y="1852"/>
                  </a:cubicBezTo>
                  <a:cubicBezTo>
                    <a:pt x="2091" y="1347"/>
                    <a:pt x="2721" y="959"/>
                    <a:pt x="3444" y="774"/>
                  </a:cubicBezTo>
                  <a:close/>
                  <a:moveTo>
                    <a:pt x="7945" y="1912"/>
                  </a:moveTo>
                  <a:cubicBezTo>
                    <a:pt x="8288" y="2329"/>
                    <a:pt x="8563" y="2818"/>
                    <a:pt x="8749" y="3340"/>
                  </a:cubicBezTo>
                  <a:cubicBezTo>
                    <a:pt x="8727" y="3319"/>
                    <a:pt x="8704" y="3298"/>
                    <a:pt x="8680" y="3278"/>
                  </a:cubicBezTo>
                  <a:cubicBezTo>
                    <a:pt x="8342" y="2615"/>
                    <a:pt x="7850" y="2025"/>
                    <a:pt x="7253" y="1580"/>
                  </a:cubicBezTo>
                  <a:cubicBezTo>
                    <a:pt x="7198" y="1538"/>
                    <a:pt x="7142" y="1498"/>
                    <a:pt x="7084" y="1459"/>
                  </a:cubicBezTo>
                  <a:cubicBezTo>
                    <a:pt x="7388" y="1577"/>
                    <a:pt x="7677" y="1728"/>
                    <a:pt x="7945" y="1912"/>
                  </a:cubicBezTo>
                  <a:close/>
                  <a:moveTo>
                    <a:pt x="1334" y="8595"/>
                  </a:moveTo>
                  <a:cubicBezTo>
                    <a:pt x="1130" y="8337"/>
                    <a:pt x="962" y="8055"/>
                    <a:pt x="832" y="7758"/>
                  </a:cubicBezTo>
                  <a:cubicBezTo>
                    <a:pt x="920" y="7899"/>
                    <a:pt x="1015" y="8036"/>
                    <a:pt x="1120" y="8168"/>
                  </a:cubicBezTo>
                  <a:cubicBezTo>
                    <a:pt x="1376" y="8546"/>
                    <a:pt x="1735" y="8880"/>
                    <a:pt x="2145" y="9137"/>
                  </a:cubicBezTo>
                  <a:cubicBezTo>
                    <a:pt x="2281" y="9222"/>
                    <a:pt x="2422" y="9300"/>
                    <a:pt x="2566" y="9372"/>
                  </a:cubicBezTo>
                  <a:cubicBezTo>
                    <a:pt x="2686" y="9436"/>
                    <a:pt x="2808" y="9496"/>
                    <a:pt x="2933" y="9550"/>
                  </a:cubicBezTo>
                  <a:cubicBezTo>
                    <a:pt x="3277" y="9743"/>
                    <a:pt x="3650" y="9891"/>
                    <a:pt x="4046" y="9983"/>
                  </a:cubicBezTo>
                  <a:cubicBezTo>
                    <a:pt x="4379" y="10060"/>
                    <a:pt x="4720" y="10095"/>
                    <a:pt x="5056" y="10088"/>
                  </a:cubicBezTo>
                  <a:cubicBezTo>
                    <a:pt x="4580" y="10141"/>
                    <a:pt x="4096" y="10116"/>
                    <a:pt x="3634" y="10013"/>
                  </a:cubicBezTo>
                  <a:cubicBezTo>
                    <a:pt x="3110" y="9875"/>
                    <a:pt x="2604" y="9655"/>
                    <a:pt x="2158" y="9368"/>
                  </a:cubicBezTo>
                  <a:cubicBezTo>
                    <a:pt x="2094" y="9323"/>
                    <a:pt x="2031" y="9277"/>
                    <a:pt x="1968" y="9228"/>
                  </a:cubicBezTo>
                  <a:cubicBezTo>
                    <a:pt x="1957" y="9218"/>
                    <a:pt x="1945" y="9209"/>
                    <a:pt x="1933" y="9200"/>
                  </a:cubicBezTo>
                  <a:cubicBezTo>
                    <a:pt x="1717" y="9015"/>
                    <a:pt x="1515" y="8813"/>
                    <a:pt x="1334" y="8595"/>
                  </a:cubicBezTo>
                  <a:close/>
                  <a:moveTo>
                    <a:pt x="306" y="6197"/>
                  </a:moveTo>
                  <a:cubicBezTo>
                    <a:pt x="284" y="5960"/>
                    <a:pt x="282" y="5721"/>
                    <a:pt x="299" y="5483"/>
                  </a:cubicBezTo>
                  <a:cubicBezTo>
                    <a:pt x="313" y="5403"/>
                    <a:pt x="330" y="5324"/>
                    <a:pt x="349" y="5245"/>
                  </a:cubicBezTo>
                  <a:cubicBezTo>
                    <a:pt x="332" y="5566"/>
                    <a:pt x="359" y="5897"/>
                    <a:pt x="431" y="6228"/>
                  </a:cubicBezTo>
                  <a:cubicBezTo>
                    <a:pt x="439" y="6469"/>
                    <a:pt x="466" y="6710"/>
                    <a:pt x="513" y="6946"/>
                  </a:cubicBezTo>
                  <a:cubicBezTo>
                    <a:pt x="424" y="6703"/>
                    <a:pt x="355" y="6452"/>
                    <a:pt x="306" y="6197"/>
                  </a:cubicBezTo>
                  <a:close/>
                  <a:moveTo>
                    <a:pt x="4725" y="1211"/>
                  </a:moveTo>
                  <a:cubicBezTo>
                    <a:pt x="5889" y="1181"/>
                    <a:pt x="7051" y="1603"/>
                    <a:pt x="7822" y="2488"/>
                  </a:cubicBezTo>
                  <a:cubicBezTo>
                    <a:pt x="7929" y="2611"/>
                    <a:pt x="8025" y="2740"/>
                    <a:pt x="8114" y="2873"/>
                  </a:cubicBezTo>
                  <a:cubicBezTo>
                    <a:pt x="8038" y="2831"/>
                    <a:pt x="7961" y="2791"/>
                    <a:pt x="7882" y="2753"/>
                  </a:cubicBezTo>
                  <a:cubicBezTo>
                    <a:pt x="7671" y="2570"/>
                    <a:pt x="7439" y="2410"/>
                    <a:pt x="7193" y="2273"/>
                  </a:cubicBezTo>
                  <a:cubicBezTo>
                    <a:pt x="6270" y="1538"/>
                    <a:pt x="4985" y="1284"/>
                    <a:pt x="3838" y="1562"/>
                  </a:cubicBezTo>
                  <a:cubicBezTo>
                    <a:pt x="3285" y="1697"/>
                    <a:pt x="2774" y="1956"/>
                    <a:pt x="2327" y="2298"/>
                  </a:cubicBezTo>
                  <a:cubicBezTo>
                    <a:pt x="1929" y="2515"/>
                    <a:pt x="1566" y="2788"/>
                    <a:pt x="1256" y="3116"/>
                  </a:cubicBezTo>
                  <a:cubicBezTo>
                    <a:pt x="1157" y="3220"/>
                    <a:pt x="1067" y="3329"/>
                    <a:pt x="985" y="3441"/>
                  </a:cubicBezTo>
                  <a:cubicBezTo>
                    <a:pt x="1749" y="2260"/>
                    <a:pt x="3181" y="1392"/>
                    <a:pt x="4673" y="1193"/>
                  </a:cubicBezTo>
                  <a:cubicBezTo>
                    <a:pt x="4683" y="1204"/>
                    <a:pt x="4700" y="1212"/>
                    <a:pt x="4725" y="1211"/>
                  </a:cubicBezTo>
                  <a:close/>
                  <a:moveTo>
                    <a:pt x="5879" y="9915"/>
                  </a:moveTo>
                  <a:cubicBezTo>
                    <a:pt x="5814" y="9935"/>
                    <a:pt x="5748" y="9954"/>
                    <a:pt x="5682" y="9971"/>
                  </a:cubicBezTo>
                  <a:cubicBezTo>
                    <a:pt x="4952" y="10098"/>
                    <a:pt x="4155" y="10012"/>
                    <a:pt x="3465" y="9745"/>
                  </a:cubicBezTo>
                  <a:cubicBezTo>
                    <a:pt x="4318" y="10000"/>
                    <a:pt x="5251" y="10006"/>
                    <a:pt x="6079" y="9723"/>
                  </a:cubicBezTo>
                  <a:cubicBezTo>
                    <a:pt x="6113" y="9711"/>
                    <a:pt x="6146" y="9698"/>
                    <a:pt x="6179" y="9686"/>
                  </a:cubicBezTo>
                  <a:cubicBezTo>
                    <a:pt x="6730" y="9517"/>
                    <a:pt x="7249" y="9243"/>
                    <a:pt x="7695" y="8869"/>
                  </a:cubicBezTo>
                  <a:cubicBezTo>
                    <a:pt x="7672" y="8895"/>
                    <a:pt x="7649" y="8920"/>
                    <a:pt x="7625" y="8944"/>
                  </a:cubicBezTo>
                  <a:cubicBezTo>
                    <a:pt x="7115" y="9384"/>
                    <a:pt x="6507" y="9718"/>
                    <a:pt x="5879" y="9915"/>
                  </a:cubicBezTo>
                  <a:close/>
                  <a:moveTo>
                    <a:pt x="7034" y="9444"/>
                  </a:moveTo>
                  <a:cubicBezTo>
                    <a:pt x="6884" y="9543"/>
                    <a:pt x="6726" y="9629"/>
                    <a:pt x="6563" y="9703"/>
                  </a:cubicBezTo>
                  <a:cubicBezTo>
                    <a:pt x="6724" y="9625"/>
                    <a:pt x="6882" y="9539"/>
                    <a:pt x="7034" y="9444"/>
                  </a:cubicBezTo>
                  <a:close/>
                  <a:moveTo>
                    <a:pt x="1137" y="8084"/>
                  </a:moveTo>
                  <a:cubicBezTo>
                    <a:pt x="956" y="7804"/>
                    <a:pt x="848" y="7513"/>
                    <a:pt x="796" y="7222"/>
                  </a:cubicBezTo>
                  <a:cubicBezTo>
                    <a:pt x="913" y="7440"/>
                    <a:pt x="1049" y="7640"/>
                    <a:pt x="1201" y="7824"/>
                  </a:cubicBezTo>
                  <a:cubicBezTo>
                    <a:pt x="1511" y="8354"/>
                    <a:pt x="1918" y="8823"/>
                    <a:pt x="2393" y="9192"/>
                  </a:cubicBezTo>
                  <a:cubicBezTo>
                    <a:pt x="2086" y="9008"/>
                    <a:pt x="1802" y="8793"/>
                    <a:pt x="1554" y="8556"/>
                  </a:cubicBezTo>
                  <a:cubicBezTo>
                    <a:pt x="1413" y="8421"/>
                    <a:pt x="1284" y="8276"/>
                    <a:pt x="1165" y="8124"/>
                  </a:cubicBezTo>
                  <a:cubicBezTo>
                    <a:pt x="1156" y="8111"/>
                    <a:pt x="1146" y="8097"/>
                    <a:pt x="1137" y="8084"/>
                  </a:cubicBezTo>
                  <a:close/>
                  <a:moveTo>
                    <a:pt x="496" y="6236"/>
                  </a:moveTo>
                  <a:cubicBezTo>
                    <a:pt x="492" y="6107"/>
                    <a:pt x="494" y="5977"/>
                    <a:pt x="501" y="5847"/>
                  </a:cubicBezTo>
                  <a:cubicBezTo>
                    <a:pt x="502" y="5832"/>
                    <a:pt x="504" y="5816"/>
                    <a:pt x="505" y="5801"/>
                  </a:cubicBezTo>
                  <a:cubicBezTo>
                    <a:pt x="543" y="6072"/>
                    <a:pt x="601" y="6340"/>
                    <a:pt x="677" y="6600"/>
                  </a:cubicBezTo>
                  <a:cubicBezTo>
                    <a:pt x="674" y="6664"/>
                    <a:pt x="673" y="6728"/>
                    <a:pt x="674" y="6793"/>
                  </a:cubicBezTo>
                  <a:cubicBezTo>
                    <a:pt x="600" y="6612"/>
                    <a:pt x="540" y="6426"/>
                    <a:pt x="496" y="6236"/>
                  </a:cubicBezTo>
                  <a:close/>
                  <a:moveTo>
                    <a:pt x="515" y="4541"/>
                  </a:moveTo>
                  <a:cubicBezTo>
                    <a:pt x="732" y="3743"/>
                    <a:pt x="1265" y="3093"/>
                    <a:pt x="1938" y="2633"/>
                  </a:cubicBezTo>
                  <a:cubicBezTo>
                    <a:pt x="1692" y="2869"/>
                    <a:pt x="1472" y="3131"/>
                    <a:pt x="1281" y="3409"/>
                  </a:cubicBezTo>
                  <a:cubicBezTo>
                    <a:pt x="958" y="3759"/>
                    <a:pt x="695" y="4161"/>
                    <a:pt x="512" y="4586"/>
                  </a:cubicBezTo>
                  <a:cubicBezTo>
                    <a:pt x="513" y="4571"/>
                    <a:pt x="514" y="4556"/>
                    <a:pt x="515" y="4541"/>
                  </a:cubicBezTo>
                  <a:close/>
                  <a:moveTo>
                    <a:pt x="6525" y="1939"/>
                  </a:moveTo>
                  <a:cubicBezTo>
                    <a:pt x="6593" y="1974"/>
                    <a:pt x="6659" y="2010"/>
                    <a:pt x="6724" y="2047"/>
                  </a:cubicBezTo>
                  <a:cubicBezTo>
                    <a:pt x="6199" y="1831"/>
                    <a:pt x="5629" y="1711"/>
                    <a:pt x="5070" y="1687"/>
                  </a:cubicBezTo>
                  <a:cubicBezTo>
                    <a:pt x="4713" y="1672"/>
                    <a:pt x="4352" y="1691"/>
                    <a:pt x="3996" y="1745"/>
                  </a:cubicBezTo>
                  <a:cubicBezTo>
                    <a:pt x="3671" y="1776"/>
                    <a:pt x="3357" y="1854"/>
                    <a:pt x="3063" y="1974"/>
                  </a:cubicBezTo>
                  <a:cubicBezTo>
                    <a:pt x="3022" y="1988"/>
                    <a:pt x="2980" y="2002"/>
                    <a:pt x="2939" y="2018"/>
                  </a:cubicBezTo>
                  <a:cubicBezTo>
                    <a:pt x="3994" y="1443"/>
                    <a:pt x="5296" y="1322"/>
                    <a:pt x="6525" y="1939"/>
                  </a:cubicBezTo>
                  <a:close/>
                  <a:moveTo>
                    <a:pt x="4891" y="9830"/>
                  </a:moveTo>
                  <a:cubicBezTo>
                    <a:pt x="4270" y="9835"/>
                    <a:pt x="3545" y="9716"/>
                    <a:pt x="2892" y="9452"/>
                  </a:cubicBezTo>
                  <a:cubicBezTo>
                    <a:pt x="2849" y="9432"/>
                    <a:pt x="2806" y="9412"/>
                    <a:pt x="2764" y="9391"/>
                  </a:cubicBezTo>
                  <a:cubicBezTo>
                    <a:pt x="2237" y="9059"/>
                    <a:pt x="1788" y="8606"/>
                    <a:pt x="1436" y="8084"/>
                  </a:cubicBezTo>
                  <a:cubicBezTo>
                    <a:pt x="2780" y="9431"/>
                    <a:pt x="5337" y="9701"/>
                    <a:pt x="7096" y="8987"/>
                  </a:cubicBezTo>
                  <a:cubicBezTo>
                    <a:pt x="7167" y="8958"/>
                    <a:pt x="7238" y="8928"/>
                    <a:pt x="7307" y="8895"/>
                  </a:cubicBezTo>
                  <a:cubicBezTo>
                    <a:pt x="6868" y="9289"/>
                    <a:pt x="6341" y="9585"/>
                    <a:pt x="5751" y="9741"/>
                  </a:cubicBezTo>
                  <a:cubicBezTo>
                    <a:pt x="5470" y="9797"/>
                    <a:pt x="5182" y="9828"/>
                    <a:pt x="4891" y="9830"/>
                  </a:cubicBezTo>
                  <a:close/>
                  <a:moveTo>
                    <a:pt x="761" y="6676"/>
                  </a:moveTo>
                  <a:cubicBezTo>
                    <a:pt x="771" y="6462"/>
                    <a:pt x="807" y="6247"/>
                    <a:pt x="863" y="6038"/>
                  </a:cubicBezTo>
                  <a:cubicBezTo>
                    <a:pt x="947" y="6675"/>
                    <a:pt x="1180" y="7295"/>
                    <a:pt x="1549" y="7806"/>
                  </a:cubicBezTo>
                  <a:cubicBezTo>
                    <a:pt x="1928" y="8331"/>
                    <a:pt x="2447" y="8730"/>
                    <a:pt x="3025" y="8991"/>
                  </a:cubicBezTo>
                  <a:cubicBezTo>
                    <a:pt x="2669" y="8856"/>
                    <a:pt x="2330" y="8682"/>
                    <a:pt x="2019" y="8469"/>
                  </a:cubicBezTo>
                  <a:cubicBezTo>
                    <a:pt x="1708" y="8256"/>
                    <a:pt x="1430" y="7992"/>
                    <a:pt x="1198" y="7694"/>
                  </a:cubicBezTo>
                  <a:cubicBezTo>
                    <a:pt x="1018" y="7370"/>
                    <a:pt x="872" y="7026"/>
                    <a:pt x="761" y="6676"/>
                  </a:cubicBezTo>
                  <a:close/>
                  <a:moveTo>
                    <a:pt x="1796" y="2907"/>
                  </a:moveTo>
                  <a:cubicBezTo>
                    <a:pt x="1994" y="2696"/>
                    <a:pt x="2209" y="2504"/>
                    <a:pt x="2440" y="2336"/>
                  </a:cubicBezTo>
                  <a:cubicBezTo>
                    <a:pt x="2813" y="2145"/>
                    <a:pt x="3211" y="2003"/>
                    <a:pt x="3602" y="1910"/>
                  </a:cubicBezTo>
                  <a:cubicBezTo>
                    <a:pt x="3943" y="1830"/>
                    <a:pt x="4297" y="1783"/>
                    <a:pt x="4654" y="1772"/>
                  </a:cubicBezTo>
                  <a:cubicBezTo>
                    <a:pt x="5096" y="1819"/>
                    <a:pt x="5526" y="1956"/>
                    <a:pt x="5919" y="2168"/>
                  </a:cubicBezTo>
                  <a:cubicBezTo>
                    <a:pt x="5126" y="1980"/>
                    <a:pt x="4307" y="1959"/>
                    <a:pt x="3550" y="2114"/>
                  </a:cubicBezTo>
                  <a:cubicBezTo>
                    <a:pt x="2878" y="2252"/>
                    <a:pt x="2245" y="2565"/>
                    <a:pt x="1720" y="2996"/>
                  </a:cubicBezTo>
                  <a:cubicBezTo>
                    <a:pt x="1744" y="2966"/>
                    <a:pt x="1770" y="2936"/>
                    <a:pt x="1796" y="2907"/>
                  </a:cubicBezTo>
                  <a:close/>
                  <a:moveTo>
                    <a:pt x="2630" y="2526"/>
                  </a:moveTo>
                  <a:cubicBezTo>
                    <a:pt x="3687" y="2032"/>
                    <a:pt x="4942" y="2016"/>
                    <a:pt x="6088" y="2337"/>
                  </a:cubicBezTo>
                  <a:cubicBezTo>
                    <a:pt x="5899" y="2330"/>
                    <a:pt x="5709" y="2332"/>
                    <a:pt x="5523" y="2343"/>
                  </a:cubicBezTo>
                  <a:cubicBezTo>
                    <a:pt x="4156" y="2427"/>
                    <a:pt x="2833" y="3128"/>
                    <a:pt x="1899" y="4083"/>
                  </a:cubicBezTo>
                  <a:cubicBezTo>
                    <a:pt x="1446" y="4548"/>
                    <a:pt x="1068" y="5102"/>
                    <a:pt x="857" y="5697"/>
                  </a:cubicBezTo>
                  <a:cubicBezTo>
                    <a:pt x="817" y="4865"/>
                    <a:pt x="1039" y="4008"/>
                    <a:pt x="1483" y="3322"/>
                  </a:cubicBezTo>
                  <a:cubicBezTo>
                    <a:pt x="1824" y="2992"/>
                    <a:pt x="2218" y="2719"/>
                    <a:pt x="2630" y="2526"/>
                  </a:cubicBezTo>
                  <a:close/>
                  <a:moveTo>
                    <a:pt x="1273" y="5082"/>
                  </a:moveTo>
                  <a:cubicBezTo>
                    <a:pt x="1972" y="3910"/>
                    <a:pt x="3245" y="2999"/>
                    <a:pt x="4648" y="2622"/>
                  </a:cubicBezTo>
                  <a:cubicBezTo>
                    <a:pt x="5204" y="2473"/>
                    <a:pt x="5805" y="2418"/>
                    <a:pt x="6391" y="2471"/>
                  </a:cubicBezTo>
                  <a:cubicBezTo>
                    <a:pt x="6975" y="2911"/>
                    <a:pt x="7445" y="3535"/>
                    <a:pt x="7709" y="4254"/>
                  </a:cubicBezTo>
                  <a:cubicBezTo>
                    <a:pt x="7712" y="4265"/>
                    <a:pt x="7726" y="4260"/>
                    <a:pt x="7722" y="4250"/>
                  </a:cubicBezTo>
                  <a:cubicBezTo>
                    <a:pt x="7469" y="3532"/>
                    <a:pt x="7038" y="2919"/>
                    <a:pt x="6486" y="2481"/>
                  </a:cubicBezTo>
                  <a:cubicBezTo>
                    <a:pt x="6509" y="2484"/>
                    <a:pt x="6533" y="2486"/>
                    <a:pt x="6557" y="2489"/>
                  </a:cubicBezTo>
                  <a:cubicBezTo>
                    <a:pt x="6599" y="2505"/>
                    <a:pt x="6642" y="2520"/>
                    <a:pt x="6684" y="2537"/>
                  </a:cubicBezTo>
                  <a:cubicBezTo>
                    <a:pt x="7152" y="2721"/>
                    <a:pt x="7606" y="2976"/>
                    <a:pt x="8014" y="3286"/>
                  </a:cubicBezTo>
                  <a:cubicBezTo>
                    <a:pt x="8542" y="4092"/>
                    <a:pt x="8805" y="5107"/>
                    <a:pt x="8765" y="6094"/>
                  </a:cubicBezTo>
                  <a:cubicBezTo>
                    <a:pt x="8715" y="6435"/>
                    <a:pt x="8629" y="6773"/>
                    <a:pt x="8510" y="7096"/>
                  </a:cubicBezTo>
                  <a:cubicBezTo>
                    <a:pt x="8435" y="7234"/>
                    <a:pt x="8352" y="7368"/>
                    <a:pt x="8261" y="7498"/>
                  </a:cubicBezTo>
                  <a:cubicBezTo>
                    <a:pt x="7405" y="8715"/>
                    <a:pt x="5840" y="9377"/>
                    <a:pt x="4405" y="9277"/>
                  </a:cubicBezTo>
                  <a:cubicBezTo>
                    <a:pt x="3004" y="9179"/>
                    <a:pt x="1652" y="8356"/>
                    <a:pt x="1099" y="6882"/>
                  </a:cubicBezTo>
                  <a:cubicBezTo>
                    <a:pt x="990" y="6590"/>
                    <a:pt x="918" y="6284"/>
                    <a:pt x="881" y="5975"/>
                  </a:cubicBezTo>
                  <a:cubicBezTo>
                    <a:pt x="972" y="5659"/>
                    <a:pt x="1111" y="5355"/>
                    <a:pt x="1273" y="5082"/>
                  </a:cubicBezTo>
                  <a:close/>
                  <a:moveTo>
                    <a:pt x="7132" y="2600"/>
                  </a:moveTo>
                  <a:cubicBezTo>
                    <a:pt x="7291" y="2641"/>
                    <a:pt x="7447" y="2692"/>
                    <a:pt x="7598" y="2751"/>
                  </a:cubicBezTo>
                  <a:cubicBezTo>
                    <a:pt x="7663" y="2823"/>
                    <a:pt x="7727" y="2897"/>
                    <a:pt x="7788" y="2973"/>
                  </a:cubicBezTo>
                  <a:cubicBezTo>
                    <a:pt x="7580" y="2835"/>
                    <a:pt x="7361" y="2710"/>
                    <a:pt x="7132" y="2600"/>
                  </a:cubicBezTo>
                  <a:close/>
                  <a:moveTo>
                    <a:pt x="9027" y="4739"/>
                  </a:moveTo>
                  <a:cubicBezTo>
                    <a:pt x="9053" y="5273"/>
                    <a:pt x="8990" y="5810"/>
                    <a:pt x="8836" y="6316"/>
                  </a:cubicBezTo>
                  <a:cubicBezTo>
                    <a:pt x="8837" y="6291"/>
                    <a:pt x="8839" y="6266"/>
                    <a:pt x="8841" y="6241"/>
                  </a:cubicBezTo>
                  <a:cubicBezTo>
                    <a:pt x="8914" y="5833"/>
                    <a:pt x="8939" y="5419"/>
                    <a:pt x="8916" y="5018"/>
                  </a:cubicBezTo>
                  <a:cubicBezTo>
                    <a:pt x="8896" y="4663"/>
                    <a:pt x="8835" y="4311"/>
                    <a:pt x="8735" y="3973"/>
                  </a:cubicBezTo>
                  <a:cubicBezTo>
                    <a:pt x="8860" y="4217"/>
                    <a:pt x="8957" y="4475"/>
                    <a:pt x="9027" y="4739"/>
                  </a:cubicBezTo>
                  <a:close/>
                  <a:moveTo>
                    <a:pt x="8092" y="8342"/>
                  </a:moveTo>
                  <a:cubicBezTo>
                    <a:pt x="7990" y="8416"/>
                    <a:pt x="7885" y="8486"/>
                    <a:pt x="7777" y="8552"/>
                  </a:cubicBezTo>
                  <a:cubicBezTo>
                    <a:pt x="8153" y="8109"/>
                    <a:pt x="8446" y="7582"/>
                    <a:pt x="8640" y="7017"/>
                  </a:cubicBezTo>
                  <a:cubicBezTo>
                    <a:pt x="8527" y="7493"/>
                    <a:pt x="8342" y="7944"/>
                    <a:pt x="8092" y="8342"/>
                  </a:cubicBezTo>
                  <a:close/>
                  <a:moveTo>
                    <a:pt x="7506" y="8705"/>
                  </a:moveTo>
                  <a:cubicBezTo>
                    <a:pt x="7136" y="8898"/>
                    <a:pt x="6741" y="9047"/>
                    <a:pt x="6344" y="9149"/>
                  </a:cubicBezTo>
                  <a:cubicBezTo>
                    <a:pt x="6094" y="9214"/>
                    <a:pt x="5837" y="9261"/>
                    <a:pt x="5576" y="9291"/>
                  </a:cubicBezTo>
                  <a:cubicBezTo>
                    <a:pt x="6597" y="9096"/>
                    <a:pt x="7545" y="8514"/>
                    <a:pt x="8197" y="7695"/>
                  </a:cubicBezTo>
                  <a:cubicBezTo>
                    <a:pt x="8244" y="7635"/>
                    <a:pt x="8290" y="7574"/>
                    <a:pt x="8333" y="7512"/>
                  </a:cubicBezTo>
                  <a:cubicBezTo>
                    <a:pt x="8120" y="7956"/>
                    <a:pt x="7840" y="8362"/>
                    <a:pt x="7506" y="8705"/>
                  </a:cubicBezTo>
                  <a:close/>
                  <a:moveTo>
                    <a:pt x="8549" y="3753"/>
                  </a:moveTo>
                  <a:cubicBezTo>
                    <a:pt x="8733" y="4273"/>
                    <a:pt x="8820" y="4834"/>
                    <a:pt x="8819" y="5384"/>
                  </a:cubicBezTo>
                  <a:cubicBezTo>
                    <a:pt x="8741" y="4683"/>
                    <a:pt x="8515" y="3996"/>
                    <a:pt x="8165" y="3405"/>
                  </a:cubicBezTo>
                  <a:cubicBezTo>
                    <a:pt x="8300" y="3515"/>
                    <a:pt x="8428" y="3632"/>
                    <a:pt x="8549" y="3753"/>
                  </a:cubicBezTo>
                  <a:close/>
                  <a:moveTo>
                    <a:pt x="7599" y="8748"/>
                  </a:moveTo>
                  <a:cubicBezTo>
                    <a:pt x="7727" y="8678"/>
                    <a:pt x="7852" y="8602"/>
                    <a:pt x="7973" y="8520"/>
                  </a:cubicBezTo>
                  <a:cubicBezTo>
                    <a:pt x="7969" y="8526"/>
                    <a:pt x="7964" y="8533"/>
                    <a:pt x="7960" y="8539"/>
                  </a:cubicBezTo>
                  <a:cubicBezTo>
                    <a:pt x="7616" y="8905"/>
                    <a:pt x="7208" y="9195"/>
                    <a:pt x="6766" y="9406"/>
                  </a:cubicBezTo>
                  <a:cubicBezTo>
                    <a:pt x="7073" y="9225"/>
                    <a:pt x="7352" y="9003"/>
                    <a:pt x="7599" y="8748"/>
                  </a:cubicBezTo>
                  <a:close/>
                  <a:moveTo>
                    <a:pt x="8359" y="8041"/>
                  </a:moveTo>
                  <a:cubicBezTo>
                    <a:pt x="8579" y="7613"/>
                    <a:pt x="8728" y="7138"/>
                    <a:pt x="8800" y="6645"/>
                  </a:cubicBezTo>
                  <a:cubicBezTo>
                    <a:pt x="8991" y="6158"/>
                    <a:pt x="9092" y="5636"/>
                    <a:pt x="9105" y="5112"/>
                  </a:cubicBezTo>
                  <a:cubicBezTo>
                    <a:pt x="9116" y="5181"/>
                    <a:pt x="9126" y="5249"/>
                    <a:pt x="9133" y="5318"/>
                  </a:cubicBezTo>
                  <a:cubicBezTo>
                    <a:pt x="9168" y="6275"/>
                    <a:pt x="8895" y="7253"/>
                    <a:pt x="8359" y="8041"/>
                  </a:cubicBezTo>
                  <a:close/>
                  <a:moveTo>
                    <a:pt x="8987" y="4318"/>
                  </a:moveTo>
                  <a:cubicBezTo>
                    <a:pt x="8993" y="4357"/>
                    <a:pt x="8998" y="4397"/>
                    <a:pt x="9002" y="4437"/>
                  </a:cubicBezTo>
                  <a:cubicBezTo>
                    <a:pt x="8964" y="4328"/>
                    <a:pt x="8922" y="4221"/>
                    <a:pt x="8875" y="4115"/>
                  </a:cubicBezTo>
                  <a:cubicBezTo>
                    <a:pt x="8905" y="4151"/>
                    <a:pt x="8934" y="4187"/>
                    <a:pt x="8962" y="4224"/>
                  </a:cubicBezTo>
                  <a:cubicBezTo>
                    <a:pt x="8970" y="4255"/>
                    <a:pt x="8979" y="4287"/>
                    <a:pt x="8987" y="4318"/>
                  </a:cubicBezTo>
                  <a:close/>
                  <a:moveTo>
                    <a:pt x="8423" y="3465"/>
                  </a:moveTo>
                  <a:cubicBezTo>
                    <a:pt x="8278" y="3333"/>
                    <a:pt x="8123" y="3209"/>
                    <a:pt x="7960" y="3092"/>
                  </a:cubicBezTo>
                  <a:cubicBezTo>
                    <a:pt x="7892" y="2996"/>
                    <a:pt x="7820" y="2902"/>
                    <a:pt x="7745" y="2813"/>
                  </a:cubicBezTo>
                  <a:cubicBezTo>
                    <a:pt x="7795" y="2835"/>
                    <a:pt x="7845" y="2858"/>
                    <a:pt x="7893" y="2882"/>
                  </a:cubicBezTo>
                  <a:cubicBezTo>
                    <a:pt x="7947" y="2931"/>
                    <a:pt x="8001" y="2981"/>
                    <a:pt x="8053" y="3032"/>
                  </a:cubicBezTo>
                  <a:cubicBezTo>
                    <a:pt x="8188" y="3168"/>
                    <a:pt x="8312" y="3313"/>
                    <a:pt x="8423" y="3465"/>
                  </a:cubicBezTo>
                  <a:close/>
                  <a:moveTo>
                    <a:pt x="7417" y="2568"/>
                  </a:moveTo>
                  <a:cubicBezTo>
                    <a:pt x="7166" y="2486"/>
                    <a:pt x="6904" y="2426"/>
                    <a:pt x="6637" y="2387"/>
                  </a:cubicBezTo>
                  <a:cubicBezTo>
                    <a:pt x="6461" y="2321"/>
                    <a:pt x="6282" y="2264"/>
                    <a:pt x="6100" y="2214"/>
                  </a:cubicBezTo>
                  <a:cubicBezTo>
                    <a:pt x="5728" y="1993"/>
                    <a:pt x="5312" y="1840"/>
                    <a:pt x="4866" y="1770"/>
                  </a:cubicBezTo>
                  <a:cubicBezTo>
                    <a:pt x="5693" y="1779"/>
                    <a:pt x="6519" y="1986"/>
                    <a:pt x="7222" y="2395"/>
                  </a:cubicBezTo>
                  <a:cubicBezTo>
                    <a:pt x="7289" y="2451"/>
                    <a:pt x="7354" y="2508"/>
                    <a:pt x="7417" y="2568"/>
                  </a:cubicBezTo>
                  <a:close/>
                  <a:moveTo>
                    <a:pt x="990" y="3888"/>
                  </a:moveTo>
                  <a:cubicBezTo>
                    <a:pt x="758" y="4322"/>
                    <a:pt x="593" y="4794"/>
                    <a:pt x="505" y="5275"/>
                  </a:cubicBezTo>
                  <a:cubicBezTo>
                    <a:pt x="496" y="5107"/>
                    <a:pt x="495" y="4939"/>
                    <a:pt x="501" y="4771"/>
                  </a:cubicBezTo>
                  <a:cubicBezTo>
                    <a:pt x="624" y="4461"/>
                    <a:pt x="790" y="4163"/>
                    <a:pt x="990" y="3888"/>
                  </a:cubicBezTo>
                  <a:close/>
                  <a:moveTo>
                    <a:pt x="1351" y="3455"/>
                  </a:moveTo>
                  <a:cubicBezTo>
                    <a:pt x="1360" y="3445"/>
                    <a:pt x="1370" y="3435"/>
                    <a:pt x="1379" y="3426"/>
                  </a:cubicBezTo>
                  <a:cubicBezTo>
                    <a:pt x="1308" y="3543"/>
                    <a:pt x="1243" y="3665"/>
                    <a:pt x="1185" y="3792"/>
                  </a:cubicBezTo>
                  <a:cubicBezTo>
                    <a:pt x="912" y="4393"/>
                    <a:pt x="792" y="5085"/>
                    <a:pt x="836" y="5759"/>
                  </a:cubicBezTo>
                  <a:cubicBezTo>
                    <a:pt x="763" y="5977"/>
                    <a:pt x="714" y="6202"/>
                    <a:pt x="690" y="6430"/>
                  </a:cubicBezTo>
                  <a:cubicBezTo>
                    <a:pt x="657" y="6309"/>
                    <a:pt x="629" y="6188"/>
                    <a:pt x="604" y="6067"/>
                  </a:cubicBezTo>
                  <a:cubicBezTo>
                    <a:pt x="571" y="5901"/>
                    <a:pt x="546" y="5734"/>
                    <a:pt x="528" y="5565"/>
                  </a:cubicBezTo>
                  <a:cubicBezTo>
                    <a:pt x="622" y="4822"/>
                    <a:pt x="912" y="4084"/>
                    <a:pt x="1351" y="3455"/>
                  </a:cubicBezTo>
                  <a:close/>
                  <a:moveTo>
                    <a:pt x="760" y="6862"/>
                  </a:moveTo>
                  <a:cubicBezTo>
                    <a:pt x="814" y="7020"/>
                    <a:pt x="876" y="7175"/>
                    <a:pt x="943" y="7326"/>
                  </a:cubicBezTo>
                  <a:cubicBezTo>
                    <a:pt x="880" y="7221"/>
                    <a:pt x="821" y="7113"/>
                    <a:pt x="768" y="7002"/>
                  </a:cubicBezTo>
                  <a:cubicBezTo>
                    <a:pt x="764" y="6956"/>
                    <a:pt x="761" y="6909"/>
                    <a:pt x="760" y="6862"/>
                  </a:cubicBezTo>
                  <a:close/>
                  <a:moveTo>
                    <a:pt x="8918" y="7272"/>
                  </a:moveTo>
                  <a:cubicBezTo>
                    <a:pt x="9154" y="6715"/>
                    <a:pt x="9250" y="6131"/>
                    <a:pt x="9222" y="5560"/>
                  </a:cubicBezTo>
                  <a:cubicBezTo>
                    <a:pt x="9226" y="5174"/>
                    <a:pt x="9184" y="4787"/>
                    <a:pt x="9096" y="4410"/>
                  </a:cubicBezTo>
                  <a:cubicBezTo>
                    <a:pt x="9360" y="4797"/>
                    <a:pt x="9552" y="5216"/>
                    <a:pt x="9656" y="5648"/>
                  </a:cubicBezTo>
                  <a:cubicBezTo>
                    <a:pt x="9627" y="5958"/>
                    <a:pt x="9563" y="6264"/>
                    <a:pt x="9462" y="6552"/>
                  </a:cubicBezTo>
                  <a:cubicBezTo>
                    <a:pt x="9271" y="7097"/>
                    <a:pt x="8953" y="7567"/>
                    <a:pt x="8554" y="7954"/>
                  </a:cubicBezTo>
                  <a:cubicBezTo>
                    <a:pt x="8695" y="7737"/>
                    <a:pt x="8817" y="7508"/>
                    <a:pt x="8918" y="7272"/>
                  </a:cubicBezTo>
                  <a:close/>
                  <a:moveTo>
                    <a:pt x="8870" y="3930"/>
                  </a:moveTo>
                  <a:cubicBezTo>
                    <a:pt x="8805" y="3852"/>
                    <a:pt x="8736" y="3777"/>
                    <a:pt x="8665" y="3702"/>
                  </a:cubicBezTo>
                  <a:cubicBezTo>
                    <a:pt x="8646" y="3670"/>
                    <a:pt x="8628" y="3638"/>
                    <a:pt x="8609" y="3607"/>
                  </a:cubicBezTo>
                  <a:cubicBezTo>
                    <a:pt x="8556" y="3472"/>
                    <a:pt x="8497" y="3340"/>
                    <a:pt x="8431" y="3212"/>
                  </a:cubicBezTo>
                  <a:cubicBezTo>
                    <a:pt x="8505" y="3267"/>
                    <a:pt x="8576" y="3325"/>
                    <a:pt x="8644" y="3386"/>
                  </a:cubicBezTo>
                  <a:cubicBezTo>
                    <a:pt x="8731" y="3562"/>
                    <a:pt x="8806" y="3744"/>
                    <a:pt x="8870" y="3930"/>
                  </a:cubicBezTo>
                  <a:close/>
                  <a:moveTo>
                    <a:pt x="8287" y="3162"/>
                  </a:moveTo>
                  <a:cubicBezTo>
                    <a:pt x="8252" y="3121"/>
                    <a:pt x="8217" y="3081"/>
                    <a:pt x="8181" y="3042"/>
                  </a:cubicBezTo>
                  <a:cubicBezTo>
                    <a:pt x="8201" y="3054"/>
                    <a:pt x="8221" y="3066"/>
                    <a:pt x="8241" y="3079"/>
                  </a:cubicBezTo>
                  <a:cubicBezTo>
                    <a:pt x="8257" y="3107"/>
                    <a:pt x="8272" y="3134"/>
                    <a:pt x="8287" y="3162"/>
                  </a:cubicBezTo>
                  <a:close/>
                  <a:moveTo>
                    <a:pt x="450" y="4909"/>
                  </a:moveTo>
                  <a:cubicBezTo>
                    <a:pt x="446" y="5104"/>
                    <a:pt x="453" y="5300"/>
                    <a:pt x="470" y="5495"/>
                  </a:cubicBezTo>
                  <a:cubicBezTo>
                    <a:pt x="452" y="5631"/>
                    <a:pt x="440" y="5769"/>
                    <a:pt x="434" y="5906"/>
                  </a:cubicBezTo>
                  <a:cubicBezTo>
                    <a:pt x="391" y="5597"/>
                    <a:pt x="388" y="5280"/>
                    <a:pt x="430" y="4965"/>
                  </a:cubicBezTo>
                  <a:cubicBezTo>
                    <a:pt x="437" y="4947"/>
                    <a:pt x="443" y="4928"/>
                    <a:pt x="450" y="4909"/>
                  </a:cubicBezTo>
                  <a:close/>
                  <a:moveTo>
                    <a:pt x="517" y="6554"/>
                  </a:moveTo>
                  <a:cubicBezTo>
                    <a:pt x="565" y="6709"/>
                    <a:pt x="622" y="6858"/>
                    <a:pt x="686" y="7000"/>
                  </a:cubicBezTo>
                  <a:cubicBezTo>
                    <a:pt x="709" y="7230"/>
                    <a:pt x="765" y="7449"/>
                    <a:pt x="846" y="7654"/>
                  </a:cubicBezTo>
                  <a:cubicBezTo>
                    <a:pt x="784" y="7547"/>
                    <a:pt x="726" y="7437"/>
                    <a:pt x="673" y="7325"/>
                  </a:cubicBezTo>
                  <a:cubicBezTo>
                    <a:pt x="597" y="7076"/>
                    <a:pt x="545" y="6817"/>
                    <a:pt x="517" y="6554"/>
                  </a:cubicBezTo>
                  <a:close/>
                  <a:moveTo>
                    <a:pt x="5661" y="10031"/>
                  </a:moveTo>
                  <a:cubicBezTo>
                    <a:pt x="6315" y="9919"/>
                    <a:pt x="6948" y="9637"/>
                    <a:pt x="7459" y="9194"/>
                  </a:cubicBezTo>
                  <a:cubicBezTo>
                    <a:pt x="7582" y="9087"/>
                    <a:pt x="7697" y="8973"/>
                    <a:pt x="7804" y="8852"/>
                  </a:cubicBezTo>
                  <a:cubicBezTo>
                    <a:pt x="8012" y="8657"/>
                    <a:pt x="8203" y="8443"/>
                    <a:pt x="8373" y="8216"/>
                  </a:cubicBezTo>
                  <a:cubicBezTo>
                    <a:pt x="8916" y="7751"/>
                    <a:pt x="9342" y="7150"/>
                    <a:pt x="9567" y="6452"/>
                  </a:cubicBezTo>
                  <a:cubicBezTo>
                    <a:pt x="9598" y="6354"/>
                    <a:pt x="9625" y="6255"/>
                    <a:pt x="9648" y="6155"/>
                  </a:cubicBezTo>
                  <a:cubicBezTo>
                    <a:pt x="9608" y="6562"/>
                    <a:pt x="9504" y="6970"/>
                    <a:pt x="9347" y="7347"/>
                  </a:cubicBezTo>
                  <a:cubicBezTo>
                    <a:pt x="8786" y="8691"/>
                    <a:pt x="7449" y="9727"/>
                    <a:pt x="6041" y="10061"/>
                  </a:cubicBezTo>
                  <a:cubicBezTo>
                    <a:pt x="5579" y="10170"/>
                    <a:pt x="5076" y="10208"/>
                    <a:pt x="4569" y="10170"/>
                  </a:cubicBezTo>
                  <a:cubicBezTo>
                    <a:pt x="4935" y="10169"/>
                    <a:pt x="5303" y="10122"/>
                    <a:pt x="5661" y="10031"/>
                  </a:cubicBezTo>
                  <a:close/>
                  <a:moveTo>
                    <a:pt x="9636" y="5288"/>
                  </a:moveTo>
                  <a:cubicBezTo>
                    <a:pt x="9618" y="5233"/>
                    <a:pt x="9599" y="5178"/>
                    <a:pt x="9578" y="5123"/>
                  </a:cubicBezTo>
                  <a:cubicBezTo>
                    <a:pt x="9445" y="4774"/>
                    <a:pt x="9260" y="4441"/>
                    <a:pt x="9029" y="4132"/>
                  </a:cubicBezTo>
                  <a:cubicBezTo>
                    <a:pt x="9001" y="3974"/>
                    <a:pt x="8965" y="3818"/>
                    <a:pt x="8921" y="3665"/>
                  </a:cubicBezTo>
                  <a:cubicBezTo>
                    <a:pt x="8964" y="3715"/>
                    <a:pt x="9007" y="3766"/>
                    <a:pt x="9048" y="3819"/>
                  </a:cubicBezTo>
                  <a:cubicBezTo>
                    <a:pt x="9374" y="4247"/>
                    <a:pt x="9566" y="4760"/>
                    <a:pt x="9636" y="5288"/>
                  </a:cubicBezTo>
                  <a:close/>
                  <a:moveTo>
                    <a:pt x="7057" y="1543"/>
                  </a:moveTo>
                  <a:cubicBezTo>
                    <a:pt x="7659" y="1954"/>
                    <a:pt x="8158" y="2508"/>
                    <a:pt x="8515" y="3140"/>
                  </a:cubicBezTo>
                  <a:cubicBezTo>
                    <a:pt x="8449" y="3089"/>
                    <a:pt x="8381" y="3040"/>
                    <a:pt x="8311" y="2994"/>
                  </a:cubicBezTo>
                  <a:cubicBezTo>
                    <a:pt x="8152" y="2727"/>
                    <a:pt x="7963" y="2477"/>
                    <a:pt x="7743" y="2251"/>
                  </a:cubicBezTo>
                  <a:cubicBezTo>
                    <a:pt x="7087" y="1579"/>
                    <a:pt x="6192" y="1227"/>
                    <a:pt x="5275" y="1147"/>
                  </a:cubicBezTo>
                  <a:cubicBezTo>
                    <a:pt x="5777" y="1138"/>
                    <a:pt x="6273" y="1203"/>
                    <a:pt x="6738" y="1341"/>
                  </a:cubicBezTo>
                  <a:cubicBezTo>
                    <a:pt x="6847" y="1405"/>
                    <a:pt x="6954" y="1472"/>
                    <a:pt x="7057" y="1543"/>
                  </a:cubicBezTo>
                  <a:close/>
                  <a:moveTo>
                    <a:pt x="603" y="7337"/>
                  </a:moveTo>
                  <a:cubicBezTo>
                    <a:pt x="611" y="7352"/>
                    <a:pt x="619" y="7367"/>
                    <a:pt x="626" y="7383"/>
                  </a:cubicBezTo>
                  <a:cubicBezTo>
                    <a:pt x="660" y="7490"/>
                    <a:pt x="699" y="7595"/>
                    <a:pt x="741" y="7697"/>
                  </a:cubicBezTo>
                  <a:cubicBezTo>
                    <a:pt x="732" y="7678"/>
                    <a:pt x="722" y="7660"/>
                    <a:pt x="713" y="7641"/>
                  </a:cubicBezTo>
                  <a:cubicBezTo>
                    <a:pt x="614" y="7438"/>
                    <a:pt x="533" y="7229"/>
                    <a:pt x="469" y="7018"/>
                  </a:cubicBezTo>
                  <a:cubicBezTo>
                    <a:pt x="510" y="7126"/>
                    <a:pt x="555" y="7232"/>
                    <a:pt x="603" y="7337"/>
                  </a:cubicBezTo>
                  <a:close/>
                  <a:moveTo>
                    <a:pt x="9387" y="7964"/>
                  </a:moveTo>
                  <a:cubicBezTo>
                    <a:pt x="8893" y="8991"/>
                    <a:pt x="7915" y="9835"/>
                    <a:pt x="6841" y="10205"/>
                  </a:cubicBezTo>
                  <a:cubicBezTo>
                    <a:pt x="5748" y="10581"/>
                    <a:pt x="4473" y="10505"/>
                    <a:pt x="3390" y="10075"/>
                  </a:cubicBezTo>
                  <a:cubicBezTo>
                    <a:pt x="3179" y="9992"/>
                    <a:pt x="2972" y="9893"/>
                    <a:pt x="2771" y="9781"/>
                  </a:cubicBezTo>
                  <a:cubicBezTo>
                    <a:pt x="4108" y="10385"/>
                    <a:pt x="5831" y="10354"/>
                    <a:pt x="7125" y="9725"/>
                  </a:cubicBezTo>
                  <a:cubicBezTo>
                    <a:pt x="8465" y="9073"/>
                    <a:pt x="9596" y="7521"/>
                    <a:pt x="9730" y="6076"/>
                  </a:cubicBezTo>
                  <a:cubicBezTo>
                    <a:pt x="9794" y="6672"/>
                    <a:pt x="9699" y="7314"/>
                    <a:pt x="9387" y="7964"/>
                  </a:cubicBezTo>
                  <a:close/>
                  <a:moveTo>
                    <a:pt x="8549" y="2420"/>
                  </a:moveTo>
                  <a:cubicBezTo>
                    <a:pt x="9186" y="3072"/>
                    <a:pt x="9594" y="4032"/>
                    <a:pt x="9662" y="4969"/>
                  </a:cubicBezTo>
                  <a:cubicBezTo>
                    <a:pt x="9581" y="4614"/>
                    <a:pt x="9439" y="4258"/>
                    <a:pt x="9222" y="3916"/>
                  </a:cubicBezTo>
                  <a:cubicBezTo>
                    <a:pt x="9112" y="3742"/>
                    <a:pt x="8988" y="3584"/>
                    <a:pt x="8851" y="3442"/>
                  </a:cubicBezTo>
                  <a:cubicBezTo>
                    <a:pt x="8671" y="2912"/>
                    <a:pt x="8395" y="2415"/>
                    <a:pt x="8051" y="1987"/>
                  </a:cubicBezTo>
                  <a:cubicBezTo>
                    <a:pt x="8226" y="2116"/>
                    <a:pt x="8393" y="2260"/>
                    <a:pt x="8549" y="2420"/>
                  </a:cubicBezTo>
                  <a:close/>
                  <a:moveTo>
                    <a:pt x="5530" y="450"/>
                  </a:moveTo>
                  <a:cubicBezTo>
                    <a:pt x="6384" y="618"/>
                    <a:pt x="7148" y="1059"/>
                    <a:pt x="7731" y="1670"/>
                  </a:cubicBezTo>
                  <a:cubicBezTo>
                    <a:pt x="7428" y="1492"/>
                    <a:pt x="7102" y="1353"/>
                    <a:pt x="6760" y="1255"/>
                  </a:cubicBezTo>
                  <a:cubicBezTo>
                    <a:pt x="5905" y="758"/>
                    <a:pt x="4873" y="511"/>
                    <a:pt x="3915" y="623"/>
                  </a:cubicBezTo>
                  <a:cubicBezTo>
                    <a:pt x="3285" y="698"/>
                    <a:pt x="2680" y="942"/>
                    <a:pt x="2162" y="1299"/>
                  </a:cubicBezTo>
                  <a:cubicBezTo>
                    <a:pt x="3070" y="576"/>
                    <a:pt x="4387" y="227"/>
                    <a:pt x="5530" y="450"/>
                  </a:cubicBezTo>
                  <a:close/>
                  <a:moveTo>
                    <a:pt x="1214" y="2291"/>
                  </a:moveTo>
                  <a:cubicBezTo>
                    <a:pt x="849" y="2856"/>
                    <a:pt x="607" y="3521"/>
                    <a:pt x="505" y="4221"/>
                  </a:cubicBezTo>
                  <a:cubicBezTo>
                    <a:pt x="350" y="4626"/>
                    <a:pt x="255" y="5056"/>
                    <a:pt x="225" y="5496"/>
                  </a:cubicBezTo>
                  <a:cubicBezTo>
                    <a:pt x="178" y="4398"/>
                    <a:pt x="539" y="3184"/>
                    <a:pt x="1214" y="2291"/>
                  </a:cubicBezTo>
                  <a:close/>
                  <a:moveTo>
                    <a:pt x="266" y="6435"/>
                  </a:moveTo>
                  <a:cubicBezTo>
                    <a:pt x="399" y="7268"/>
                    <a:pt x="794" y="8076"/>
                    <a:pt x="1353" y="8712"/>
                  </a:cubicBezTo>
                  <a:cubicBezTo>
                    <a:pt x="764" y="8107"/>
                    <a:pt x="354" y="7325"/>
                    <a:pt x="266" y="643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FC7D3"/>
                </a:gs>
                <a:gs pos="70000">
                  <a:srgbClr val="31B9D5">
                    <a:alpha val="18000"/>
                  </a:srgbClr>
                </a:gs>
                <a:gs pos="30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F16EB3E-8F4B-4B28-83A3-331817114DE8}"/>
                </a:ext>
              </a:extLst>
            </p:cNvPr>
            <p:cNvSpPr/>
            <p:nvPr/>
          </p:nvSpPr>
          <p:spPr>
            <a:xfrm>
              <a:off x="3621062" y="937814"/>
              <a:ext cx="5357020" cy="5357020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70000">
                  <a:srgbClr val="31B9D5">
                    <a:alpha val="18000"/>
                  </a:srgbClr>
                </a:gs>
                <a:gs pos="30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BEA5F7B-1C78-4BD4-89C6-0D30D6AA2B50}"/>
                </a:ext>
              </a:extLst>
            </p:cNvPr>
            <p:cNvSpPr/>
            <p:nvPr/>
          </p:nvSpPr>
          <p:spPr>
            <a:xfrm>
              <a:off x="3487850" y="5073017"/>
              <a:ext cx="1028105" cy="1028105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14D38F1-99F3-4BEA-BCE3-F020AD5FDA2A}"/>
                </a:ext>
              </a:extLst>
            </p:cNvPr>
            <p:cNvSpPr/>
            <p:nvPr/>
          </p:nvSpPr>
          <p:spPr>
            <a:xfrm>
              <a:off x="7571496" y="428237"/>
              <a:ext cx="686341" cy="686341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5C14F0F3-354A-458A-B22A-12FFD43902A8}"/>
                </a:ext>
              </a:extLst>
            </p:cNvPr>
            <p:cNvSpPr/>
            <p:nvPr/>
          </p:nvSpPr>
          <p:spPr>
            <a:xfrm>
              <a:off x="4560644" y="2224305"/>
              <a:ext cx="329687" cy="329687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3B5430B-1C90-40FF-92CF-D0D44272170C}"/>
                </a:ext>
              </a:extLst>
            </p:cNvPr>
            <p:cNvSpPr/>
            <p:nvPr/>
          </p:nvSpPr>
          <p:spPr>
            <a:xfrm>
              <a:off x="8607760" y="5504906"/>
              <a:ext cx="596216" cy="596216"/>
            </a:xfrm>
            <a:prstGeom prst="ellipse">
              <a:avLst/>
            </a:prstGeom>
            <a:gradFill>
              <a:gsLst>
                <a:gs pos="100000">
                  <a:srgbClr val="0FC7D3"/>
                </a:gs>
                <a:gs pos="62000">
                  <a:srgbClr val="31B9D5">
                    <a:alpha val="18000"/>
                  </a:srgbClr>
                </a:gs>
                <a:gs pos="46000">
                  <a:srgbClr val="3AB6D6">
                    <a:alpha val="14000"/>
                  </a:srgbClr>
                </a:gs>
                <a:gs pos="0">
                  <a:srgbClr val="0FC7D3"/>
                </a:gs>
              </a:gsLst>
              <a:lin ang="5400000" scaled="1"/>
            </a:gradFill>
            <a:ln>
              <a:noFill/>
            </a:ln>
            <a:effectLst>
              <a:outerShdw blurRad="330200" dist="50800" dir="2700000" sx="102000" sy="10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346482" y="2857678"/>
            <a:ext cx="218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cap="all" dirty="0">
                <a:gradFill>
                  <a:gsLst>
                    <a:gs pos="100000">
                      <a:srgbClr val="00B0F0">
                        <a:alpha val="0"/>
                      </a:srgbClr>
                    </a:gs>
                    <a:gs pos="4100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8000"/>
                    </a:prstClr>
                  </a:outerShdw>
                </a:effectLst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PART</a:t>
            </a:r>
            <a:endParaRPr lang="zh-CN" altLang="en-US" sz="2400" cap="all" dirty="0">
              <a:gradFill>
                <a:gsLst>
                  <a:gs pos="100000">
                    <a:srgbClr val="00B0F0">
                      <a:alpha val="0"/>
                    </a:srgbClr>
                  </a:gs>
                  <a:gs pos="41000">
                    <a:srgbClr val="0FC7D3"/>
                  </a:gs>
                </a:gsLst>
                <a:lin ang="5400000" scaled="1"/>
              </a:gradFill>
              <a:effectLst>
                <a:outerShdw blurRad="60007" dist="310007" dir="7680000" sy="30000" kx="1300200" algn="ctr" rotWithShape="0">
                  <a:prstClr val="black">
                    <a:alpha val="8000"/>
                  </a:prstClr>
                </a:outerShdw>
              </a:effectLst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757972" y="1510010"/>
            <a:ext cx="524143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9600" b="1" cap="all" dirty="0">
              <a:gradFill>
                <a:gsLst>
                  <a:gs pos="100000">
                    <a:srgbClr val="00B0F0"/>
                  </a:gs>
                  <a:gs pos="0">
                    <a:srgbClr val="0FC7D3"/>
                  </a:gs>
                </a:gsLst>
                <a:lin ang="5400000" scaled="1"/>
              </a:gradFill>
              <a:effectLst>
                <a:outerShdw blurRad="60007" dist="310007" dir="7680000" sy="30000" kx="1300200" algn="ctr" rotWithShape="0">
                  <a:prstClr val="black">
                    <a:alpha val="18000"/>
                  </a:prstClr>
                </a:outerShdw>
              </a:effectLst>
              <a:latin typeface="Arial Rounded MT Bold" panose="020F0704030504030204" pitchFamily="34" charset="0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5" name="MH_Entry_1">
            <a:extLst>
              <a:ext uri="{FF2B5EF4-FFF2-40B4-BE49-F238E27FC236}">
                <a16:creationId xmlns:a16="http://schemas.microsoft.com/office/drawing/2014/main" id="{B49B6293-CE14-4EAC-A674-04787AE6984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40308" y="4037999"/>
            <a:ext cx="4792348" cy="80022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annual work summary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C0CFF97-A026-4506-91A5-1732F7861C03}"/>
              </a:ext>
            </a:extLst>
          </p:cNvPr>
          <p:cNvSpPr txBox="1"/>
          <p:nvPr/>
        </p:nvSpPr>
        <p:spPr>
          <a:xfrm>
            <a:off x="4111496" y="5115278"/>
            <a:ext cx="487917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14787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 rot="2900928">
            <a:off x="4335219" y="3327574"/>
            <a:ext cx="1713160" cy="9000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ounded Rectangle 18"/>
          <p:cNvSpPr/>
          <p:nvPr/>
        </p:nvSpPr>
        <p:spPr>
          <a:xfrm rot="2900928">
            <a:off x="5507587" y="4816340"/>
            <a:ext cx="2016768" cy="90006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ounded Rectangle 4"/>
          <p:cNvSpPr/>
          <p:nvPr/>
        </p:nvSpPr>
        <p:spPr>
          <a:xfrm rot="2900928">
            <a:off x="6046451" y="2353892"/>
            <a:ext cx="900063" cy="161473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ounded Rectangle 19"/>
          <p:cNvSpPr/>
          <p:nvPr/>
        </p:nvSpPr>
        <p:spPr>
          <a:xfrm rot="2900928">
            <a:off x="6433085" y="3781698"/>
            <a:ext cx="900063" cy="82172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24475" y="3961661"/>
            <a:ext cx="457176" cy="271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68444" y="4536427"/>
            <a:ext cx="457176" cy="271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68305" y="3995733"/>
            <a:ext cx="457176" cy="271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82354" y="3420945"/>
            <a:ext cx="457176" cy="271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64627" y="3510721"/>
            <a:ext cx="719749" cy="4695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  <a:endParaRPr 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6CCFBE-4D56-43E7-9997-7814B458F1A9}"/>
              </a:ext>
            </a:extLst>
          </p:cNvPr>
          <p:cNvGrpSpPr/>
          <p:nvPr/>
        </p:nvGrpSpPr>
        <p:grpSpPr>
          <a:xfrm>
            <a:off x="2756967" y="1602243"/>
            <a:ext cx="3542673" cy="740059"/>
            <a:chOff x="2756967" y="1829130"/>
            <a:chExt cx="3542673" cy="740059"/>
          </a:xfrm>
        </p:grpSpPr>
        <p:sp>
          <p:nvSpPr>
            <p:cNvPr id="34" name="Rectangle 33"/>
            <p:cNvSpPr/>
            <p:nvPr/>
          </p:nvSpPr>
          <p:spPr>
            <a:xfrm>
              <a:off x="5065327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756967" y="2138815"/>
              <a:ext cx="3542673" cy="430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425620" y="1615593"/>
            <a:ext cx="719749" cy="4695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34%</a:t>
            </a:r>
          </a:p>
        </p:txBody>
      </p:sp>
      <p:sp>
        <p:nvSpPr>
          <p:cNvPr id="23" name="TextBox 31"/>
          <p:cNvSpPr txBox="1"/>
          <p:nvPr/>
        </p:nvSpPr>
        <p:spPr>
          <a:xfrm>
            <a:off x="7933359" y="5288112"/>
            <a:ext cx="719749" cy="4695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28%</a:t>
            </a:r>
            <a:endParaRPr 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4993684" y="5457933"/>
            <a:ext cx="719749" cy="4695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36%</a:t>
            </a:r>
            <a:endParaRPr 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7471EDC-D35A-4605-9FDE-6992C0B66A23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F6EC50C-E8B5-4346-8FDA-92F4924C3F9E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547B4E73-2FF2-4F7B-AA01-B298728A93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E5CEDFD8-E9B8-4683-9EA2-451FA44D4771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9A382D6B-04D6-4E3C-8D93-BFEC50E4C887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30FB955-FB40-4C23-BDA4-1EADFF2B5042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C602B5A-8194-4F1D-8BCE-0FFD270D5FEE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573448B-0CF4-4D57-B185-DF6F66D99ED7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F227DEF-5913-41B1-885B-D54A807C9018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45" name="矩形 259">
              <a:extLst>
                <a:ext uri="{FF2B5EF4-FFF2-40B4-BE49-F238E27FC236}">
                  <a16:creationId xmlns:a16="http://schemas.microsoft.com/office/drawing/2014/main" id="{BA7754F6-366D-4B8A-86D9-D18E6E508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F57610C-B2C0-46FC-A52B-2FEFF80521B3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0FA99E9-C9AF-41E2-9E9C-0213062273C9}"/>
              </a:ext>
            </a:extLst>
          </p:cNvPr>
          <p:cNvGrpSpPr/>
          <p:nvPr/>
        </p:nvGrpSpPr>
        <p:grpSpPr>
          <a:xfrm>
            <a:off x="1216539" y="5387634"/>
            <a:ext cx="3542673" cy="740059"/>
            <a:chOff x="2756967" y="1829130"/>
            <a:chExt cx="3542673" cy="740059"/>
          </a:xfrm>
        </p:grpSpPr>
        <p:sp>
          <p:nvSpPr>
            <p:cNvPr id="48" name="Rectangle 33">
              <a:extLst>
                <a:ext uri="{FF2B5EF4-FFF2-40B4-BE49-F238E27FC236}">
                  <a16:creationId xmlns:a16="http://schemas.microsoft.com/office/drawing/2014/main" id="{5128BB3D-A4FA-44EA-AD70-8D88B4D86044}"/>
                </a:ext>
              </a:extLst>
            </p:cNvPr>
            <p:cNvSpPr/>
            <p:nvPr/>
          </p:nvSpPr>
          <p:spPr>
            <a:xfrm>
              <a:off x="5065327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Rectangle 34">
              <a:extLst>
                <a:ext uri="{FF2B5EF4-FFF2-40B4-BE49-F238E27FC236}">
                  <a16:creationId xmlns:a16="http://schemas.microsoft.com/office/drawing/2014/main" id="{0CF238B3-87A1-4EAF-A59D-94A7796D95E3}"/>
                </a:ext>
              </a:extLst>
            </p:cNvPr>
            <p:cNvSpPr/>
            <p:nvPr/>
          </p:nvSpPr>
          <p:spPr>
            <a:xfrm>
              <a:off x="2756967" y="2138815"/>
              <a:ext cx="3542673" cy="430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2FCD9C7-CA1B-4AB7-8C1E-884AF6EFE018}"/>
              </a:ext>
            </a:extLst>
          </p:cNvPr>
          <p:cNvGrpSpPr/>
          <p:nvPr/>
        </p:nvGrpSpPr>
        <p:grpSpPr>
          <a:xfrm>
            <a:off x="8745687" y="5152858"/>
            <a:ext cx="2148185" cy="961658"/>
            <a:chOff x="2756967" y="1829130"/>
            <a:chExt cx="2148185" cy="961658"/>
          </a:xfrm>
        </p:grpSpPr>
        <p:sp>
          <p:nvSpPr>
            <p:cNvPr id="51" name="Rectangle 33">
              <a:extLst>
                <a:ext uri="{FF2B5EF4-FFF2-40B4-BE49-F238E27FC236}">
                  <a16:creationId xmlns:a16="http://schemas.microsoft.com/office/drawing/2014/main" id="{155466EB-9046-43FE-8F04-CB0383B49877}"/>
                </a:ext>
              </a:extLst>
            </p:cNvPr>
            <p:cNvSpPr/>
            <p:nvPr/>
          </p:nvSpPr>
          <p:spPr>
            <a:xfrm>
              <a:off x="2756967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Rectangle 34">
              <a:extLst>
                <a:ext uri="{FF2B5EF4-FFF2-40B4-BE49-F238E27FC236}">
                  <a16:creationId xmlns:a16="http://schemas.microsoft.com/office/drawing/2014/main" id="{1961ECBB-B145-4133-9672-F75EF9FBAADE}"/>
                </a:ext>
              </a:extLst>
            </p:cNvPr>
            <p:cNvSpPr/>
            <p:nvPr/>
          </p:nvSpPr>
          <p:spPr>
            <a:xfrm>
              <a:off x="2756968" y="2138815"/>
              <a:ext cx="2148184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10703BD-B0AF-4078-BCB5-4CB86ED60B7C}"/>
              </a:ext>
            </a:extLst>
          </p:cNvPr>
          <p:cNvGrpSpPr/>
          <p:nvPr/>
        </p:nvGrpSpPr>
        <p:grpSpPr>
          <a:xfrm>
            <a:off x="8745687" y="3514904"/>
            <a:ext cx="2148185" cy="961658"/>
            <a:chOff x="2756967" y="1829130"/>
            <a:chExt cx="2148185" cy="961658"/>
          </a:xfrm>
        </p:grpSpPr>
        <p:sp>
          <p:nvSpPr>
            <p:cNvPr id="54" name="Rectangle 33">
              <a:extLst>
                <a:ext uri="{FF2B5EF4-FFF2-40B4-BE49-F238E27FC236}">
                  <a16:creationId xmlns:a16="http://schemas.microsoft.com/office/drawing/2014/main" id="{0B917440-07D6-4EED-A351-FF332A39193C}"/>
                </a:ext>
              </a:extLst>
            </p:cNvPr>
            <p:cNvSpPr/>
            <p:nvPr/>
          </p:nvSpPr>
          <p:spPr>
            <a:xfrm>
              <a:off x="2756967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Rectangle 34">
              <a:extLst>
                <a:ext uri="{FF2B5EF4-FFF2-40B4-BE49-F238E27FC236}">
                  <a16:creationId xmlns:a16="http://schemas.microsoft.com/office/drawing/2014/main" id="{F5218374-FD4E-4288-A644-ED5B22C1BB94}"/>
                </a:ext>
              </a:extLst>
            </p:cNvPr>
            <p:cNvSpPr/>
            <p:nvPr/>
          </p:nvSpPr>
          <p:spPr>
            <a:xfrm>
              <a:off x="2756968" y="2138815"/>
              <a:ext cx="2148184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262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24645" y="1984409"/>
            <a:ext cx="1631915" cy="1631916"/>
            <a:chOff x="1108416" y="1691638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 flipH="1">
              <a:off x="1108416" y="1691638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805677" y="2079544"/>
              <a:ext cx="387383" cy="25189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09232" y="2460170"/>
              <a:ext cx="1380278" cy="73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418064" y="3030124"/>
            <a:ext cx="1631915" cy="1631915"/>
            <a:chOff x="2739096" y="2833465"/>
            <a:chExt cx="1781907" cy="1781907"/>
          </a:xfrm>
        </p:grpSpPr>
        <p:sp>
          <p:nvSpPr>
            <p:cNvPr id="12" name="Oval 11"/>
            <p:cNvSpPr/>
            <p:nvPr/>
          </p:nvSpPr>
          <p:spPr>
            <a:xfrm flipH="1">
              <a:off x="2739096" y="2833465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442082" y="3124672"/>
              <a:ext cx="375934" cy="383568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914244" y="3628717"/>
              <a:ext cx="1431612" cy="73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04898" y="3030123"/>
            <a:ext cx="1631915" cy="1631915"/>
            <a:chOff x="6000456" y="2833465"/>
            <a:chExt cx="1781907" cy="1781907"/>
          </a:xfrm>
        </p:grpSpPr>
        <p:sp>
          <p:nvSpPr>
            <p:cNvPr id="11" name="Oval 10"/>
            <p:cNvSpPr/>
            <p:nvPr/>
          </p:nvSpPr>
          <p:spPr>
            <a:xfrm flipH="1">
              <a:off x="6000456" y="2833465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718709" y="3180944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13198" y="3628716"/>
              <a:ext cx="1356425" cy="73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391734" y="3030125"/>
            <a:ext cx="1631915" cy="1631916"/>
            <a:chOff x="9261816" y="2833466"/>
            <a:chExt cx="1781907" cy="1781907"/>
          </a:xfrm>
        </p:grpSpPr>
        <p:sp>
          <p:nvSpPr>
            <p:cNvPr id="10" name="Oval 9"/>
            <p:cNvSpPr/>
            <p:nvPr/>
          </p:nvSpPr>
          <p:spPr>
            <a:xfrm flipH="1">
              <a:off x="9261816" y="2833466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965756" y="3209080"/>
              <a:ext cx="374026" cy="26334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467685" y="3628717"/>
              <a:ext cx="1370169" cy="73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11481" y="1984409"/>
            <a:ext cx="1631915" cy="1631916"/>
            <a:chOff x="4369776" y="1691638"/>
            <a:chExt cx="1781907" cy="1781907"/>
          </a:xfrm>
        </p:grpSpPr>
        <p:sp>
          <p:nvSpPr>
            <p:cNvPr id="8" name="Oval 7"/>
            <p:cNvSpPr/>
            <p:nvPr/>
          </p:nvSpPr>
          <p:spPr>
            <a:xfrm flipH="1">
              <a:off x="4369776" y="1691638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086120" y="1900044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63721" y="2460170"/>
              <a:ext cx="1394018" cy="73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98315" y="1984409"/>
            <a:ext cx="1631915" cy="1631916"/>
            <a:chOff x="7631136" y="1691638"/>
            <a:chExt cx="1781907" cy="1781907"/>
          </a:xfrm>
        </p:grpSpPr>
        <p:sp>
          <p:nvSpPr>
            <p:cNvPr id="7" name="Oval 6"/>
            <p:cNvSpPr/>
            <p:nvPr/>
          </p:nvSpPr>
          <p:spPr>
            <a:xfrm flipH="1">
              <a:off x="7631136" y="1691638"/>
              <a:ext cx="1781907" cy="17819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290231" y="1926902"/>
              <a:ext cx="463715" cy="44463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811646" y="2460170"/>
              <a:ext cx="1425442" cy="73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802885" y="3672532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804749" y="3672532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742198" y="3672532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855A6A0-F567-465B-AAD4-3C464E8317F5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978D6C64-482C-429F-9ABA-B2367C290D9F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id="{0E88DF42-3B6D-43BB-BC7B-2EF8E47839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D4862087-E7FD-4C97-B087-4526B965A9D1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FD6B40C-4C2D-4918-983F-970FDBD15CB0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A6242F3-C204-48F5-9CF3-C2FF77DC6D55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8E10B5D-5E7D-4D21-B6D7-578FF6A24326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432FF4F-7DA6-4871-BC66-53024941C54A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8C09EEE-7A64-4CD7-A78C-6DC392C58B5D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45" name="矩形 259">
              <a:extLst>
                <a:ext uri="{FF2B5EF4-FFF2-40B4-BE49-F238E27FC236}">
                  <a16:creationId xmlns:a16="http://schemas.microsoft.com/office/drawing/2014/main" id="{2D405787-7F96-4E90-95B7-9C0564BC7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C263700-0A6B-4526-91E7-114AEB0CF880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5191A77-6D82-4B92-B606-0977933D07BB}"/>
              </a:ext>
            </a:extLst>
          </p:cNvPr>
          <p:cNvGrpSpPr/>
          <p:nvPr/>
        </p:nvGrpSpPr>
        <p:grpSpPr>
          <a:xfrm>
            <a:off x="7668106" y="4909519"/>
            <a:ext cx="2148184" cy="1017921"/>
            <a:chOff x="2381852" y="1829130"/>
            <a:chExt cx="2148184" cy="1017921"/>
          </a:xfrm>
        </p:grpSpPr>
        <p:sp>
          <p:nvSpPr>
            <p:cNvPr id="54" name="Rectangle 33">
              <a:extLst>
                <a:ext uri="{FF2B5EF4-FFF2-40B4-BE49-F238E27FC236}">
                  <a16:creationId xmlns:a16="http://schemas.microsoft.com/office/drawing/2014/main" id="{C40782F4-6067-437C-9CEB-0CF30AB13186}"/>
                </a:ext>
              </a:extLst>
            </p:cNvPr>
            <p:cNvSpPr/>
            <p:nvPr/>
          </p:nvSpPr>
          <p:spPr>
            <a:xfrm>
              <a:off x="2850009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Rectangle 34">
              <a:extLst>
                <a:ext uri="{FF2B5EF4-FFF2-40B4-BE49-F238E27FC236}">
                  <a16:creationId xmlns:a16="http://schemas.microsoft.com/office/drawing/2014/main" id="{6D0A9E37-64E5-40BA-9D64-50B8F281467F}"/>
                </a:ext>
              </a:extLst>
            </p:cNvPr>
            <p:cNvSpPr/>
            <p:nvPr/>
          </p:nvSpPr>
          <p:spPr>
            <a:xfrm>
              <a:off x="2381852" y="2195078"/>
              <a:ext cx="2148184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C91A1CA-23F1-4716-B944-328506AE673C}"/>
              </a:ext>
            </a:extLst>
          </p:cNvPr>
          <p:cNvGrpSpPr/>
          <p:nvPr/>
        </p:nvGrpSpPr>
        <p:grpSpPr>
          <a:xfrm>
            <a:off x="4730657" y="4909519"/>
            <a:ext cx="2148184" cy="1017921"/>
            <a:chOff x="2381852" y="1829130"/>
            <a:chExt cx="2148184" cy="1017921"/>
          </a:xfrm>
        </p:grpSpPr>
        <p:sp>
          <p:nvSpPr>
            <p:cNvPr id="57" name="Rectangle 33">
              <a:extLst>
                <a:ext uri="{FF2B5EF4-FFF2-40B4-BE49-F238E27FC236}">
                  <a16:creationId xmlns:a16="http://schemas.microsoft.com/office/drawing/2014/main" id="{26E2DE23-9720-400E-9A8D-F339E70CA805}"/>
                </a:ext>
              </a:extLst>
            </p:cNvPr>
            <p:cNvSpPr/>
            <p:nvPr/>
          </p:nvSpPr>
          <p:spPr>
            <a:xfrm>
              <a:off x="2850009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Rectangle 34">
              <a:extLst>
                <a:ext uri="{FF2B5EF4-FFF2-40B4-BE49-F238E27FC236}">
                  <a16:creationId xmlns:a16="http://schemas.microsoft.com/office/drawing/2014/main" id="{164F7D4A-3727-4E05-8B7C-4A3288B6B1B7}"/>
                </a:ext>
              </a:extLst>
            </p:cNvPr>
            <p:cNvSpPr/>
            <p:nvPr/>
          </p:nvSpPr>
          <p:spPr>
            <a:xfrm>
              <a:off x="2381852" y="2195078"/>
              <a:ext cx="2148184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5592B39-FA83-497B-A60D-1F338D1DFF05}"/>
              </a:ext>
            </a:extLst>
          </p:cNvPr>
          <p:cNvGrpSpPr/>
          <p:nvPr/>
        </p:nvGrpSpPr>
        <p:grpSpPr>
          <a:xfrm>
            <a:off x="1728793" y="4909519"/>
            <a:ext cx="2148184" cy="1017921"/>
            <a:chOff x="2381852" y="1829130"/>
            <a:chExt cx="2148184" cy="1017921"/>
          </a:xfrm>
        </p:grpSpPr>
        <p:sp>
          <p:nvSpPr>
            <p:cNvPr id="60" name="Rectangle 33">
              <a:extLst>
                <a:ext uri="{FF2B5EF4-FFF2-40B4-BE49-F238E27FC236}">
                  <a16:creationId xmlns:a16="http://schemas.microsoft.com/office/drawing/2014/main" id="{3F89CD65-42D6-450A-AE14-D16B00C45D7F}"/>
                </a:ext>
              </a:extLst>
            </p:cNvPr>
            <p:cNvSpPr/>
            <p:nvPr/>
          </p:nvSpPr>
          <p:spPr>
            <a:xfrm>
              <a:off x="2850009" y="1829130"/>
              <a:ext cx="1211870" cy="27841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Rectangle 34">
              <a:extLst>
                <a:ext uri="{FF2B5EF4-FFF2-40B4-BE49-F238E27FC236}">
                  <a16:creationId xmlns:a16="http://schemas.microsoft.com/office/drawing/2014/main" id="{A1DB6CAF-B579-4A8E-8359-4027127F6DF7}"/>
                </a:ext>
              </a:extLst>
            </p:cNvPr>
            <p:cNvSpPr/>
            <p:nvPr/>
          </p:nvSpPr>
          <p:spPr>
            <a:xfrm>
              <a:off x="2381852" y="2195078"/>
              <a:ext cx="2148184" cy="6519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716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s-ES_tradnl" sz="1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s-ES_tradnl" sz="1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s-ES_tradnl" sz="1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s-ES_tradnl" sz="1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+mn-lt"/>
                <a:cs typeface="+mn-ea"/>
                <a:sym typeface="+mn-lt"/>
              </a:rPr>
              <a:t>04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3616BC8-9467-4CDE-A0FA-B79AED80EF85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6D61A48-531C-4C0F-A4FF-AA94DADF735B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97DB677C-519F-477E-82B0-9A98F3320C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EF0B8CB2-05F7-41D8-A5FD-F45DB900E031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4E3E39BD-6D12-4027-B9FA-D8018307458C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54B57FA-786D-41E2-BC51-87320F0F94E0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CE24741-EB6F-42E8-8C7B-251C96179D29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D616C28-D19C-495C-AE81-70444438BEB7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84083BB-D34B-4872-AF31-FF1918C5AD29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44" name="矩形 259">
              <a:extLst>
                <a:ext uri="{FF2B5EF4-FFF2-40B4-BE49-F238E27FC236}">
                  <a16:creationId xmlns:a16="http://schemas.microsoft.com/office/drawing/2014/main" id="{4336309A-5AC1-4892-8770-FEB6A4C4D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9C1CA1-DC8D-4CF6-A845-126B414F819D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439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518801228"/>
              </p:ext>
            </p:extLst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320181"/>
            <a:ext cx="3173854" cy="52732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202065"/>
            <a:ext cx="3173854" cy="52732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083949"/>
            <a:ext cx="3173854" cy="52732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4965834"/>
            <a:ext cx="3173854" cy="52732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A4DDA78-7F5E-4A56-80A0-2F5DE594087B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028CE6B-282E-4329-9761-A3FAE5184AFA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42EF22D6-C6A6-4196-9056-67F2B1107B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5ACA1AD-2C88-4E5F-913A-2A83EBD1A699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C26858C-DDE5-4D1E-BC3A-2B936A272BCE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7C55CF9C-C2CF-4430-9F3A-91043BAE81D6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E3B77F3-3010-4C5E-829B-A360F06D4C42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C81EEA9-99D1-489C-8EBF-BB11624FA11A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B08CF92-1039-48A3-B9F7-AEE47DE8FACD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6" name="矩形 259">
              <a:extLst>
                <a:ext uri="{FF2B5EF4-FFF2-40B4-BE49-F238E27FC236}">
                  <a16:creationId xmlns:a16="http://schemas.microsoft.com/office/drawing/2014/main" id="{C6AEE126-05CA-4A84-8FE2-9CE5AA7BB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444FC09-7AB8-403C-8FE5-4DB84E1273A0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7983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82%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61440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201425" y="2379944"/>
            <a:ext cx="3363853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561440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201425" y="3339079"/>
            <a:ext cx="3363853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561440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201425" y="4321572"/>
            <a:ext cx="3363853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561440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201425" y="5261487"/>
            <a:ext cx="3363853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7DF9925-11E2-44AC-8B1B-86874BFA893B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149A868-800D-49C9-BB60-513F5C929DD6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5FBFDA69-28DD-425D-9BAA-34B9CDC52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B93B99D-03CB-4B41-A1BA-1F969500E04B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296A815C-8015-4CFF-8A91-37E96E246BF2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F760AE90-3319-4641-9464-39C9F4463B4D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8BEF00C3-417C-444D-B97F-679D1E6C2CA3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CA92F52-0DB4-4C15-B9CB-CB4C49049884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51DCDFE-6E82-4528-83E3-2A7E35237B12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48" name="矩形 259">
              <a:extLst>
                <a:ext uri="{FF2B5EF4-FFF2-40B4-BE49-F238E27FC236}">
                  <a16:creationId xmlns:a16="http://schemas.microsoft.com/office/drawing/2014/main" id="{923EC0FD-4367-4BDE-BB60-1A53DA3AF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D99A7D9-F4CA-41D6-A616-599F0C9A9D88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8743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658003486"/>
              </p:ext>
            </p:extLst>
          </p:nvPr>
        </p:nvGraphicFramePr>
        <p:xfrm>
          <a:off x="1442200" y="2073460"/>
          <a:ext cx="6320911" cy="2566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306592" y="2632439"/>
            <a:ext cx="284048" cy="28404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77647" y="2596038"/>
            <a:ext cx="2952328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306592" y="3239826"/>
            <a:ext cx="284048" cy="28404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877647" y="3214722"/>
            <a:ext cx="2952328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306592" y="3847214"/>
            <a:ext cx="284048" cy="284048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887493" y="3833406"/>
            <a:ext cx="2952327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481522" y="5149758"/>
            <a:ext cx="9935028" cy="4303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481522" y="4911223"/>
            <a:ext cx="9935028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397608B-F169-4BCE-B986-13E61DD74349}"/>
              </a:ext>
            </a:extLst>
          </p:cNvPr>
          <p:cNvGrpSpPr/>
          <p:nvPr/>
        </p:nvGrpSpPr>
        <p:grpSpPr>
          <a:xfrm>
            <a:off x="236687" y="-4386"/>
            <a:ext cx="5460415" cy="1418010"/>
            <a:chOff x="236687" y="-4386"/>
            <a:chExt cx="5460415" cy="141801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99C9148-A1DB-4461-BC3C-949D5F2B3897}"/>
                </a:ext>
              </a:extLst>
            </p:cNvPr>
            <p:cNvGrpSpPr/>
            <p:nvPr/>
          </p:nvGrpSpPr>
          <p:grpSpPr>
            <a:xfrm>
              <a:off x="236687" y="-4386"/>
              <a:ext cx="1296144" cy="1418010"/>
              <a:chOff x="3194347" y="31136"/>
              <a:chExt cx="6326040" cy="6920816"/>
            </a:xfrm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id="{CA4C557A-D5ED-409C-8EDB-CB7A5D1883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347" y="31136"/>
                <a:ext cx="6326040" cy="6920816"/>
              </a:xfrm>
              <a:custGeom>
                <a:avLst/>
                <a:gdLst>
                  <a:gd name="T0" fmla="*/ 8945 w 9875"/>
                  <a:gd name="T1" fmla="*/ 2780 h 10804"/>
                  <a:gd name="T2" fmla="*/ 202 w 9875"/>
                  <a:gd name="T3" fmla="*/ 5968 h 10804"/>
                  <a:gd name="T4" fmla="*/ 6431 w 9875"/>
                  <a:gd name="T5" fmla="*/ 1173 h 10804"/>
                  <a:gd name="T6" fmla="*/ 7945 w 9875"/>
                  <a:gd name="T7" fmla="*/ 1912 h 10804"/>
                  <a:gd name="T8" fmla="*/ 7945 w 9875"/>
                  <a:gd name="T9" fmla="*/ 1912 h 10804"/>
                  <a:gd name="T10" fmla="*/ 2566 w 9875"/>
                  <a:gd name="T11" fmla="*/ 9372 h 10804"/>
                  <a:gd name="T12" fmla="*/ 2158 w 9875"/>
                  <a:gd name="T13" fmla="*/ 9368 h 10804"/>
                  <a:gd name="T14" fmla="*/ 299 w 9875"/>
                  <a:gd name="T15" fmla="*/ 5483 h 10804"/>
                  <a:gd name="T16" fmla="*/ 4725 w 9875"/>
                  <a:gd name="T17" fmla="*/ 1211 h 10804"/>
                  <a:gd name="T18" fmla="*/ 3838 w 9875"/>
                  <a:gd name="T19" fmla="*/ 1562 h 10804"/>
                  <a:gd name="T20" fmla="*/ 4725 w 9875"/>
                  <a:gd name="T21" fmla="*/ 1211 h 10804"/>
                  <a:gd name="T22" fmla="*/ 6179 w 9875"/>
                  <a:gd name="T23" fmla="*/ 9686 h 10804"/>
                  <a:gd name="T24" fmla="*/ 6563 w 9875"/>
                  <a:gd name="T25" fmla="*/ 9703 h 10804"/>
                  <a:gd name="T26" fmla="*/ 2393 w 9875"/>
                  <a:gd name="T27" fmla="*/ 9192 h 10804"/>
                  <a:gd name="T28" fmla="*/ 501 w 9875"/>
                  <a:gd name="T29" fmla="*/ 5847 h 10804"/>
                  <a:gd name="T30" fmla="*/ 515 w 9875"/>
                  <a:gd name="T31" fmla="*/ 4541 h 10804"/>
                  <a:gd name="T32" fmla="*/ 6525 w 9875"/>
                  <a:gd name="T33" fmla="*/ 1939 h 10804"/>
                  <a:gd name="T34" fmla="*/ 2939 w 9875"/>
                  <a:gd name="T35" fmla="*/ 2018 h 10804"/>
                  <a:gd name="T36" fmla="*/ 1436 w 9875"/>
                  <a:gd name="T37" fmla="*/ 8084 h 10804"/>
                  <a:gd name="T38" fmla="*/ 761 w 9875"/>
                  <a:gd name="T39" fmla="*/ 6676 h 10804"/>
                  <a:gd name="T40" fmla="*/ 1198 w 9875"/>
                  <a:gd name="T41" fmla="*/ 7694 h 10804"/>
                  <a:gd name="T42" fmla="*/ 4654 w 9875"/>
                  <a:gd name="T43" fmla="*/ 1772 h 10804"/>
                  <a:gd name="T44" fmla="*/ 2630 w 9875"/>
                  <a:gd name="T45" fmla="*/ 2526 h 10804"/>
                  <a:gd name="T46" fmla="*/ 1483 w 9875"/>
                  <a:gd name="T47" fmla="*/ 3322 h 10804"/>
                  <a:gd name="T48" fmla="*/ 7709 w 9875"/>
                  <a:gd name="T49" fmla="*/ 4254 h 10804"/>
                  <a:gd name="T50" fmla="*/ 8014 w 9875"/>
                  <a:gd name="T51" fmla="*/ 3286 h 10804"/>
                  <a:gd name="T52" fmla="*/ 1099 w 9875"/>
                  <a:gd name="T53" fmla="*/ 6882 h 10804"/>
                  <a:gd name="T54" fmla="*/ 7788 w 9875"/>
                  <a:gd name="T55" fmla="*/ 2973 h 10804"/>
                  <a:gd name="T56" fmla="*/ 8916 w 9875"/>
                  <a:gd name="T57" fmla="*/ 5018 h 10804"/>
                  <a:gd name="T58" fmla="*/ 8640 w 9875"/>
                  <a:gd name="T59" fmla="*/ 7017 h 10804"/>
                  <a:gd name="T60" fmla="*/ 8197 w 9875"/>
                  <a:gd name="T61" fmla="*/ 7695 h 10804"/>
                  <a:gd name="T62" fmla="*/ 8165 w 9875"/>
                  <a:gd name="T63" fmla="*/ 3405 h 10804"/>
                  <a:gd name="T64" fmla="*/ 6766 w 9875"/>
                  <a:gd name="T65" fmla="*/ 9406 h 10804"/>
                  <a:gd name="T66" fmla="*/ 9133 w 9875"/>
                  <a:gd name="T67" fmla="*/ 5318 h 10804"/>
                  <a:gd name="T68" fmla="*/ 8962 w 9875"/>
                  <a:gd name="T69" fmla="*/ 4224 h 10804"/>
                  <a:gd name="T70" fmla="*/ 7893 w 9875"/>
                  <a:gd name="T71" fmla="*/ 2882 h 10804"/>
                  <a:gd name="T72" fmla="*/ 6100 w 9875"/>
                  <a:gd name="T73" fmla="*/ 2214 h 10804"/>
                  <a:gd name="T74" fmla="*/ 505 w 9875"/>
                  <a:gd name="T75" fmla="*/ 5275 h 10804"/>
                  <a:gd name="T76" fmla="*/ 1185 w 9875"/>
                  <a:gd name="T77" fmla="*/ 3792 h 10804"/>
                  <a:gd name="T78" fmla="*/ 1351 w 9875"/>
                  <a:gd name="T79" fmla="*/ 3455 h 10804"/>
                  <a:gd name="T80" fmla="*/ 8918 w 9875"/>
                  <a:gd name="T81" fmla="*/ 7272 h 10804"/>
                  <a:gd name="T82" fmla="*/ 8554 w 9875"/>
                  <a:gd name="T83" fmla="*/ 7954 h 10804"/>
                  <a:gd name="T84" fmla="*/ 8431 w 9875"/>
                  <a:gd name="T85" fmla="*/ 3212 h 10804"/>
                  <a:gd name="T86" fmla="*/ 8241 w 9875"/>
                  <a:gd name="T87" fmla="*/ 3079 h 10804"/>
                  <a:gd name="T88" fmla="*/ 430 w 9875"/>
                  <a:gd name="T89" fmla="*/ 4965 h 10804"/>
                  <a:gd name="T90" fmla="*/ 673 w 9875"/>
                  <a:gd name="T91" fmla="*/ 7325 h 10804"/>
                  <a:gd name="T92" fmla="*/ 8373 w 9875"/>
                  <a:gd name="T93" fmla="*/ 8216 h 10804"/>
                  <a:gd name="T94" fmla="*/ 4569 w 9875"/>
                  <a:gd name="T95" fmla="*/ 10170 h 10804"/>
                  <a:gd name="T96" fmla="*/ 8921 w 9875"/>
                  <a:gd name="T97" fmla="*/ 3665 h 10804"/>
                  <a:gd name="T98" fmla="*/ 8311 w 9875"/>
                  <a:gd name="T99" fmla="*/ 2994 h 10804"/>
                  <a:gd name="T100" fmla="*/ 603 w 9875"/>
                  <a:gd name="T101" fmla="*/ 7337 h 10804"/>
                  <a:gd name="T102" fmla="*/ 603 w 9875"/>
                  <a:gd name="T103" fmla="*/ 7337 h 10804"/>
                  <a:gd name="T104" fmla="*/ 7125 w 9875"/>
                  <a:gd name="T105" fmla="*/ 9725 h 10804"/>
                  <a:gd name="T106" fmla="*/ 9222 w 9875"/>
                  <a:gd name="T107" fmla="*/ 3916 h 10804"/>
                  <a:gd name="T108" fmla="*/ 7731 w 9875"/>
                  <a:gd name="T109" fmla="*/ 1670 h 10804"/>
                  <a:gd name="T110" fmla="*/ 1214 w 9875"/>
                  <a:gd name="T111" fmla="*/ 2291 h 10804"/>
                  <a:gd name="T112" fmla="*/ 1353 w 9875"/>
                  <a:gd name="T113" fmla="*/ 8712 h 10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75" h="10804">
                    <a:moveTo>
                      <a:pt x="7431" y="9994"/>
                    </a:moveTo>
                    <a:cubicBezTo>
                      <a:pt x="8316" y="9547"/>
                      <a:pt x="9120" y="8704"/>
                      <a:pt x="9509" y="7797"/>
                    </a:cubicBezTo>
                    <a:cubicBezTo>
                      <a:pt x="9803" y="7111"/>
                      <a:pt x="9875" y="6392"/>
                      <a:pt x="9746" y="5719"/>
                    </a:cubicBezTo>
                    <a:cubicBezTo>
                      <a:pt x="9746" y="5649"/>
                      <a:pt x="9743" y="5579"/>
                      <a:pt x="9739" y="5509"/>
                    </a:cubicBezTo>
                    <a:cubicBezTo>
                      <a:pt x="9791" y="4562"/>
                      <a:pt x="9482" y="3531"/>
                      <a:pt x="8945" y="2780"/>
                    </a:cubicBezTo>
                    <a:cubicBezTo>
                      <a:pt x="8631" y="2341"/>
                      <a:pt x="8248" y="1991"/>
                      <a:pt x="7824" y="1726"/>
                    </a:cubicBezTo>
                    <a:cubicBezTo>
                      <a:pt x="6732" y="558"/>
                      <a:pt x="4946" y="0"/>
                      <a:pt x="3321" y="604"/>
                    </a:cubicBezTo>
                    <a:cubicBezTo>
                      <a:pt x="2676" y="844"/>
                      <a:pt x="2142" y="1209"/>
                      <a:pt x="1719" y="1651"/>
                    </a:cubicBezTo>
                    <a:cubicBezTo>
                      <a:pt x="1658" y="1706"/>
                      <a:pt x="1598" y="1763"/>
                      <a:pt x="1540" y="1821"/>
                    </a:cubicBezTo>
                    <a:cubicBezTo>
                      <a:pt x="520" y="2855"/>
                      <a:pt x="0" y="4497"/>
                      <a:pt x="202" y="5968"/>
                    </a:cubicBezTo>
                    <a:cubicBezTo>
                      <a:pt x="186" y="6541"/>
                      <a:pt x="304" y="7141"/>
                      <a:pt x="593" y="7719"/>
                    </a:cubicBezTo>
                    <a:cubicBezTo>
                      <a:pt x="953" y="8439"/>
                      <a:pt x="1497" y="9019"/>
                      <a:pt x="2135" y="9434"/>
                    </a:cubicBezTo>
                    <a:cubicBezTo>
                      <a:pt x="3613" y="10540"/>
                      <a:pt x="5823" y="10804"/>
                      <a:pt x="7431" y="9994"/>
                    </a:cubicBezTo>
                    <a:close/>
                    <a:moveTo>
                      <a:pt x="3444" y="774"/>
                    </a:moveTo>
                    <a:cubicBezTo>
                      <a:pt x="4429" y="523"/>
                      <a:pt x="5514" y="711"/>
                      <a:pt x="6431" y="1173"/>
                    </a:cubicBezTo>
                    <a:cubicBezTo>
                      <a:pt x="4869" y="844"/>
                      <a:pt x="3008" y="1369"/>
                      <a:pt x="1840" y="2353"/>
                    </a:cubicBezTo>
                    <a:cubicBezTo>
                      <a:pt x="1293" y="2814"/>
                      <a:pt x="861" y="3394"/>
                      <a:pt x="583" y="4031"/>
                    </a:cubicBezTo>
                    <a:cubicBezTo>
                      <a:pt x="731" y="3226"/>
                      <a:pt x="1074" y="2465"/>
                      <a:pt x="1593" y="1852"/>
                    </a:cubicBezTo>
                    <a:cubicBezTo>
                      <a:pt x="2091" y="1347"/>
                      <a:pt x="2721" y="959"/>
                      <a:pt x="3444" y="774"/>
                    </a:cubicBezTo>
                    <a:close/>
                    <a:moveTo>
                      <a:pt x="7945" y="1912"/>
                    </a:moveTo>
                    <a:cubicBezTo>
                      <a:pt x="8288" y="2329"/>
                      <a:pt x="8563" y="2818"/>
                      <a:pt x="8749" y="3340"/>
                    </a:cubicBezTo>
                    <a:cubicBezTo>
                      <a:pt x="8727" y="3319"/>
                      <a:pt x="8704" y="3298"/>
                      <a:pt x="8680" y="3278"/>
                    </a:cubicBezTo>
                    <a:cubicBezTo>
                      <a:pt x="8342" y="2615"/>
                      <a:pt x="7850" y="2025"/>
                      <a:pt x="7253" y="1580"/>
                    </a:cubicBezTo>
                    <a:cubicBezTo>
                      <a:pt x="7198" y="1538"/>
                      <a:pt x="7142" y="1498"/>
                      <a:pt x="7084" y="1459"/>
                    </a:cubicBezTo>
                    <a:cubicBezTo>
                      <a:pt x="7388" y="1577"/>
                      <a:pt x="7677" y="1728"/>
                      <a:pt x="7945" y="1912"/>
                    </a:cubicBezTo>
                    <a:close/>
                    <a:moveTo>
                      <a:pt x="1334" y="8595"/>
                    </a:moveTo>
                    <a:cubicBezTo>
                      <a:pt x="1130" y="8337"/>
                      <a:pt x="962" y="8055"/>
                      <a:pt x="832" y="7758"/>
                    </a:cubicBezTo>
                    <a:cubicBezTo>
                      <a:pt x="920" y="7899"/>
                      <a:pt x="1015" y="8036"/>
                      <a:pt x="1120" y="8168"/>
                    </a:cubicBezTo>
                    <a:cubicBezTo>
                      <a:pt x="1376" y="8546"/>
                      <a:pt x="1735" y="8880"/>
                      <a:pt x="2145" y="9137"/>
                    </a:cubicBezTo>
                    <a:cubicBezTo>
                      <a:pt x="2281" y="9222"/>
                      <a:pt x="2422" y="9300"/>
                      <a:pt x="2566" y="9372"/>
                    </a:cubicBezTo>
                    <a:cubicBezTo>
                      <a:pt x="2686" y="9436"/>
                      <a:pt x="2808" y="9496"/>
                      <a:pt x="2933" y="9550"/>
                    </a:cubicBezTo>
                    <a:cubicBezTo>
                      <a:pt x="3277" y="9743"/>
                      <a:pt x="3650" y="9891"/>
                      <a:pt x="4046" y="9983"/>
                    </a:cubicBezTo>
                    <a:cubicBezTo>
                      <a:pt x="4379" y="10060"/>
                      <a:pt x="4720" y="10095"/>
                      <a:pt x="5056" y="10088"/>
                    </a:cubicBezTo>
                    <a:cubicBezTo>
                      <a:pt x="4580" y="10141"/>
                      <a:pt x="4096" y="10116"/>
                      <a:pt x="3634" y="10013"/>
                    </a:cubicBezTo>
                    <a:cubicBezTo>
                      <a:pt x="3110" y="9875"/>
                      <a:pt x="2604" y="9655"/>
                      <a:pt x="2158" y="9368"/>
                    </a:cubicBezTo>
                    <a:cubicBezTo>
                      <a:pt x="2094" y="9323"/>
                      <a:pt x="2031" y="9277"/>
                      <a:pt x="1968" y="9228"/>
                    </a:cubicBezTo>
                    <a:cubicBezTo>
                      <a:pt x="1957" y="9218"/>
                      <a:pt x="1945" y="9209"/>
                      <a:pt x="1933" y="9200"/>
                    </a:cubicBezTo>
                    <a:cubicBezTo>
                      <a:pt x="1717" y="9015"/>
                      <a:pt x="1515" y="8813"/>
                      <a:pt x="1334" y="8595"/>
                    </a:cubicBezTo>
                    <a:close/>
                    <a:moveTo>
                      <a:pt x="306" y="6197"/>
                    </a:moveTo>
                    <a:cubicBezTo>
                      <a:pt x="284" y="5960"/>
                      <a:pt x="282" y="5721"/>
                      <a:pt x="299" y="5483"/>
                    </a:cubicBezTo>
                    <a:cubicBezTo>
                      <a:pt x="313" y="5403"/>
                      <a:pt x="330" y="5324"/>
                      <a:pt x="349" y="5245"/>
                    </a:cubicBezTo>
                    <a:cubicBezTo>
                      <a:pt x="332" y="5566"/>
                      <a:pt x="359" y="5897"/>
                      <a:pt x="431" y="6228"/>
                    </a:cubicBezTo>
                    <a:cubicBezTo>
                      <a:pt x="439" y="6469"/>
                      <a:pt x="466" y="6710"/>
                      <a:pt x="513" y="6946"/>
                    </a:cubicBezTo>
                    <a:cubicBezTo>
                      <a:pt x="424" y="6703"/>
                      <a:pt x="355" y="6452"/>
                      <a:pt x="306" y="6197"/>
                    </a:cubicBezTo>
                    <a:close/>
                    <a:moveTo>
                      <a:pt x="4725" y="1211"/>
                    </a:moveTo>
                    <a:cubicBezTo>
                      <a:pt x="5889" y="1181"/>
                      <a:pt x="7051" y="1603"/>
                      <a:pt x="7822" y="2488"/>
                    </a:cubicBezTo>
                    <a:cubicBezTo>
                      <a:pt x="7929" y="2611"/>
                      <a:pt x="8025" y="2740"/>
                      <a:pt x="8114" y="2873"/>
                    </a:cubicBezTo>
                    <a:cubicBezTo>
                      <a:pt x="8038" y="2831"/>
                      <a:pt x="7961" y="2791"/>
                      <a:pt x="7882" y="2753"/>
                    </a:cubicBezTo>
                    <a:cubicBezTo>
                      <a:pt x="7671" y="2570"/>
                      <a:pt x="7439" y="2410"/>
                      <a:pt x="7193" y="2273"/>
                    </a:cubicBezTo>
                    <a:cubicBezTo>
                      <a:pt x="6270" y="1538"/>
                      <a:pt x="4985" y="1284"/>
                      <a:pt x="3838" y="1562"/>
                    </a:cubicBezTo>
                    <a:cubicBezTo>
                      <a:pt x="3285" y="1697"/>
                      <a:pt x="2774" y="1956"/>
                      <a:pt x="2327" y="2298"/>
                    </a:cubicBezTo>
                    <a:cubicBezTo>
                      <a:pt x="1929" y="2515"/>
                      <a:pt x="1566" y="2788"/>
                      <a:pt x="1256" y="3116"/>
                    </a:cubicBezTo>
                    <a:cubicBezTo>
                      <a:pt x="1157" y="3220"/>
                      <a:pt x="1067" y="3329"/>
                      <a:pt x="985" y="3441"/>
                    </a:cubicBezTo>
                    <a:cubicBezTo>
                      <a:pt x="1749" y="2260"/>
                      <a:pt x="3181" y="1392"/>
                      <a:pt x="4673" y="1193"/>
                    </a:cubicBezTo>
                    <a:cubicBezTo>
                      <a:pt x="4683" y="1204"/>
                      <a:pt x="4700" y="1212"/>
                      <a:pt x="4725" y="1211"/>
                    </a:cubicBezTo>
                    <a:close/>
                    <a:moveTo>
                      <a:pt x="5879" y="9915"/>
                    </a:moveTo>
                    <a:cubicBezTo>
                      <a:pt x="5814" y="9935"/>
                      <a:pt x="5748" y="9954"/>
                      <a:pt x="5682" y="9971"/>
                    </a:cubicBezTo>
                    <a:cubicBezTo>
                      <a:pt x="4952" y="10098"/>
                      <a:pt x="4155" y="10012"/>
                      <a:pt x="3465" y="9745"/>
                    </a:cubicBezTo>
                    <a:cubicBezTo>
                      <a:pt x="4318" y="10000"/>
                      <a:pt x="5251" y="10006"/>
                      <a:pt x="6079" y="9723"/>
                    </a:cubicBezTo>
                    <a:cubicBezTo>
                      <a:pt x="6113" y="9711"/>
                      <a:pt x="6146" y="9698"/>
                      <a:pt x="6179" y="9686"/>
                    </a:cubicBezTo>
                    <a:cubicBezTo>
                      <a:pt x="6730" y="9517"/>
                      <a:pt x="7249" y="9243"/>
                      <a:pt x="7695" y="8869"/>
                    </a:cubicBezTo>
                    <a:cubicBezTo>
                      <a:pt x="7672" y="8895"/>
                      <a:pt x="7649" y="8920"/>
                      <a:pt x="7625" y="8944"/>
                    </a:cubicBezTo>
                    <a:cubicBezTo>
                      <a:pt x="7115" y="9384"/>
                      <a:pt x="6507" y="9718"/>
                      <a:pt x="5879" y="9915"/>
                    </a:cubicBezTo>
                    <a:close/>
                    <a:moveTo>
                      <a:pt x="7034" y="9444"/>
                    </a:moveTo>
                    <a:cubicBezTo>
                      <a:pt x="6884" y="9543"/>
                      <a:pt x="6726" y="9629"/>
                      <a:pt x="6563" y="9703"/>
                    </a:cubicBezTo>
                    <a:cubicBezTo>
                      <a:pt x="6724" y="9625"/>
                      <a:pt x="6882" y="9539"/>
                      <a:pt x="7034" y="9444"/>
                    </a:cubicBezTo>
                    <a:close/>
                    <a:moveTo>
                      <a:pt x="1137" y="8084"/>
                    </a:moveTo>
                    <a:cubicBezTo>
                      <a:pt x="956" y="7804"/>
                      <a:pt x="848" y="7513"/>
                      <a:pt x="796" y="7222"/>
                    </a:cubicBezTo>
                    <a:cubicBezTo>
                      <a:pt x="913" y="7440"/>
                      <a:pt x="1049" y="7640"/>
                      <a:pt x="1201" y="7824"/>
                    </a:cubicBezTo>
                    <a:cubicBezTo>
                      <a:pt x="1511" y="8354"/>
                      <a:pt x="1918" y="8823"/>
                      <a:pt x="2393" y="9192"/>
                    </a:cubicBezTo>
                    <a:cubicBezTo>
                      <a:pt x="2086" y="9008"/>
                      <a:pt x="1802" y="8793"/>
                      <a:pt x="1554" y="8556"/>
                    </a:cubicBezTo>
                    <a:cubicBezTo>
                      <a:pt x="1413" y="8421"/>
                      <a:pt x="1284" y="8276"/>
                      <a:pt x="1165" y="8124"/>
                    </a:cubicBezTo>
                    <a:cubicBezTo>
                      <a:pt x="1156" y="8111"/>
                      <a:pt x="1146" y="8097"/>
                      <a:pt x="1137" y="8084"/>
                    </a:cubicBezTo>
                    <a:close/>
                    <a:moveTo>
                      <a:pt x="496" y="6236"/>
                    </a:moveTo>
                    <a:cubicBezTo>
                      <a:pt x="492" y="6107"/>
                      <a:pt x="494" y="5977"/>
                      <a:pt x="501" y="5847"/>
                    </a:cubicBezTo>
                    <a:cubicBezTo>
                      <a:pt x="502" y="5832"/>
                      <a:pt x="504" y="5816"/>
                      <a:pt x="505" y="5801"/>
                    </a:cubicBezTo>
                    <a:cubicBezTo>
                      <a:pt x="543" y="6072"/>
                      <a:pt x="601" y="6340"/>
                      <a:pt x="677" y="6600"/>
                    </a:cubicBezTo>
                    <a:cubicBezTo>
                      <a:pt x="674" y="6664"/>
                      <a:pt x="673" y="6728"/>
                      <a:pt x="674" y="6793"/>
                    </a:cubicBezTo>
                    <a:cubicBezTo>
                      <a:pt x="600" y="6612"/>
                      <a:pt x="540" y="6426"/>
                      <a:pt x="496" y="6236"/>
                    </a:cubicBezTo>
                    <a:close/>
                    <a:moveTo>
                      <a:pt x="515" y="4541"/>
                    </a:moveTo>
                    <a:cubicBezTo>
                      <a:pt x="732" y="3743"/>
                      <a:pt x="1265" y="3093"/>
                      <a:pt x="1938" y="2633"/>
                    </a:cubicBezTo>
                    <a:cubicBezTo>
                      <a:pt x="1692" y="2869"/>
                      <a:pt x="1472" y="3131"/>
                      <a:pt x="1281" y="3409"/>
                    </a:cubicBezTo>
                    <a:cubicBezTo>
                      <a:pt x="958" y="3759"/>
                      <a:pt x="695" y="4161"/>
                      <a:pt x="512" y="4586"/>
                    </a:cubicBezTo>
                    <a:cubicBezTo>
                      <a:pt x="513" y="4571"/>
                      <a:pt x="514" y="4556"/>
                      <a:pt x="515" y="4541"/>
                    </a:cubicBezTo>
                    <a:close/>
                    <a:moveTo>
                      <a:pt x="6525" y="1939"/>
                    </a:moveTo>
                    <a:cubicBezTo>
                      <a:pt x="6593" y="1974"/>
                      <a:pt x="6659" y="2010"/>
                      <a:pt x="6724" y="2047"/>
                    </a:cubicBezTo>
                    <a:cubicBezTo>
                      <a:pt x="6199" y="1831"/>
                      <a:pt x="5629" y="1711"/>
                      <a:pt x="5070" y="1687"/>
                    </a:cubicBezTo>
                    <a:cubicBezTo>
                      <a:pt x="4713" y="1672"/>
                      <a:pt x="4352" y="1691"/>
                      <a:pt x="3996" y="1745"/>
                    </a:cubicBezTo>
                    <a:cubicBezTo>
                      <a:pt x="3671" y="1776"/>
                      <a:pt x="3357" y="1854"/>
                      <a:pt x="3063" y="1974"/>
                    </a:cubicBezTo>
                    <a:cubicBezTo>
                      <a:pt x="3022" y="1988"/>
                      <a:pt x="2980" y="2002"/>
                      <a:pt x="2939" y="2018"/>
                    </a:cubicBezTo>
                    <a:cubicBezTo>
                      <a:pt x="3994" y="1443"/>
                      <a:pt x="5296" y="1322"/>
                      <a:pt x="6525" y="1939"/>
                    </a:cubicBezTo>
                    <a:close/>
                    <a:moveTo>
                      <a:pt x="4891" y="9830"/>
                    </a:moveTo>
                    <a:cubicBezTo>
                      <a:pt x="4270" y="9835"/>
                      <a:pt x="3545" y="9716"/>
                      <a:pt x="2892" y="9452"/>
                    </a:cubicBezTo>
                    <a:cubicBezTo>
                      <a:pt x="2849" y="9432"/>
                      <a:pt x="2806" y="9412"/>
                      <a:pt x="2764" y="9391"/>
                    </a:cubicBezTo>
                    <a:cubicBezTo>
                      <a:pt x="2237" y="9059"/>
                      <a:pt x="1788" y="8606"/>
                      <a:pt x="1436" y="8084"/>
                    </a:cubicBezTo>
                    <a:cubicBezTo>
                      <a:pt x="2780" y="9431"/>
                      <a:pt x="5337" y="9701"/>
                      <a:pt x="7096" y="8987"/>
                    </a:cubicBezTo>
                    <a:cubicBezTo>
                      <a:pt x="7167" y="8958"/>
                      <a:pt x="7238" y="8928"/>
                      <a:pt x="7307" y="8895"/>
                    </a:cubicBezTo>
                    <a:cubicBezTo>
                      <a:pt x="6868" y="9289"/>
                      <a:pt x="6341" y="9585"/>
                      <a:pt x="5751" y="9741"/>
                    </a:cubicBezTo>
                    <a:cubicBezTo>
                      <a:pt x="5470" y="9797"/>
                      <a:pt x="5182" y="9828"/>
                      <a:pt x="4891" y="9830"/>
                    </a:cubicBezTo>
                    <a:close/>
                    <a:moveTo>
                      <a:pt x="761" y="6676"/>
                    </a:moveTo>
                    <a:cubicBezTo>
                      <a:pt x="771" y="6462"/>
                      <a:pt x="807" y="6247"/>
                      <a:pt x="863" y="6038"/>
                    </a:cubicBezTo>
                    <a:cubicBezTo>
                      <a:pt x="947" y="6675"/>
                      <a:pt x="1180" y="7295"/>
                      <a:pt x="1549" y="7806"/>
                    </a:cubicBezTo>
                    <a:cubicBezTo>
                      <a:pt x="1928" y="8331"/>
                      <a:pt x="2447" y="8730"/>
                      <a:pt x="3025" y="8991"/>
                    </a:cubicBezTo>
                    <a:cubicBezTo>
                      <a:pt x="2669" y="8856"/>
                      <a:pt x="2330" y="8682"/>
                      <a:pt x="2019" y="8469"/>
                    </a:cubicBezTo>
                    <a:cubicBezTo>
                      <a:pt x="1708" y="8256"/>
                      <a:pt x="1430" y="7992"/>
                      <a:pt x="1198" y="7694"/>
                    </a:cubicBezTo>
                    <a:cubicBezTo>
                      <a:pt x="1018" y="7370"/>
                      <a:pt x="872" y="7026"/>
                      <a:pt x="761" y="6676"/>
                    </a:cubicBezTo>
                    <a:close/>
                    <a:moveTo>
                      <a:pt x="1796" y="2907"/>
                    </a:moveTo>
                    <a:cubicBezTo>
                      <a:pt x="1994" y="2696"/>
                      <a:pt x="2209" y="2504"/>
                      <a:pt x="2440" y="2336"/>
                    </a:cubicBezTo>
                    <a:cubicBezTo>
                      <a:pt x="2813" y="2145"/>
                      <a:pt x="3211" y="2003"/>
                      <a:pt x="3602" y="1910"/>
                    </a:cubicBezTo>
                    <a:cubicBezTo>
                      <a:pt x="3943" y="1830"/>
                      <a:pt x="4297" y="1783"/>
                      <a:pt x="4654" y="1772"/>
                    </a:cubicBezTo>
                    <a:cubicBezTo>
                      <a:pt x="5096" y="1819"/>
                      <a:pt x="5526" y="1956"/>
                      <a:pt x="5919" y="2168"/>
                    </a:cubicBezTo>
                    <a:cubicBezTo>
                      <a:pt x="5126" y="1980"/>
                      <a:pt x="4307" y="1959"/>
                      <a:pt x="3550" y="2114"/>
                    </a:cubicBezTo>
                    <a:cubicBezTo>
                      <a:pt x="2878" y="2252"/>
                      <a:pt x="2245" y="2565"/>
                      <a:pt x="1720" y="2996"/>
                    </a:cubicBezTo>
                    <a:cubicBezTo>
                      <a:pt x="1744" y="2966"/>
                      <a:pt x="1770" y="2936"/>
                      <a:pt x="1796" y="2907"/>
                    </a:cubicBezTo>
                    <a:close/>
                    <a:moveTo>
                      <a:pt x="2630" y="2526"/>
                    </a:moveTo>
                    <a:cubicBezTo>
                      <a:pt x="3687" y="2032"/>
                      <a:pt x="4942" y="2016"/>
                      <a:pt x="6088" y="2337"/>
                    </a:cubicBezTo>
                    <a:cubicBezTo>
                      <a:pt x="5899" y="2330"/>
                      <a:pt x="5709" y="2332"/>
                      <a:pt x="5523" y="2343"/>
                    </a:cubicBezTo>
                    <a:cubicBezTo>
                      <a:pt x="4156" y="2427"/>
                      <a:pt x="2833" y="3128"/>
                      <a:pt x="1899" y="4083"/>
                    </a:cubicBezTo>
                    <a:cubicBezTo>
                      <a:pt x="1446" y="4548"/>
                      <a:pt x="1068" y="5102"/>
                      <a:pt x="857" y="5697"/>
                    </a:cubicBezTo>
                    <a:cubicBezTo>
                      <a:pt x="817" y="4865"/>
                      <a:pt x="1039" y="4008"/>
                      <a:pt x="1483" y="3322"/>
                    </a:cubicBezTo>
                    <a:cubicBezTo>
                      <a:pt x="1824" y="2992"/>
                      <a:pt x="2218" y="2719"/>
                      <a:pt x="2630" y="2526"/>
                    </a:cubicBezTo>
                    <a:close/>
                    <a:moveTo>
                      <a:pt x="1273" y="5082"/>
                    </a:moveTo>
                    <a:cubicBezTo>
                      <a:pt x="1972" y="3910"/>
                      <a:pt x="3245" y="2999"/>
                      <a:pt x="4648" y="2622"/>
                    </a:cubicBezTo>
                    <a:cubicBezTo>
                      <a:pt x="5204" y="2473"/>
                      <a:pt x="5805" y="2418"/>
                      <a:pt x="6391" y="2471"/>
                    </a:cubicBezTo>
                    <a:cubicBezTo>
                      <a:pt x="6975" y="2911"/>
                      <a:pt x="7445" y="3535"/>
                      <a:pt x="7709" y="4254"/>
                    </a:cubicBezTo>
                    <a:cubicBezTo>
                      <a:pt x="7712" y="4265"/>
                      <a:pt x="7726" y="4260"/>
                      <a:pt x="7722" y="4250"/>
                    </a:cubicBezTo>
                    <a:cubicBezTo>
                      <a:pt x="7469" y="3532"/>
                      <a:pt x="7038" y="2919"/>
                      <a:pt x="6486" y="2481"/>
                    </a:cubicBezTo>
                    <a:cubicBezTo>
                      <a:pt x="6509" y="2484"/>
                      <a:pt x="6533" y="2486"/>
                      <a:pt x="6557" y="2489"/>
                    </a:cubicBezTo>
                    <a:cubicBezTo>
                      <a:pt x="6599" y="2505"/>
                      <a:pt x="6642" y="2520"/>
                      <a:pt x="6684" y="2537"/>
                    </a:cubicBezTo>
                    <a:cubicBezTo>
                      <a:pt x="7152" y="2721"/>
                      <a:pt x="7606" y="2976"/>
                      <a:pt x="8014" y="3286"/>
                    </a:cubicBezTo>
                    <a:cubicBezTo>
                      <a:pt x="8542" y="4092"/>
                      <a:pt x="8805" y="5107"/>
                      <a:pt x="8765" y="6094"/>
                    </a:cubicBezTo>
                    <a:cubicBezTo>
                      <a:pt x="8715" y="6435"/>
                      <a:pt x="8629" y="6773"/>
                      <a:pt x="8510" y="7096"/>
                    </a:cubicBezTo>
                    <a:cubicBezTo>
                      <a:pt x="8435" y="7234"/>
                      <a:pt x="8352" y="7368"/>
                      <a:pt x="8261" y="7498"/>
                    </a:cubicBezTo>
                    <a:cubicBezTo>
                      <a:pt x="7405" y="8715"/>
                      <a:pt x="5840" y="9377"/>
                      <a:pt x="4405" y="9277"/>
                    </a:cubicBezTo>
                    <a:cubicBezTo>
                      <a:pt x="3004" y="9179"/>
                      <a:pt x="1652" y="8356"/>
                      <a:pt x="1099" y="6882"/>
                    </a:cubicBezTo>
                    <a:cubicBezTo>
                      <a:pt x="990" y="6590"/>
                      <a:pt x="918" y="6284"/>
                      <a:pt x="881" y="5975"/>
                    </a:cubicBezTo>
                    <a:cubicBezTo>
                      <a:pt x="972" y="5659"/>
                      <a:pt x="1111" y="5355"/>
                      <a:pt x="1273" y="5082"/>
                    </a:cubicBezTo>
                    <a:close/>
                    <a:moveTo>
                      <a:pt x="7132" y="2600"/>
                    </a:moveTo>
                    <a:cubicBezTo>
                      <a:pt x="7291" y="2641"/>
                      <a:pt x="7447" y="2692"/>
                      <a:pt x="7598" y="2751"/>
                    </a:cubicBezTo>
                    <a:cubicBezTo>
                      <a:pt x="7663" y="2823"/>
                      <a:pt x="7727" y="2897"/>
                      <a:pt x="7788" y="2973"/>
                    </a:cubicBezTo>
                    <a:cubicBezTo>
                      <a:pt x="7580" y="2835"/>
                      <a:pt x="7361" y="2710"/>
                      <a:pt x="7132" y="2600"/>
                    </a:cubicBezTo>
                    <a:close/>
                    <a:moveTo>
                      <a:pt x="9027" y="4739"/>
                    </a:moveTo>
                    <a:cubicBezTo>
                      <a:pt x="9053" y="5273"/>
                      <a:pt x="8990" y="5810"/>
                      <a:pt x="8836" y="6316"/>
                    </a:cubicBezTo>
                    <a:cubicBezTo>
                      <a:pt x="8837" y="6291"/>
                      <a:pt x="8839" y="6266"/>
                      <a:pt x="8841" y="6241"/>
                    </a:cubicBezTo>
                    <a:cubicBezTo>
                      <a:pt x="8914" y="5833"/>
                      <a:pt x="8939" y="5419"/>
                      <a:pt x="8916" y="5018"/>
                    </a:cubicBezTo>
                    <a:cubicBezTo>
                      <a:pt x="8896" y="4663"/>
                      <a:pt x="8835" y="4311"/>
                      <a:pt x="8735" y="3973"/>
                    </a:cubicBezTo>
                    <a:cubicBezTo>
                      <a:pt x="8860" y="4217"/>
                      <a:pt x="8957" y="4475"/>
                      <a:pt x="9027" y="4739"/>
                    </a:cubicBezTo>
                    <a:close/>
                    <a:moveTo>
                      <a:pt x="8092" y="8342"/>
                    </a:moveTo>
                    <a:cubicBezTo>
                      <a:pt x="7990" y="8416"/>
                      <a:pt x="7885" y="8486"/>
                      <a:pt x="7777" y="8552"/>
                    </a:cubicBezTo>
                    <a:cubicBezTo>
                      <a:pt x="8153" y="8109"/>
                      <a:pt x="8446" y="7582"/>
                      <a:pt x="8640" y="7017"/>
                    </a:cubicBezTo>
                    <a:cubicBezTo>
                      <a:pt x="8527" y="7493"/>
                      <a:pt x="8342" y="7944"/>
                      <a:pt x="8092" y="8342"/>
                    </a:cubicBezTo>
                    <a:close/>
                    <a:moveTo>
                      <a:pt x="7506" y="8705"/>
                    </a:moveTo>
                    <a:cubicBezTo>
                      <a:pt x="7136" y="8898"/>
                      <a:pt x="6741" y="9047"/>
                      <a:pt x="6344" y="9149"/>
                    </a:cubicBezTo>
                    <a:cubicBezTo>
                      <a:pt x="6094" y="9214"/>
                      <a:pt x="5837" y="9261"/>
                      <a:pt x="5576" y="9291"/>
                    </a:cubicBezTo>
                    <a:cubicBezTo>
                      <a:pt x="6597" y="9096"/>
                      <a:pt x="7545" y="8514"/>
                      <a:pt x="8197" y="7695"/>
                    </a:cubicBezTo>
                    <a:cubicBezTo>
                      <a:pt x="8244" y="7635"/>
                      <a:pt x="8290" y="7574"/>
                      <a:pt x="8333" y="7512"/>
                    </a:cubicBezTo>
                    <a:cubicBezTo>
                      <a:pt x="8120" y="7956"/>
                      <a:pt x="7840" y="8362"/>
                      <a:pt x="7506" y="8705"/>
                    </a:cubicBezTo>
                    <a:close/>
                    <a:moveTo>
                      <a:pt x="8549" y="3753"/>
                    </a:moveTo>
                    <a:cubicBezTo>
                      <a:pt x="8733" y="4273"/>
                      <a:pt x="8820" y="4834"/>
                      <a:pt x="8819" y="5384"/>
                    </a:cubicBezTo>
                    <a:cubicBezTo>
                      <a:pt x="8741" y="4683"/>
                      <a:pt x="8515" y="3996"/>
                      <a:pt x="8165" y="3405"/>
                    </a:cubicBezTo>
                    <a:cubicBezTo>
                      <a:pt x="8300" y="3515"/>
                      <a:pt x="8428" y="3632"/>
                      <a:pt x="8549" y="3753"/>
                    </a:cubicBezTo>
                    <a:close/>
                    <a:moveTo>
                      <a:pt x="7599" y="8748"/>
                    </a:moveTo>
                    <a:cubicBezTo>
                      <a:pt x="7727" y="8678"/>
                      <a:pt x="7852" y="8602"/>
                      <a:pt x="7973" y="8520"/>
                    </a:cubicBezTo>
                    <a:cubicBezTo>
                      <a:pt x="7969" y="8526"/>
                      <a:pt x="7964" y="8533"/>
                      <a:pt x="7960" y="8539"/>
                    </a:cubicBezTo>
                    <a:cubicBezTo>
                      <a:pt x="7616" y="8905"/>
                      <a:pt x="7208" y="9195"/>
                      <a:pt x="6766" y="9406"/>
                    </a:cubicBezTo>
                    <a:cubicBezTo>
                      <a:pt x="7073" y="9225"/>
                      <a:pt x="7352" y="9003"/>
                      <a:pt x="7599" y="8748"/>
                    </a:cubicBezTo>
                    <a:close/>
                    <a:moveTo>
                      <a:pt x="8359" y="8041"/>
                    </a:moveTo>
                    <a:cubicBezTo>
                      <a:pt x="8579" y="7613"/>
                      <a:pt x="8728" y="7138"/>
                      <a:pt x="8800" y="6645"/>
                    </a:cubicBezTo>
                    <a:cubicBezTo>
                      <a:pt x="8991" y="6158"/>
                      <a:pt x="9092" y="5636"/>
                      <a:pt x="9105" y="5112"/>
                    </a:cubicBezTo>
                    <a:cubicBezTo>
                      <a:pt x="9116" y="5181"/>
                      <a:pt x="9126" y="5249"/>
                      <a:pt x="9133" y="5318"/>
                    </a:cubicBezTo>
                    <a:cubicBezTo>
                      <a:pt x="9168" y="6275"/>
                      <a:pt x="8895" y="7253"/>
                      <a:pt x="8359" y="8041"/>
                    </a:cubicBezTo>
                    <a:close/>
                    <a:moveTo>
                      <a:pt x="8987" y="4318"/>
                    </a:moveTo>
                    <a:cubicBezTo>
                      <a:pt x="8993" y="4357"/>
                      <a:pt x="8998" y="4397"/>
                      <a:pt x="9002" y="4437"/>
                    </a:cubicBezTo>
                    <a:cubicBezTo>
                      <a:pt x="8964" y="4328"/>
                      <a:pt x="8922" y="4221"/>
                      <a:pt x="8875" y="4115"/>
                    </a:cubicBezTo>
                    <a:cubicBezTo>
                      <a:pt x="8905" y="4151"/>
                      <a:pt x="8934" y="4187"/>
                      <a:pt x="8962" y="4224"/>
                    </a:cubicBezTo>
                    <a:cubicBezTo>
                      <a:pt x="8970" y="4255"/>
                      <a:pt x="8979" y="4287"/>
                      <a:pt x="8987" y="4318"/>
                    </a:cubicBezTo>
                    <a:close/>
                    <a:moveTo>
                      <a:pt x="8423" y="3465"/>
                    </a:moveTo>
                    <a:cubicBezTo>
                      <a:pt x="8278" y="3333"/>
                      <a:pt x="8123" y="3209"/>
                      <a:pt x="7960" y="3092"/>
                    </a:cubicBezTo>
                    <a:cubicBezTo>
                      <a:pt x="7892" y="2996"/>
                      <a:pt x="7820" y="2902"/>
                      <a:pt x="7745" y="2813"/>
                    </a:cubicBezTo>
                    <a:cubicBezTo>
                      <a:pt x="7795" y="2835"/>
                      <a:pt x="7845" y="2858"/>
                      <a:pt x="7893" y="2882"/>
                    </a:cubicBezTo>
                    <a:cubicBezTo>
                      <a:pt x="7947" y="2931"/>
                      <a:pt x="8001" y="2981"/>
                      <a:pt x="8053" y="3032"/>
                    </a:cubicBezTo>
                    <a:cubicBezTo>
                      <a:pt x="8188" y="3168"/>
                      <a:pt x="8312" y="3313"/>
                      <a:pt x="8423" y="3465"/>
                    </a:cubicBezTo>
                    <a:close/>
                    <a:moveTo>
                      <a:pt x="7417" y="2568"/>
                    </a:moveTo>
                    <a:cubicBezTo>
                      <a:pt x="7166" y="2486"/>
                      <a:pt x="6904" y="2426"/>
                      <a:pt x="6637" y="2387"/>
                    </a:cubicBezTo>
                    <a:cubicBezTo>
                      <a:pt x="6461" y="2321"/>
                      <a:pt x="6282" y="2264"/>
                      <a:pt x="6100" y="2214"/>
                    </a:cubicBezTo>
                    <a:cubicBezTo>
                      <a:pt x="5728" y="1993"/>
                      <a:pt x="5312" y="1840"/>
                      <a:pt x="4866" y="1770"/>
                    </a:cubicBezTo>
                    <a:cubicBezTo>
                      <a:pt x="5693" y="1779"/>
                      <a:pt x="6519" y="1986"/>
                      <a:pt x="7222" y="2395"/>
                    </a:cubicBezTo>
                    <a:cubicBezTo>
                      <a:pt x="7289" y="2451"/>
                      <a:pt x="7354" y="2508"/>
                      <a:pt x="7417" y="2568"/>
                    </a:cubicBezTo>
                    <a:close/>
                    <a:moveTo>
                      <a:pt x="990" y="3888"/>
                    </a:moveTo>
                    <a:cubicBezTo>
                      <a:pt x="758" y="4322"/>
                      <a:pt x="593" y="4794"/>
                      <a:pt x="505" y="5275"/>
                    </a:cubicBezTo>
                    <a:cubicBezTo>
                      <a:pt x="496" y="5107"/>
                      <a:pt x="495" y="4939"/>
                      <a:pt x="501" y="4771"/>
                    </a:cubicBezTo>
                    <a:cubicBezTo>
                      <a:pt x="624" y="4461"/>
                      <a:pt x="790" y="4163"/>
                      <a:pt x="990" y="3888"/>
                    </a:cubicBezTo>
                    <a:close/>
                    <a:moveTo>
                      <a:pt x="1351" y="3455"/>
                    </a:moveTo>
                    <a:cubicBezTo>
                      <a:pt x="1360" y="3445"/>
                      <a:pt x="1370" y="3435"/>
                      <a:pt x="1379" y="3426"/>
                    </a:cubicBezTo>
                    <a:cubicBezTo>
                      <a:pt x="1308" y="3543"/>
                      <a:pt x="1243" y="3665"/>
                      <a:pt x="1185" y="3792"/>
                    </a:cubicBezTo>
                    <a:cubicBezTo>
                      <a:pt x="912" y="4393"/>
                      <a:pt x="792" y="5085"/>
                      <a:pt x="836" y="5759"/>
                    </a:cubicBezTo>
                    <a:cubicBezTo>
                      <a:pt x="763" y="5977"/>
                      <a:pt x="714" y="6202"/>
                      <a:pt x="690" y="6430"/>
                    </a:cubicBezTo>
                    <a:cubicBezTo>
                      <a:pt x="657" y="6309"/>
                      <a:pt x="629" y="6188"/>
                      <a:pt x="604" y="6067"/>
                    </a:cubicBezTo>
                    <a:cubicBezTo>
                      <a:pt x="571" y="5901"/>
                      <a:pt x="546" y="5734"/>
                      <a:pt x="528" y="5565"/>
                    </a:cubicBezTo>
                    <a:cubicBezTo>
                      <a:pt x="622" y="4822"/>
                      <a:pt x="912" y="4084"/>
                      <a:pt x="1351" y="3455"/>
                    </a:cubicBezTo>
                    <a:close/>
                    <a:moveTo>
                      <a:pt x="760" y="6862"/>
                    </a:moveTo>
                    <a:cubicBezTo>
                      <a:pt x="814" y="7020"/>
                      <a:pt x="876" y="7175"/>
                      <a:pt x="943" y="7326"/>
                    </a:cubicBezTo>
                    <a:cubicBezTo>
                      <a:pt x="880" y="7221"/>
                      <a:pt x="821" y="7113"/>
                      <a:pt x="768" y="7002"/>
                    </a:cubicBezTo>
                    <a:cubicBezTo>
                      <a:pt x="764" y="6956"/>
                      <a:pt x="761" y="6909"/>
                      <a:pt x="760" y="6862"/>
                    </a:cubicBezTo>
                    <a:close/>
                    <a:moveTo>
                      <a:pt x="8918" y="7272"/>
                    </a:moveTo>
                    <a:cubicBezTo>
                      <a:pt x="9154" y="6715"/>
                      <a:pt x="9250" y="6131"/>
                      <a:pt x="9222" y="5560"/>
                    </a:cubicBezTo>
                    <a:cubicBezTo>
                      <a:pt x="9226" y="5174"/>
                      <a:pt x="9184" y="4787"/>
                      <a:pt x="9096" y="4410"/>
                    </a:cubicBezTo>
                    <a:cubicBezTo>
                      <a:pt x="9360" y="4797"/>
                      <a:pt x="9552" y="5216"/>
                      <a:pt x="9656" y="5648"/>
                    </a:cubicBezTo>
                    <a:cubicBezTo>
                      <a:pt x="9627" y="5958"/>
                      <a:pt x="9563" y="6264"/>
                      <a:pt x="9462" y="6552"/>
                    </a:cubicBezTo>
                    <a:cubicBezTo>
                      <a:pt x="9271" y="7097"/>
                      <a:pt x="8953" y="7567"/>
                      <a:pt x="8554" y="7954"/>
                    </a:cubicBezTo>
                    <a:cubicBezTo>
                      <a:pt x="8695" y="7737"/>
                      <a:pt x="8817" y="7508"/>
                      <a:pt x="8918" y="7272"/>
                    </a:cubicBezTo>
                    <a:close/>
                    <a:moveTo>
                      <a:pt x="8870" y="3930"/>
                    </a:moveTo>
                    <a:cubicBezTo>
                      <a:pt x="8805" y="3852"/>
                      <a:pt x="8736" y="3777"/>
                      <a:pt x="8665" y="3702"/>
                    </a:cubicBezTo>
                    <a:cubicBezTo>
                      <a:pt x="8646" y="3670"/>
                      <a:pt x="8628" y="3638"/>
                      <a:pt x="8609" y="3607"/>
                    </a:cubicBezTo>
                    <a:cubicBezTo>
                      <a:pt x="8556" y="3472"/>
                      <a:pt x="8497" y="3340"/>
                      <a:pt x="8431" y="3212"/>
                    </a:cubicBezTo>
                    <a:cubicBezTo>
                      <a:pt x="8505" y="3267"/>
                      <a:pt x="8576" y="3325"/>
                      <a:pt x="8644" y="3386"/>
                    </a:cubicBezTo>
                    <a:cubicBezTo>
                      <a:pt x="8731" y="3562"/>
                      <a:pt x="8806" y="3744"/>
                      <a:pt x="8870" y="3930"/>
                    </a:cubicBezTo>
                    <a:close/>
                    <a:moveTo>
                      <a:pt x="8287" y="3162"/>
                    </a:moveTo>
                    <a:cubicBezTo>
                      <a:pt x="8252" y="3121"/>
                      <a:pt x="8217" y="3081"/>
                      <a:pt x="8181" y="3042"/>
                    </a:cubicBezTo>
                    <a:cubicBezTo>
                      <a:pt x="8201" y="3054"/>
                      <a:pt x="8221" y="3066"/>
                      <a:pt x="8241" y="3079"/>
                    </a:cubicBezTo>
                    <a:cubicBezTo>
                      <a:pt x="8257" y="3107"/>
                      <a:pt x="8272" y="3134"/>
                      <a:pt x="8287" y="3162"/>
                    </a:cubicBezTo>
                    <a:close/>
                    <a:moveTo>
                      <a:pt x="450" y="4909"/>
                    </a:moveTo>
                    <a:cubicBezTo>
                      <a:pt x="446" y="5104"/>
                      <a:pt x="453" y="5300"/>
                      <a:pt x="470" y="5495"/>
                    </a:cubicBezTo>
                    <a:cubicBezTo>
                      <a:pt x="452" y="5631"/>
                      <a:pt x="440" y="5769"/>
                      <a:pt x="434" y="5906"/>
                    </a:cubicBezTo>
                    <a:cubicBezTo>
                      <a:pt x="391" y="5597"/>
                      <a:pt x="388" y="5280"/>
                      <a:pt x="430" y="4965"/>
                    </a:cubicBezTo>
                    <a:cubicBezTo>
                      <a:pt x="437" y="4947"/>
                      <a:pt x="443" y="4928"/>
                      <a:pt x="450" y="4909"/>
                    </a:cubicBezTo>
                    <a:close/>
                    <a:moveTo>
                      <a:pt x="517" y="6554"/>
                    </a:moveTo>
                    <a:cubicBezTo>
                      <a:pt x="565" y="6709"/>
                      <a:pt x="622" y="6858"/>
                      <a:pt x="686" y="7000"/>
                    </a:cubicBezTo>
                    <a:cubicBezTo>
                      <a:pt x="709" y="7230"/>
                      <a:pt x="765" y="7449"/>
                      <a:pt x="846" y="7654"/>
                    </a:cubicBezTo>
                    <a:cubicBezTo>
                      <a:pt x="784" y="7547"/>
                      <a:pt x="726" y="7437"/>
                      <a:pt x="673" y="7325"/>
                    </a:cubicBezTo>
                    <a:cubicBezTo>
                      <a:pt x="597" y="7076"/>
                      <a:pt x="545" y="6817"/>
                      <a:pt x="517" y="6554"/>
                    </a:cubicBezTo>
                    <a:close/>
                    <a:moveTo>
                      <a:pt x="5661" y="10031"/>
                    </a:moveTo>
                    <a:cubicBezTo>
                      <a:pt x="6315" y="9919"/>
                      <a:pt x="6948" y="9637"/>
                      <a:pt x="7459" y="9194"/>
                    </a:cubicBezTo>
                    <a:cubicBezTo>
                      <a:pt x="7582" y="9087"/>
                      <a:pt x="7697" y="8973"/>
                      <a:pt x="7804" y="8852"/>
                    </a:cubicBezTo>
                    <a:cubicBezTo>
                      <a:pt x="8012" y="8657"/>
                      <a:pt x="8203" y="8443"/>
                      <a:pt x="8373" y="8216"/>
                    </a:cubicBezTo>
                    <a:cubicBezTo>
                      <a:pt x="8916" y="7751"/>
                      <a:pt x="9342" y="7150"/>
                      <a:pt x="9567" y="6452"/>
                    </a:cubicBezTo>
                    <a:cubicBezTo>
                      <a:pt x="9598" y="6354"/>
                      <a:pt x="9625" y="6255"/>
                      <a:pt x="9648" y="6155"/>
                    </a:cubicBezTo>
                    <a:cubicBezTo>
                      <a:pt x="9608" y="6562"/>
                      <a:pt x="9504" y="6970"/>
                      <a:pt x="9347" y="7347"/>
                    </a:cubicBezTo>
                    <a:cubicBezTo>
                      <a:pt x="8786" y="8691"/>
                      <a:pt x="7449" y="9727"/>
                      <a:pt x="6041" y="10061"/>
                    </a:cubicBezTo>
                    <a:cubicBezTo>
                      <a:pt x="5579" y="10170"/>
                      <a:pt x="5076" y="10208"/>
                      <a:pt x="4569" y="10170"/>
                    </a:cubicBezTo>
                    <a:cubicBezTo>
                      <a:pt x="4935" y="10169"/>
                      <a:pt x="5303" y="10122"/>
                      <a:pt x="5661" y="10031"/>
                    </a:cubicBezTo>
                    <a:close/>
                    <a:moveTo>
                      <a:pt x="9636" y="5288"/>
                    </a:moveTo>
                    <a:cubicBezTo>
                      <a:pt x="9618" y="5233"/>
                      <a:pt x="9599" y="5178"/>
                      <a:pt x="9578" y="5123"/>
                    </a:cubicBezTo>
                    <a:cubicBezTo>
                      <a:pt x="9445" y="4774"/>
                      <a:pt x="9260" y="4441"/>
                      <a:pt x="9029" y="4132"/>
                    </a:cubicBezTo>
                    <a:cubicBezTo>
                      <a:pt x="9001" y="3974"/>
                      <a:pt x="8965" y="3818"/>
                      <a:pt x="8921" y="3665"/>
                    </a:cubicBezTo>
                    <a:cubicBezTo>
                      <a:pt x="8964" y="3715"/>
                      <a:pt x="9007" y="3766"/>
                      <a:pt x="9048" y="3819"/>
                    </a:cubicBezTo>
                    <a:cubicBezTo>
                      <a:pt x="9374" y="4247"/>
                      <a:pt x="9566" y="4760"/>
                      <a:pt x="9636" y="5288"/>
                    </a:cubicBezTo>
                    <a:close/>
                    <a:moveTo>
                      <a:pt x="7057" y="1543"/>
                    </a:moveTo>
                    <a:cubicBezTo>
                      <a:pt x="7659" y="1954"/>
                      <a:pt x="8158" y="2508"/>
                      <a:pt x="8515" y="3140"/>
                    </a:cubicBezTo>
                    <a:cubicBezTo>
                      <a:pt x="8449" y="3089"/>
                      <a:pt x="8381" y="3040"/>
                      <a:pt x="8311" y="2994"/>
                    </a:cubicBezTo>
                    <a:cubicBezTo>
                      <a:pt x="8152" y="2727"/>
                      <a:pt x="7963" y="2477"/>
                      <a:pt x="7743" y="2251"/>
                    </a:cubicBezTo>
                    <a:cubicBezTo>
                      <a:pt x="7087" y="1579"/>
                      <a:pt x="6192" y="1227"/>
                      <a:pt x="5275" y="1147"/>
                    </a:cubicBezTo>
                    <a:cubicBezTo>
                      <a:pt x="5777" y="1138"/>
                      <a:pt x="6273" y="1203"/>
                      <a:pt x="6738" y="1341"/>
                    </a:cubicBezTo>
                    <a:cubicBezTo>
                      <a:pt x="6847" y="1405"/>
                      <a:pt x="6954" y="1472"/>
                      <a:pt x="7057" y="1543"/>
                    </a:cubicBezTo>
                    <a:close/>
                    <a:moveTo>
                      <a:pt x="603" y="7337"/>
                    </a:moveTo>
                    <a:cubicBezTo>
                      <a:pt x="611" y="7352"/>
                      <a:pt x="619" y="7367"/>
                      <a:pt x="626" y="7383"/>
                    </a:cubicBezTo>
                    <a:cubicBezTo>
                      <a:pt x="660" y="7490"/>
                      <a:pt x="699" y="7595"/>
                      <a:pt x="741" y="7697"/>
                    </a:cubicBezTo>
                    <a:cubicBezTo>
                      <a:pt x="732" y="7678"/>
                      <a:pt x="722" y="7660"/>
                      <a:pt x="713" y="7641"/>
                    </a:cubicBezTo>
                    <a:cubicBezTo>
                      <a:pt x="614" y="7438"/>
                      <a:pt x="533" y="7229"/>
                      <a:pt x="469" y="7018"/>
                    </a:cubicBezTo>
                    <a:cubicBezTo>
                      <a:pt x="510" y="7126"/>
                      <a:pt x="555" y="7232"/>
                      <a:pt x="603" y="7337"/>
                    </a:cubicBezTo>
                    <a:close/>
                    <a:moveTo>
                      <a:pt x="9387" y="7964"/>
                    </a:moveTo>
                    <a:cubicBezTo>
                      <a:pt x="8893" y="8991"/>
                      <a:pt x="7915" y="9835"/>
                      <a:pt x="6841" y="10205"/>
                    </a:cubicBezTo>
                    <a:cubicBezTo>
                      <a:pt x="5748" y="10581"/>
                      <a:pt x="4473" y="10505"/>
                      <a:pt x="3390" y="10075"/>
                    </a:cubicBezTo>
                    <a:cubicBezTo>
                      <a:pt x="3179" y="9992"/>
                      <a:pt x="2972" y="9893"/>
                      <a:pt x="2771" y="9781"/>
                    </a:cubicBezTo>
                    <a:cubicBezTo>
                      <a:pt x="4108" y="10385"/>
                      <a:pt x="5831" y="10354"/>
                      <a:pt x="7125" y="9725"/>
                    </a:cubicBezTo>
                    <a:cubicBezTo>
                      <a:pt x="8465" y="9073"/>
                      <a:pt x="9596" y="7521"/>
                      <a:pt x="9730" y="6076"/>
                    </a:cubicBezTo>
                    <a:cubicBezTo>
                      <a:pt x="9794" y="6672"/>
                      <a:pt x="9699" y="7314"/>
                      <a:pt x="9387" y="7964"/>
                    </a:cubicBezTo>
                    <a:close/>
                    <a:moveTo>
                      <a:pt x="8549" y="2420"/>
                    </a:moveTo>
                    <a:cubicBezTo>
                      <a:pt x="9186" y="3072"/>
                      <a:pt x="9594" y="4032"/>
                      <a:pt x="9662" y="4969"/>
                    </a:cubicBezTo>
                    <a:cubicBezTo>
                      <a:pt x="9581" y="4614"/>
                      <a:pt x="9439" y="4258"/>
                      <a:pt x="9222" y="3916"/>
                    </a:cubicBezTo>
                    <a:cubicBezTo>
                      <a:pt x="9112" y="3742"/>
                      <a:pt x="8988" y="3584"/>
                      <a:pt x="8851" y="3442"/>
                    </a:cubicBezTo>
                    <a:cubicBezTo>
                      <a:pt x="8671" y="2912"/>
                      <a:pt x="8395" y="2415"/>
                      <a:pt x="8051" y="1987"/>
                    </a:cubicBezTo>
                    <a:cubicBezTo>
                      <a:pt x="8226" y="2116"/>
                      <a:pt x="8393" y="2260"/>
                      <a:pt x="8549" y="2420"/>
                    </a:cubicBezTo>
                    <a:close/>
                    <a:moveTo>
                      <a:pt x="5530" y="450"/>
                    </a:moveTo>
                    <a:cubicBezTo>
                      <a:pt x="6384" y="618"/>
                      <a:pt x="7148" y="1059"/>
                      <a:pt x="7731" y="1670"/>
                    </a:cubicBezTo>
                    <a:cubicBezTo>
                      <a:pt x="7428" y="1492"/>
                      <a:pt x="7102" y="1353"/>
                      <a:pt x="6760" y="1255"/>
                    </a:cubicBezTo>
                    <a:cubicBezTo>
                      <a:pt x="5905" y="758"/>
                      <a:pt x="4873" y="511"/>
                      <a:pt x="3915" y="623"/>
                    </a:cubicBezTo>
                    <a:cubicBezTo>
                      <a:pt x="3285" y="698"/>
                      <a:pt x="2680" y="942"/>
                      <a:pt x="2162" y="1299"/>
                    </a:cubicBezTo>
                    <a:cubicBezTo>
                      <a:pt x="3070" y="576"/>
                      <a:pt x="4387" y="227"/>
                      <a:pt x="5530" y="450"/>
                    </a:cubicBezTo>
                    <a:close/>
                    <a:moveTo>
                      <a:pt x="1214" y="2291"/>
                    </a:moveTo>
                    <a:cubicBezTo>
                      <a:pt x="849" y="2856"/>
                      <a:pt x="607" y="3521"/>
                      <a:pt x="505" y="4221"/>
                    </a:cubicBezTo>
                    <a:cubicBezTo>
                      <a:pt x="350" y="4626"/>
                      <a:pt x="255" y="5056"/>
                      <a:pt x="225" y="5496"/>
                    </a:cubicBezTo>
                    <a:cubicBezTo>
                      <a:pt x="178" y="4398"/>
                      <a:pt x="539" y="3184"/>
                      <a:pt x="1214" y="2291"/>
                    </a:cubicBezTo>
                    <a:close/>
                    <a:moveTo>
                      <a:pt x="266" y="6435"/>
                    </a:moveTo>
                    <a:cubicBezTo>
                      <a:pt x="399" y="7268"/>
                      <a:pt x="794" y="8076"/>
                      <a:pt x="1353" y="8712"/>
                    </a:cubicBezTo>
                    <a:cubicBezTo>
                      <a:pt x="764" y="8107"/>
                      <a:pt x="354" y="7325"/>
                      <a:pt x="266" y="643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2CB9EB5-77DD-485A-B0D3-D939DB8AD6FB}"/>
                  </a:ext>
                </a:extLst>
              </p:cNvPr>
              <p:cNvSpPr/>
              <p:nvPr/>
            </p:nvSpPr>
            <p:spPr>
              <a:xfrm>
                <a:off x="3621062" y="937814"/>
                <a:ext cx="5357020" cy="5357020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70000">
                    <a:srgbClr val="31B9D5">
                      <a:alpha val="18000"/>
                    </a:srgbClr>
                  </a:gs>
                  <a:gs pos="30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8087D27-A1BC-4979-B2E4-61C7A4345422}"/>
                  </a:ext>
                </a:extLst>
              </p:cNvPr>
              <p:cNvSpPr/>
              <p:nvPr/>
            </p:nvSpPr>
            <p:spPr>
              <a:xfrm>
                <a:off x="3487850" y="5073017"/>
                <a:ext cx="1028105" cy="1028105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238616A-8A8D-4D8B-98EF-06276E5D2A71}"/>
                  </a:ext>
                </a:extLst>
              </p:cNvPr>
              <p:cNvSpPr/>
              <p:nvPr/>
            </p:nvSpPr>
            <p:spPr>
              <a:xfrm>
                <a:off x="7571496" y="428237"/>
                <a:ext cx="686341" cy="686341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13F0E62D-86EC-4445-9777-10092B0E1B53}"/>
                  </a:ext>
                </a:extLst>
              </p:cNvPr>
              <p:cNvSpPr/>
              <p:nvPr/>
            </p:nvSpPr>
            <p:spPr>
              <a:xfrm>
                <a:off x="4560644" y="2224305"/>
                <a:ext cx="329687" cy="329687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F61AB00-AEFE-4512-A748-DE9835CAD13F}"/>
                  </a:ext>
                </a:extLst>
              </p:cNvPr>
              <p:cNvSpPr/>
              <p:nvPr/>
            </p:nvSpPr>
            <p:spPr>
              <a:xfrm>
                <a:off x="8607760" y="5504906"/>
                <a:ext cx="596216" cy="596216"/>
              </a:xfrm>
              <a:prstGeom prst="ellipse">
                <a:avLst/>
              </a:prstGeom>
              <a:gradFill>
                <a:gsLst>
                  <a:gs pos="100000">
                    <a:srgbClr val="0FC7D3"/>
                  </a:gs>
                  <a:gs pos="62000">
                    <a:srgbClr val="31B9D5">
                      <a:alpha val="18000"/>
                    </a:srgbClr>
                  </a:gs>
                  <a:gs pos="46000">
                    <a:srgbClr val="3AB6D6">
                      <a:alpha val="14000"/>
                    </a:srgbClr>
                  </a:gs>
                  <a:gs pos="0">
                    <a:srgbClr val="0FC7D3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508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72278A6-940A-4522-8FB0-35C25DA36237}"/>
                </a:ext>
              </a:extLst>
            </p:cNvPr>
            <p:cNvSpPr txBox="1"/>
            <p:nvPr/>
          </p:nvSpPr>
          <p:spPr>
            <a:xfrm>
              <a:off x="1561440" y="428716"/>
              <a:ext cx="41356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8" name="矩形 259">
              <a:extLst>
                <a:ext uri="{FF2B5EF4-FFF2-40B4-BE49-F238E27FC236}">
                  <a16:creationId xmlns:a16="http://schemas.microsoft.com/office/drawing/2014/main" id="{C27ABE5E-A527-4FC0-AF69-1C5E0E1F4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04" y="372588"/>
              <a:ext cx="8712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b="1" cap="all" dirty="0">
                  <a:gradFill>
                    <a:gsLst>
                      <a:gs pos="100000">
                        <a:srgbClr val="00B0F0"/>
                      </a:gs>
                      <a:gs pos="0">
                        <a:srgbClr val="0FC7D3"/>
                      </a:gs>
                    </a:gsLst>
                    <a:lin ang="5400000" scaled="1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18000"/>
                      </a:prstClr>
                    </a:outerShdw>
                  </a:effectLst>
                  <a:latin typeface="Arial Rounded MT Bold" panose="020F0704030504030204" pitchFamily="34" charset="0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cap="all" dirty="0">
                <a:gradFill>
                  <a:gsLst>
                    <a:gs pos="100000">
                      <a:srgbClr val="00B0F0"/>
                    </a:gs>
                    <a:gs pos="0">
                      <a:srgbClr val="0FC7D3"/>
                    </a:gs>
                  </a:gsLst>
                  <a:lin ang="5400000" scaled="1"/>
                </a:gradFill>
                <a:effectLst>
                  <a:outerShdw blurRad="60007" dist="310007" dir="7680000" sy="30000" kx="1300200" algn="ctr" rotWithShape="0">
                    <a:prstClr val="black">
                      <a:alpha val="18000"/>
                    </a:prstClr>
                  </a:outerShdw>
                </a:effectLst>
                <a:latin typeface="Arial Rounded MT Bold" panose="020F0704030504030204" pitchFamily="34" charset="0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C81CA1-BA76-4C7B-87C5-3D36FD35DF68}"/>
                </a:ext>
              </a:extLst>
            </p:cNvPr>
            <p:cNvSpPr txBox="1"/>
            <p:nvPr/>
          </p:nvSpPr>
          <p:spPr>
            <a:xfrm>
              <a:off x="1562601" y="798721"/>
              <a:ext cx="28505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2582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9E0BC77-BF1C-4C93-9471-6EE43A66BF7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97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自定义 49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8B2F0"/>
      </a:accent2>
      <a:accent3>
        <a:srgbClr val="0070C0"/>
      </a:accent3>
      <a:accent4>
        <a:srgbClr val="08B2F0"/>
      </a:accent4>
      <a:accent5>
        <a:srgbClr val="0070C0"/>
      </a:accent5>
      <a:accent6>
        <a:srgbClr val="08B2F0"/>
      </a:accent6>
      <a:hlink>
        <a:srgbClr val="0070C0"/>
      </a:hlink>
      <a:folHlink>
        <a:srgbClr val="08B2F0"/>
      </a:folHlink>
    </a:clrScheme>
    <a:fontScheme name="fpycaugw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2101</Words>
  <Application>Microsoft Office PowerPoint</Application>
  <PresentationFormat>自定义</PresentationFormat>
  <Paragraphs>228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阿里巴巴普惠体 2.0 55 Regular</vt:lpstr>
      <vt:lpstr>思源宋体 CN Heavy</vt:lpstr>
      <vt:lpstr>Arial</vt:lpstr>
      <vt:lpstr>Arial Rounded MT Bold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气泡圆圈线条艺术科技蓝工作总结汇报ppt模板</dc:title>
  <dc:creator>51PPT模板网</dc:creator>
  <cp:keywords>www.51pptmoban.com</cp:keywords>
  <dc:description>www.51pptmoban.com</dc:description>
  <cp:lastModifiedBy>Win user</cp:lastModifiedBy>
  <cp:revision>2</cp:revision>
  <dcterms:created xsi:type="dcterms:W3CDTF">2016-10-17T14:00:15Z</dcterms:created>
  <dcterms:modified xsi:type="dcterms:W3CDTF">2022-03-31T13:55:55Z</dcterms:modified>
</cp:coreProperties>
</file>