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3" r:id="rId2"/>
    <p:sldId id="256" r:id="rId3"/>
    <p:sldId id="284" r:id="rId4"/>
    <p:sldId id="268" r:id="rId5"/>
    <p:sldId id="265" r:id="rId6"/>
    <p:sldId id="266" r:id="rId7"/>
    <p:sldId id="273" r:id="rId8"/>
    <p:sldId id="264" r:id="rId9"/>
    <p:sldId id="270" r:id="rId10"/>
    <p:sldId id="269" r:id="rId11"/>
    <p:sldId id="267" r:id="rId12"/>
    <p:sldId id="274" r:id="rId13"/>
    <p:sldId id="277" r:id="rId14"/>
    <p:sldId id="275" r:id="rId15"/>
    <p:sldId id="276" r:id="rId16"/>
    <p:sldId id="272" r:id="rId17"/>
    <p:sldId id="271" r:id="rId18"/>
    <p:sldId id="279" r:id="rId19"/>
    <p:sldId id="285" r:id="rId20"/>
    <p:sldId id="286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8729"/>
    <a:srgbClr val="5C9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039" autoAdjust="0"/>
  </p:normalViewPr>
  <p:slideViewPr>
    <p:cSldViewPr snapToGrid="0">
      <p:cViewPr>
        <p:scale>
          <a:sx n="50" d="100"/>
          <a:sy n="50" d="100"/>
        </p:scale>
        <p:origin x="1950" y="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60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330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2487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500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307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363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7595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242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56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3354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14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27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127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73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03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43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437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98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36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16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6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0">
        <p14:ripple dir="rd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88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0">
        <p14:ripple dir="rd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011D82EC-B02D-483E-B2B3-0F3DCFF9AD9F}"/>
              </a:ext>
            </a:extLst>
          </p:cNvPr>
          <p:cNvGrpSpPr/>
          <p:nvPr userDrawn="1"/>
        </p:nvGrpSpPr>
        <p:grpSpPr>
          <a:xfrm>
            <a:off x="0" y="-419193"/>
            <a:ext cx="12650484" cy="7282409"/>
            <a:chOff x="0" y="-419193"/>
            <a:chExt cx="12650484" cy="7282409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18EAC43-14E9-4D28-9D83-075199F3102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1137164" cy="6858000"/>
            </a:xfrm>
            <a:prstGeom prst="rect">
              <a:avLst/>
            </a:pr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1E905CE-CCC5-4DB4-A9B2-036F45A4B4C8}"/>
                </a:ext>
              </a:extLst>
            </p:cNvPr>
            <p:cNvGrpSpPr/>
            <p:nvPr userDrawn="1"/>
          </p:nvGrpSpPr>
          <p:grpSpPr>
            <a:xfrm>
              <a:off x="0" y="5504316"/>
              <a:ext cx="12192000" cy="1358900"/>
              <a:chOff x="0" y="5510070"/>
              <a:chExt cx="12192000" cy="1358900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52D2FDFC-A424-43F1-8D80-82C84771D21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242231"/>
                <a:ext cx="12192000" cy="621523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D381E12C-05C0-4825-B3F0-9C0527850C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799718" y="5619114"/>
                <a:ext cx="1782314" cy="1078312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F3A5C8CA-2642-4AD9-8821-E586203F38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5510070"/>
                <a:ext cx="12192000" cy="1358900"/>
              </a:xfrm>
              <a:prstGeom prst="rect">
                <a:avLst/>
              </a:prstGeom>
            </p:spPr>
          </p:pic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829B5D3-C309-449E-805C-D7338D6BA8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3554" y="-419193"/>
              <a:ext cx="3626930" cy="2417954"/>
            </a:xfrm>
            <a:prstGeom prst="rect">
              <a:avLst/>
            </a:pr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  <a:t>2022/3/31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2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2250" advTm="0">
        <p14:ripple dir="rd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6" Type="http://schemas.microsoft.com/office/2007/relationships/hdphoto" Target="../media/hdphoto3.wdp"/><Relationship Id="rId1" Type="http://schemas.openxmlformats.org/officeDocument/2006/relationships/tags" Target="../tags/tag2.xml"/><Relationship Id="rId6" Type="http://schemas.microsoft.com/office/2007/relationships/hdphoto" Target="../media/hdphoto2.wdp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5" Type="http://schemas.openxmlformats.org/officeDocument/2006/relationships/image" Target="../media/image12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31.png"/><Relationship Id="rId10" Type="http://schemas.microsoft.com/office/2007/relationships/hdphoto" Target="../media/hdphoto4.wdp"/><Relationship Id="rId4" Type="http://schemas.openxmlformats.org/officeDocument/2006/relationships/image" Target="../media/image30.png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3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15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15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6" Type="http://schemas.microsoft.com/office/2007/relationships/hdphoto" Target="../media/hdphoto3.wdp"/><Relationship Id="rId1" Type="http://schemas.openxmlformats.org/officeDocument/2006/relationships/tags" Target="../tags/tag20.xml"/><Relationship Id="rId6" Type="http://schemas.microsoft.com/office/2007/relationships/hdphoto" Target="../media/hdphoto2.wdp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5" Type="http://schemas.openxmlformats.org/officeDocument/2006/relationships/image" Target="../media/image12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microsoft.com/office/2007/relationships/hdphoto" Target="../media/hdphoto2.wdp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13.png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microsoft.com/office/2007/relationships/hdphoto" Target="../media/hdphoto2.wdp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4.png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24.png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137164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9B09F7D-164D-4F07-A841-76CAA79E46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735"/>
          <a:stretch/>
        </p:blipFill>
        <p:spPr>
          <a:xfrm>
            <a:off x="1810392" y="0"/>
            <a:ext cx="9549206" cy="589159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F5C3EAB7-F6EF-458C-A601-8776BD9FCBD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317" y="0"/>
            <a:ext cx="3626930" cy="241795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9AFC867-2706-4C2A-B9F1-7C3DF6723A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70550"/>
            <a:ext cx="12192000" cy="11874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304DC5B-FDEE-40AB-9B5E-DB4B482D84C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7795" y="4313637"/>
            <a:ext cx="3424237" cy="20716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C03A835-437E-42ED-B8E7-74A64579F50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99099"/>
            <a:ext cx="12192000" cy="13589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14E283D-BDAB-483A-8E05-8130011826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323" y="5307012"/>
            <a:ext cx="1924050" cy="17430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0A49680-F1C8-438E-8DF8-DEFFD835990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0138" y="5051794"/>
            <a:ext cx="2257425" cy="192405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AFCA0F86-7BB0-434F-ACBF-D6567932A793}"/>
              </a:ext>
            </a:extLst>
          </p:cNvPr>
          <p:cNvGrpSpPr/>
          <p:nvPr/>
        </p:nvGrpSpPr>
        <p:grpSpPr>
          <a:xfrm>
            <a:off x="5126696" y="3950242"/>
            <a:ext cx="1976264" cy="425620"/>
            <a:chOff x="4478684" y="3810682"/>
            <a:chExt cx="3272287" cy="704740"/>
          </a:xfrm>
        </p:grpSpPr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36B4EF89-A3DD-409C-9BF1-4FB6036A2EDA}"/>
                </a:ext>
              </a:extLst>
            </p:cNvPr>
            <p:cNvSpPr/>
            <p:nvPr/>
          </p:nvSpPr>
          <p:spPr>
            <a:xfrm>
              <a:off x="5788728" y="3863223"/>
              <a:ext cx="652199" cy="652199"/>
            </a:xfrm>
            <a:prstGeom prst="ellipse">
              <a:avLst/>
            </a:prstGeom>
            <a:solidFill>
              <a:srgbClr val="4E87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C44310EB-BF91-47DB-931E-779FB9432D82}"/>
                </a:ext>
              </a:extLst>
            </p:cNvPr>
            <p:cNvSpPr/>
            <p:nvPr/>
          </p:nvSpPr>
          <p:spPr>
            <a:xfrm>
              <a:off x="7098772" y="3863223"/>
              <a:ext cx="652199" cy="652199"/>
            </a:xfrm>
            <a:prstGeom prst="ellipse">
              <a:avLst/>
            </a:prstGeom>
            <a:solidFill>
              <a:srgbClr val="4E87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D954187-FD75-4C43-AF25-D703C2F18468}"/>
                </a:ext>
              </a:extLst>
            </p:cNvPr>
            <p:cNvSpPr/>
            <p:nvPr/>
          </p:nvSpPr>
          <p:spPr>
            <a:xfrm>
              <a:off x="4478684" y="3863223"/>
              <a:ext cx="652199" cy="652199"/>
            </a:xfrm>
            <a:prstGeom prst="ellipse">
              <a:avLst/>
            </a:prstGeom>
            <a:solidFill>
              <a:srgbClr val="4E87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6AA0769-B1D6-44C6-8CDF-52E625CB42D5}"/>
                </a:ext>
              </a:extLst>
            </p:cNvPr>
            <p:cNvGrpSpPr/>
            <p:nvPr/>
          </p:nvGrpSpPr>
          <p:grpSpPr>
            <a:xfrm>
              <a:off x="4600862" y="3810682"/>
              <a:ext cx="3093249" cy="628716"/>
              <a:chOff x="4600862" y="4430858"/>
              <a:chExt cx="3093249" cy="628716"/>
            </a:xfrm>
            <a:solidFill>
              <a:schemeClr val="bg1"/>
            </a:solidFill>
          </p:grpSpPr>
          <p:sp>
            <p:nvSpPr>
              <p:cNvPr id="132" name="cup-with-hot-tea_45273">
                <a:extLst>
                  <a:ext uri="{FF2B5EF4-FFF2-40B4-BE49-F238E27FC236}">
                    <a16:creationId xmlns:a16="http://schemas.microsoft.com/office/drawing/2014/main" id="{2E631517-8F30-44D0-8068-49870FD5ED9E}"/>
                  </a:ext>
                </a:extLst>
              </p:cNvPr>
              <p:cNvSpPr/>
              <p:nvPr/>
            </p:nvSpPr>
            <p:spPr>
              <a:xfrm>
                <a:off x="4600862" y="4430858"/>
                <a:ext cx="444638" cy="609685"/>
              </a:xfrm>
              <a:custGeom>
                <a:avLst/>
                <a:gdLst>
                  <a:gd name="connsiteX0" fmla="*/ 370275 w 442477"/>
                  <a:gd name="connsiteY0" fmla="*/ 372114 h 606721"/>
                  <a:gd name="connsiteX1" fmla="*/ 356029 w 442477"/>
                  <a:gd name="connsiteY1" fmla="*/ 375882 h 606721"/>
                  <a:gd name="connsiteX2" fmla="*/ 348724 w 442477"/>
                  <a:gd name="connsiteY2" fmla="*/ 424627 h 606721"/>
                  <a:gd name="connsiteX3" fmla="*/ 370275 w 442477"/>
                  <a:gd name="connsiteY3" fmla="*/ 433501 h 606721"/>
                  <a:gd name="connsiteX4" fmla="*/ 400958 w 442477"/>
                  <a:gd name="connsiteY4" fmla="*/ 402868 h 606721"/>
                  <a:gd name="connsiteX5" fmla="*/ 370275 w 442477"/>
                  <a:gd name="connsiteY5" fmla="*/ 372114 h 606721"/>
                  <a:gd name="connsiteX6" fmla="*/ 77447 w 442477"/>
                  <a:gd name="connsiteY6" fmla="*/ 325557 h 606721"/>
                  <a:gd name="connsiteX7" fmla="*/ 75012 w 442477"/>
                  <a:gd name="connsiteY7" fmla="*/ 335038 h 606721"/>
                  <a:gd name="connsiteX8" fmla="*/ 71968 w 442477"/>
                  <a:gd name="connsiteY8" fmla="*/ 360687 h 606721"/>
                  <a:gd name="connsiteX9" fmla="*/ 72699 w 442477"/>
                  <a:gd name="connsiteY9" fmla="*/ 378192 h 606721"/>
                  <a:gd name="connsiteX10" fmla="*/ 75743 w 442477"/>
                  <a:gd name="connsiteY10" fmla="*/ 397398 h 606721"/>
                  <a:gd name="connsiteX11" fmla="*/ 80978 w 442477"/>
                  <a:gd name="connsiteY11" fmla="*/ 417455 h 606721"/>
                  <a:gd name="connsiteX12" fmla="*/ 88405 w 442477"/>
                  <a:gd name="connsiteY12" fmla="*/ 437390 h 606721"/>
                  <a:gd name="connsiteX13" fmla="*/ 108617 w 442477"/>
                  <a:gd name="connsiteY13" fmla="*/ 473979 h 606721"/>
                  <a:gd name="connsiteX14" fmla="*/ 131142 w 442477"/>
                  <a:gd name="connsiteY14" fmla="*/ 502424 h 606721"/>
                  <a:gd name="connsiteX15" fmla="*/ 157929 w 442477"/>
                  <a:gd name="connsiteY15" fmla="*/ 525642 h 606721"/>
                  <a:gd name="connsiteX16" fmla="*/ 142953 w 442477"/>
                  <a:gd name="connsiteY16" fmla="*/ 494158 h 606721"/>
                  <a:gd name="connsiteX17" fmla="*/ 127733 w 442477"/>
                  <a:gd name="connsiteY17" fmla="*/ 463039 h 606721"/>
                  <a:gd name="connsiteX18" fmla="*/ 119454 w 442477"/>
                  <a:gd name="connsiteY18" fmla="*/ 445535 h 606721"/>
                  <a:gd name="connsiteX19" fmla="*/ 111418 w 442477"/>
                  <a:gd name="connsiteY19" fmla="*/ 427423 h 606721"/>
                  <a:gd name="connsiteX20" fmla="*/ 103747 w 442477"/>
                  <a:gd name="connsiteY20" fmla="*/ 409310 h 606721"/>
                  <a:gd name="connsiteX21" fmla="*/ 96929 w 442477"/>
                  <a:gd name="connsiteY21" fmla="*/ 391441 h 606721"/>
                  <a:gd name="connsiteX22" fmla="*/ 91084 w 442477"/>
                  <a:gd name="connsiteY22" fmla="*/ 374545 h 606721"/>
                  <a:gd name="connsiteX23" fmla="*/ 86214 w 442477"/>
                  <a:gd name="connsiteY23" fmla="*/ 359107 h 606721"/>
                  <a:gd name="connsiteX24" fmla="*/ 82439 w 442477"/>
                  <a:gd name="connsiteY24" fmla="*/ 345857 h 606721"/>
                  <a:gd name="connsiteX25" fmla="*/ 80004 w 442477"/>
                  <a:gd name="connsiteY25" fmla="*/ 335038 h 606721"/>
                  <a:gd name="connsiteX26" fmla="*/ 77447 w 442477"/>
                  <a:gd name="connsiteY26" fmla="*/ 325557 h 606721"/>
                  <a:gd name="connsiteX27" fmla="*/ 44451 w 442477"/>
                  <a:gd name="connsiteY27" fmla="*/ 294681 h 606721"/>
                  <a:gd name="connsiteX28" fmla="*/ 181307 w 442477"/>
                  <a:gd name="connsiteY28" fmla="*/ 294681 h 606721"/>
                  <a:gd name="connsiteX29" fmla="*/ 210285 w 442477"/>
                  <a:gd name="connsiteY29" fmla="*/ 294681 h 606721"/>
                  <a:gd name="connsiteX30" fmla="*/ 347141 w 442477"/>
                  <a:gd name="connsiteY30" fmla="*/ 294681 h 606721"/>
                  <a:gd name="connsiteX31" fmla="*/ 357368 w 442477"/>
                  <a:gd name="connsiteY31" fmla="*/ 331999 h 606721"/>
                  <a:gd name="connsiteX32" fmla="*/ 370275 w 442477"/>
                  <a:gd name="connsiteY32" fmla="*/ 330784 h 606721"/>
                  <a:gd name="connsiteX33" fmla="*/ 442477 w 442477"/>
                  <a:gd name="connsiteY33" fmla="*/ 402868 h 606721"/>
                  <a:gd name="connsiteX34" fmla="*/ 370275 w 442477"/>
                  <a:gd name="connsiteY34" fmla="*/ 474952 h 606721"/>
                  <a:gd name="connsiteX35" fmla="*/ 335695 w 442477"/>
                  <a:gd name="connsiteY35" fmla="*/ 466078 h 606721"/>
                  <a:gd name="connsiteX36" fmla="*/ 330095 w 442477"/>
                  <a:gd name="connsiteY36" fmla="*/ 476411 h 606721"/>
                  <a:gd name="connsiteX37" fmla="*/ 262276 w 442477"/>
                  <a:gd name="connsiteY37" fmla="*/ 550561 h 606721"/>
                  <a:gd name="connsiteX38" fmla="*/ 400471 w 442477"/>
                  <a:gd name="connsiteY38" fmla="*/ 550561 h 606721"/>
                  <a:gd name="connsiteX39" fmla="*/ 244864 w 442477"/>
                  <a:gd name="connsiteY39" fmla="*/ 606721 h 606721"/>
                  <a:gd name="connsiteX40" fmla="*/ 147823 w 442477"/>
                  <a:gd name="connsiteY40" fmla="*/ 606721 h 606721"/>
                  <a:gd name="connsiteX41" fmla="*/ 3784 w 442477"/>
                  <a:gd name="connsiteY41" fmla="*/ 550561 h 606721"/>
                  <a:gd name="connsiteX42" fmla="*/ 129316 w 442477"/>
                  <a:gd name="connsiteY42" fmla="*/ 550561 h 606721"/>
                  <a:gd name="connsiteX43" fmla="*/ 61497 w 442477"/>
                  <a:gd name="connsiteY43" fmla="*/ 476411 h 606721"/>
                  <a:gd name="connsiteX44" fmla="*/ 44451 w 442477"/>
                  <a:gd name="connsiteY44" fmla="*/ 294681 h 606721"/>
                  <a:gd name="connsiteX45" fmla="*/ 212722 w 442477"/>
                  <a:gd name="connsiteY45" fmla="*/ 91403 h 606721"/>
                  <a:gd name="connsiteX46" fmla="*/ 213209 w 442477"/>
                  <a:gd name="connsiteY46" fmla="*/ 92010 h 606721"/>
                  <a:gd name="connsiteX47" fmla="*/ 212844 w 442477"/>
                  <a:gd name="connsiteY47" fmla="*/ 91646 h 606721"/>
                  <a:gd name="connsiteX48" fmla="*/ 212771 w 442477"/>
                  <a:gd name="connsiteY48" fmla="*/ 91551 h 606721"/>
                  <a:gd name="connsiteX49" fmla="*/ 142699 w 442477"/>
                  <a:gd name="connsiteY49" fmla="*/ 67319 h 606721"/>
                  <a:gd name="connsiteX50" fmla="*/ 139775 w 442477"/>
                  <a:gd name="connsiteY50" fmla="*/ 100383 h 606721"/>
                  <a:gd name="connsiteX51" fmla="*/ 140750 w 442477"/>
                  <a:gd name="connsiteY51" fmla="*/ 131258 h 606721"/>
                  <a:gd name="connsiteX52" fmla="*/ 144770 w 442477"/>
                  <a:gd name="connsiteY52" fmla="*/ 146210 h 606721"/>
                  <a:gd name="connsiteX53" fmla="*/ 147451 w 442477"/>
                  <a:gd name="connsiteY53" fmla="*/ 151923 h 606721"/>
                  <a:gd name="connsiteX54" fmla="*/ 152934 w 442477"/>
                  <a:gd name="connsiteY54" fmla="*/ 159095 h 606721"/>
                  <a:gd name="connsiteX55" fmla="*/ 153299 w 442477"/>
                  <a:gd name="connsiteY55" fmla="*/ 159460 h 606721"/>
                  <a:gd name="connsiteX56" fmla="*/ 153421 w 442477"/>
                  <a:gd name="connsiteY56" fmla="*/ 159703 h 606721"/>
                  <a:gd name="connsiteX57" fmla="*/ 152690 w 442477"/>
                  <a:gd name="connsiteY57" fmla="*/ 158852 h 606721"/>
                  <a:gd name="connsiteX58" fmla="*/ 152934 w 442477"/>
                  <a:gd name="connsiteY58" fmla="*/ 159217 h 606721"/>
                  <a:gd name="connsiteX59" fmla="*/ 153909 w 442477"/>
                  <a:gd name="connsiteY59" fmla="*/ 160432 h 606721"/>
                  <a:gd name="connsiteX60" fmla="*/ 155858 w 442477"/>
                  <a:gd name="connsiteY60" fmla="*/ 162985 h 606721"/>
                  <a:gd name="connsiteX61" fmla="*/ 159635 w 442477"/>
                  <a:gd name="connsiteY61" fmla="*/ 168090 h 606721"/>
                  <a:gd name="connsiteX62" fmla="*/ 164874 w 442477"/>
                  <a:gd name="connsiteY62" fmla="*/ 179274 h 606721"/>
                  <a:gd name="connsiteX63" fmla="*/ 168529 w 442477"/>
                  <a:gd name="connsiteY63" fmla="*/ 201640 h 606721"/>
                  <a:gd name="connsiteX64" fmla="*/ 166336 w 442477"/>
                  <a:gd name="connsiteY64" fmla="*/ 221454 h 606721"/>
                  <a:gd name="connsiteX65" fmla="*/ 161097 w 442477"/>
                  <a:gd name="connsiteY65" fmla="*/ 237743 h 606721"/>
                  <a:gd name="connsiteX66" fmla="*/ 142699 w 442477"/>
                  <a:gd name="connsiteY66" fmla="*/ 267160 h 606721"/>
                  <a:gd name="connsiteX67" fmla="*/ 145867 w 442477"/>
                  <a:gd name="connsiteY67" fmla="*/ 234218 h 606721"/>
                  <a:gd name="connsiteX68" fmla="*/ 144649 w 442477"/>
                  <a:gd name="connsiteY68" fmla="*/ 203464 h 606721"/>
                  <a:gd name="connsiteX69" fmla="*/ 140384 w 442477"/>
                  <a:gd name="connsiteY69" fmla="*/ 188755 h 606721"/>
                  <a:gd name="connsiteX70" fmla="*/ 136973 w 442477"/>
                  <a:gd name="connsiteY70" fmla="*/ 182434 h 606721"/>
                  <a:gd name="connsiteX71" fmla="*/ 131490 w 442477"/>
                  <a:gd name="connsiteY71" fmla="*/ 175870 h 606721"/>
                  <a:gd name="connsiteX72" fmla="*/ 125398 w 442477"/>
                  <a:gd name="connsiteY72" fmla="*/ 166996 h 606721"/>
                  <a:gd name="connsiteX73" fmla="*/ 119915 w 442477"/>
                  <a:gd name="connsiteY73" fmla="*/ 154962 h 606721"/>
                  <a:gd name="connsiteX74" fmla="*/ 116747 w 442477"/>
                  <a:gd name="connsiteY74" fmla="*/ 132717 h 606721"/>
                  <a:gd name="connsiteX75" fmla="*/ 124545 w 442477"/>
                  <a:gd name="connsiteY75" fmla="*/ 96736 h 606721"/>
                  <a:gd name="connsiteX76" fmla="*/ 142699 w 442477"/>
                  <a:gd name="connsiteY76" fmla="*/ 67319 h 606721"/>
                  <a:gd name="connsiteX77" fmla="*/ 276764 w 442477"/>
                  <a:gd name="connsiteY77" fmla="*/ 61110 h 606721"/>
                  <a:gd name="connsiteX78" fmla="*/ 273840 w 442477"/>
                  <a:gd name="connsiteY78" fmla="*/ 94061 h 606721"/>
                  <a:gd name="connsiteX79" fmla="*/ 274815 w 442477"/>
                  <a:gd name="connsiteY79" fmla="*/ 125066 h 606721"/>
                  <a:gd name="connsiteX80" fmla="*/ 278712 w 442477"/>
                  <a:gd name="connsiteY80" fmla="*/ 139900 h 606721"/>
                  <a:gd name="connsiteX81" fmla="*/ 281514 w 442477"/>
                  <a:gd name="connsiteY81" fmla="*/ 145736 h 606721"/>
                  <a:gd name="connsiteX82" fmla="*/ 286994 w 442477"/>
                  <a:gd name="connsiteY82" fmla="*/ 152788 h 606721"/>
                  <a:gd name="connsiteX83" fmla="*/ 287360 w 442477"/>
                  <a:gd name="connsiteY83" fmla="*/ 153275 h 606721"/>
                  <a:gd name="connsiteX84" fmla="*/ 287360 w 442477"/>
                  <a:gd name="connsiteY84" fmla="*/ 153366 h 606721"/>
                  <a:gd name="connsiteX85" fmla="*/ 287163 w 442477"/>
                  <a:gd name="connsiteY85" fmla="*/ 153121 h 606721"/>
                  <a:gd name="connsiteX86" fmla="*/ 286751 w 442477"/>
                  <a:gd name="connsiteY86" fmla="*/ 152545 h 606721"/>
                  <a:gd name="connsiteX87" fmla="*/ 286994 w 442477"/>
                  <a:gd name="connsiteY87" fmla="*/ 152910 h 606721"/>
                  <a:gd name="connsiteX88" fmla="*/ 287163 w 442477"/>
                  <a:gd name="connsiteY88" fmla="*/ 153121 h 606721"/>
                  <a:gd name="connsiteX89" fmla="*/ 287360 w 442477"/>
                  <a:gd name="connsiteY89" fmla="*/ 153396 h 606721"/>
                  <a:gd name="connsiteX90" fmla="*/ 287360 w 442477"/>
                  <a:gd name="connsiteY90" fmla="*/ 153366 h 606721"/>
                  <a:gd name="connsiteX91" fmla="*/ 287969 w 442477"/>
                  <a:gd name="connsiteY91" fmla="*/ 154126 h 606721"/>
                  <a:gd name="connsiteX92" fmla="*/ 289918 w 442477"/>
                  <a:gd name="connsiteY92" fmla="*/ 156679 h 606721"/>
                  <a:gd name="connsiteX93" fmla="*/ 293571 w 442477"/>
                  <a:gd name="connsiteY93" fmla="*/ 161786 h 606721"/>
                  <a:gd name="connsiteX94" fmla="*/ 298931 w 442477"/>
                  <a:gd name="connsiteY94" fmla="*/ 172972 h 606721"/>
                  <a:gd name="connsiteX95" fmla="*/ 302584 w 442477"/>
                  <a:gd name="connsiteY95" fmla="*/ 195344 h 606721"/>
                  <a:gd name="connsiteX96" fmla="*/ 300270 w 442477"/>
                  <a:gd name="connsiteY96" fmla="*/ 215163 h 606721"/>
                  <a:gd name="connsiteX97" fmla="*/ 295033 w 442477"/>
                  <a:gd name="connsiteY97" fmla="*/ 231578 h 606721"/>
                  <a:gd name="connsiteX98" fmla="*/ 276764 w 442477"/>
                  <a:gd name="connsiteY98" fmla="*/ 260881 h 606721"/>
                  <a:gd name="connsiteX99" fmla="*/ 279809 w 442477"/>
                  <a:gd name="connsiteY99" fmla="*/ 227930 h 606721"/>
                  <a:gd name="connsiteX100" fmla="*/ 278712 w 442477"/>
                  <a:gd name="connsiteY100" fmla="*/ 197168 h 606721"/>
                  <a:gd name="connsiteX101" fmla="*/ 274328 w 442477"/>
                  <a:gd name="connsiteY101" fmla="*/ 182456 h 606721"/>
                  <a:gd name="connsiteX102" fmla="*/ 271039 w 442477"/>
                  <a:gd name="connsiteY102" fmla="*/ 176133 h 606721"/>
                  <a:gd name="connsiteX103" fmla="*/ 265558 w 442477"/>
                  <a:gd name="connsiteY103" fmla="*/ 169568 h 606721"/>
                  <a:gd name="connsiteX104" fmla="*/ 259469 w 442477"/>
                  <a:gd name="connsiteY104" fmla="*/ 160813 h 606721"/>
                  <a:gd name="connsiteX105" fmla="*/ 253988 w 442477"/>
                  <a:gd name="connsiteY105" fmla="*/ 148776 h 606721"/>
                  <a:gd name="connsiteX106" fmla="*/ 250821 w 442477"/>
                  <a:gd name="connsiteY106" fmla="*/ 126403 h 606721"/>
                  <a:gd name="connsiteX107" fmla="*/ 258616 w 442477"/>
                  <a:gd name="connsiteY107" fmla="*/ 90535 h 606721"/>
                  <a:gd name="connsiteX108" fmla="*/ 276764 w 442477"/>
                  <a:gd name="connsiteY108" fmla="*/ 61110 h 606721"/>
                  <a:gd name="connsiteX109" fmla="*/ 202731 w 442477"/>
                  <a:gd name="connsiteY109" fmla="*/ 0 h 606721"/>
                  <a:gd name="connsiteX110" fmla="*/ 199807 w 442477"/>
                  <a:gd name="connsiteY110" fmla="*/ 32939 h 606721"/>
                  <a:gd name="connsiteX111" fmla="*/ 200660 w 442477"/>
                  <a:gd name="connsiteY111" fmla="*/ 63933 h 606721"/>
                  <a:gd name="connsiteX112" fmla="*/ 204680 w 442477"/>
                  <a:gd name="connsiteY112" fmla="*/ 78762 h 606721"/>
                  <a:gd name="connsiteX113" fmla="*/ 207483 w 442477"/>
                  <a:gd name="connsiteY113" fmla="*/ 84596 h 606721"/>
                  <a:gd name="connsiteX114" fmla="*/ 212771 w 442477"/>
                  <a:gd name="connsiteY114" fmla="*/ 91551 h 606721"/>
                  <a:gd name="connsiteX115" fmla="*/ 212844 w 442477"/>
                  <a:gd name="connsiteY115" fmla="*/ 91767 h 606721"/>
                  <a:gd name="connsiteX116" fmla="*/ 213940 w 442477"/>
                  <a:gd name="connsiteY116" fmla="*/ 92983 h 606721"/>
                  <a:gd name="connsiteX117" fmla="*/ 215890 w 442477"/>
                  <a:gd name="connsiteY117" fmla="*/ 95535 h 606721"/>
                  <a:gd name="connsiteX118" fmla="*/ 219545 w 442477"/>
                  <a:gd name="connsiteY118" fmla="*/ 100640 h 606721"/>
                  <a:gd name="connsiteX119" fmla="*/ 224906 w 442477"/>
                  <a:gd name="connsiteY119" fmla="*/ 111822 h 606721"/>
                  <a:gd name="connsiteX120" fmla="*/ 228561 w 442477"/>
                  <a:gd name="connsiteY120" fmla="*/ 134187 h 606721"/>
                  <a:gd name="connsiteX121" fmla="*/ 226246 w 442477"/>
                  <a:gd name="connsiteY121" fmla="*/ 153999 h 606721"/>
                  <a:gd name="connsiteX122" fmla="*/ 221007 w 442477"/>
                  <a:gd name="connsiteY122" fmla="*/ 170407 h 606721"/>
                  <a:gd name="connsiteX123" fmla="*/ 202731 w 442477"/>
                  <a:gd name="connsiteY123" fmla="*/ 199700 h 606721"/>
                  <a:gd name="connsiteX124" fmla="*/ 205777 w 442477"/>
                  <a:gd name="connsiteY124" fmla="*/ 166761 h 606721"/>
                  <a:gd name="connsiteX125" fmla="*/ 204680 w 442477"/>
                  <a:gd name="connsiteY125" fmla="*/ 136010 h 606721"/>
                  <a:gd name="connsiteX126" fmla="*/ 200294 w 442477"/>
                  <a:gd name="connsiteY126" fmla="*/ 121303 h 606721"/>
                  <a:gd name="connsiteX127" fmla="*/ 196883 w 442477"/>
                  <a:gd name="connsiteY127" fmla="*/ 114982 h 606721"/>
                  <a:gd name="connsiteX128" fmla="*/ 191522 w 442477"/>
                  <a:gd name="connsiteY128" fmla="*/ 108419 h 606721"/>
                  <a:gd name="connsiteX129" fmla="*/ 185308 w 442477"/>
                  <a:gd name="connsiteY129" fmla="*/ 99668 h 606721"/>
                  <a:gd name="connsiteX130" fmla="*/ 179947 w 442477"/>
                  <a:gd name="connsiteY130" fmla="*/ 87635 h 606721"/>
                  <a:gd name="connsiteX131" fmla="*/ 176657 w 442477"/>
                  <a:gd name="connsiteY131" fmla="*/ 65270 h 606721"/>
                  <a:gd name="connsiteX132" fmla="*/ 184455 w 442477"/>
                  <a:gd name="connsiteY132" fmla="*/ 29293 h 606721"/>
                  <a:gd name="connsiteX133" fmla="*/ 202731 w 442477"/>
                  <a:gd name="connsiteY133" fmla="*/ 0 h 606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442477" h="606721">
                    <a:moveTo>
                      <a:pt x="370275" y="372114"/>
                    </a:moveTo>
                    <a:cubicBezTo>
                      <a:pt x="365161" y="372114"/>
                      <a:pt x="360291" y="373572"/>
                      <a:pt x="356029" y="375882"/>
                    </a:cubicBezTo>
                    <a:cubicBezTo>
                      <a:pt x="354568" y="392049"/>
                      <a:pt x="352133" y="408946"/>
                      <a:pt x="348724" y="424627"/>
                    </a:cubicBezTo>
                    <a:cubicBezTo>
                      <a:pt x="354324" y="430097"/>
                      <a:pt x="361873" y="433501"/>
                      <a:pt x="370275" y="433501"/>
                    </a:cubicBezTo>
                    <a:cubicBezTo>
                      <a:pt x="387199" y="433501"/>
                      <a:pt x="400958" y="419764"/>
                      <a:pt x="400958" y="402868"/>
                    </a:cubicBezTo>
                    <a:cubicBezTo>
                      <a:pt x="400958" y="385971"/>
                      <a:pt x="387199" y="372114"/>
                      <a:pt x="370275" y="372114"/>
                    </a:cubicBezTo>
                    <a:close/>
                    <a:moveTo>
                      <a:pt x="77447" y="325557"/>
                    </a:moveTo>
                    <a:cubicBezTo>
                      <a:pt x="77447" y="325557"/>
                      <a:pt x="76473" y="328960"/>
                      <a:pt x="75012" y="335038"/>
                    </a:cubicBezTo>
                    <a:cubicBezTo>
                      <a:pt x="73429" y="340995"/>
                      <a:pt x="72090" y="349625"/>
                      <a:pt x="71968" y="360687"/>
                    </a:cubicBezTo>
                    <a:cubicBezTo>
                      <a:pt x="71603" y="366400"/>
                      <a:pt x="72212" y="371992"/>
                      <a:pt x="72699" y="378192"/>
                    </a:cubicBezTo>
                    <a:cubicBezTo>
                      <a:pt x="73064" y="384391"/>
                      <a:pt x="74282" y="390834"/>
                      <a:pt x="75743" y="397398"/>
                    </a:cubicBezTo>
                    <a:cubicBezTo>
                      <a:pt x="76960" y="404083"/>
                      <a:pt x="78787" y="410769"/>
                      <a:pt x="80978" y="417455"/>
                    </a:cubicBezTo>
                    <a:cubicBezTo>
                      <a:pt x="82926" y="424262"/>
                      <a:pt x="85970" y="430705"/>
                      <a:pt x="88405" y="437390"/>
                    </a:cubicBezTo>
                    <a:cubicBezTo>
                      <a:pt x="94372" y="450397"/>
                      <a:pt x="100947" y="463039"/>
                      <a:pt x="108617" y="473979"/>
                    </a:cubicBezTo>
                    <a:cubicBezTo>
                      <a:pt x="115923" y="485041"/>
                      <a:pt x="123837" y="494644"/>
                      <a:pt x="131142" y="502424"/>
                    </a:cubicBezTo>
                    <a:cubicBezTo>
                      <a:pt x="145510" y="517983"/>
                      <a:pt x="157929" y="525642"/>
                      <a:pt x="157929" y="525642"/>
                    </a:cubicBezTo>
                    <a:cubicBezTo>
                      <a:pt x="157929" y="525642"/>
                      <a:pt x="152085" y="512513"/>
                      <a:pt x="142953" y="494158"/>
                    </a:cubicBezTo>
                    <a:cubicBezTo>
                      <a:pt x="138570" y="485041"/>
                      <a:pt x="133334" y="474466"/>
                      <a:pt x="127733" y="463039"/>
                    </a:cubicBezTo>
                    <a:cubicBezTo>
                      <a:pt x="124811" y="457447"/>
                      <a:pt x="122619" y="451248"/>
                      <a:pt x="119454" y="445535"/>
                    </a:cubicBezTo>
                    <a:cubicBezTo>
                      <a:pt x="116775" y="439578"/>
                      <a:pt x="113975" y="433501"/>
                      <a:pt x="111418" y="427423"/>
                    </a:cubicBezTo>
                    <a:cubicBezTo>
                      <a:pt x="108861" y="421345"/>
                      <a:pt x="105817" y="415388"/>
                      <a:pt x="103747" y="409310"/>
                    </a:cubicBezTo>
                    <a:cubicBezTo>
                      <a:pt x="101677" y="403111"/>
                      <a:pt x="98633" y="397398"/>
                      <a:pt x="96929" y="391441"/>
                    </a:cubicBezTo>
                    <a:cubicBezTo>
                      <a:pt x="94980" y="385607"/>
                      <a:pt x="92545" y="380015"/>
                      <a:pt x="91084" y="374545"/>
                    </a:cubicBezTo>
                    <a:cubicBezTo>
                      <a:pt x="89623" y="369075"/>
                      <a:pt x="87310" y="363848"/>
                      <a:pt x="86214" y="359107"/>
                    </a:cubicBezTo>
                    <a:cubicBezTo>
                      <a:pt x="85118" y="354245"/>
                      <a:pt x="83657" y="349868"/>
                      <a:pt x="82439" y="345857"/>
                    </a:cubicBezTo>
                    <a:cubicBezTo>
                      <a:pt x="81465" y="341602"/>
                      <a:pt x="80735" y="337956"/>
                      <a:pt x="80004" y="335038"/>
                    </a:cubicBezTo>
                    <a:cubicBezTo>
                      <a:pt x="78543" y="328960"/>
                      <a:pt x="77447" y="325557"/>
                      <a:pt x="77447" y="325557"/>
                    </a:cubicBezTo>
                    <a:close/>
                    <a:moveTo>
                      <a:pt x="44451" y="294681"/>
                    </a:moveTo>
                    <a:lnTo>
                      <a:pt x="181307" y="294681"/>
                    </a:lnTo>
                    <a:lnTo>
                      <a:pt x="210285" y="294681"/>
                    </a:lnTo>
                    <a:lnTo>
                      <a:pt x="347141" y="294681"/>
                    </a:lnTo>
                    <a:cubicBezTo>
                      <a:pt x="353107" y="294681"/>
                      <a:pt x="356638" y="309997"/>
                      <a:pt x="357368" y="331999"/>
                    </a:cubicBezTo>
                    <a:cubicBezTo>
                      <a:pt x="361630" y="331270"/>
                      <a:pt x="365891" y="330784"/>
                      <a:pt x="370275" y="330784"/>
                    </a:cubicBezTo>
                    <a:cubicBezTo>
                      <a:pt x="410089" y="330784"/>
                      <a:pt x="442477" y="363118"/>
                      <a:pt x="442477" y="402868"/>
                    </a:cubicBezTo>
                    <a:cubicBezTo>
                      <a:pt x="442477" y="442617"/>
                      <a:pt x="410089" y="474952"/>
                      <a:pt x="370275" y="474952"/>
                    </a:cubicBezTo>
                    <a:cubicBezTo>
                      <a:pt x="357734" y="474952"/>
                      <a:pt x="345923" y="471670"/>
                      <a:pt x="335695" y="466078"/>
                    </a:cubicBezTo>
                    <a:cubicBezTo>
                      <a:pt x="333869" y="469846"/>
                      <a:pt x="332043" y="473372"/>
                      <a:pt x="330095" y="476411"/>
                    </a:cubicBezTo>
                    <a:cubicBezTo>
                      <a:pt x="309761" y="508624"/>
                      <a:pt x="279809" y="535974"/>
                      <a:pt x="262276" y="550561"/>
                    </a:cubicBezTo>
                    <a:lnTo>
                      <a:pt x="400471" y="550561"/>
                    </a:lnTo>
                    <a:cubicBezTo>
                      <a:pt x="419952" y="550561"/>
                      <a:pt x="300751" y="606721"/>
                      <a:pt x="244864" y="606721"/>
                    </a:cubicBezTo>
                    <a:lnTo>
                      <a:pt x="147823" y="606721"/>
                    </a:lnTo>
                    <a:cubicBezTo>
                      <a:pt x="85240" y="606721"/>
                      <a:pt x="-21420" y="550561"/>
                      <a:pt x="3784" y="550561"/>
                    </a:cubicBezTo>
                    <a:lnTo>
                      <a:pt x="129316" y="550561"/>
                    </a:lnTo>
                    <a:cubicBezTo>
                      <a:pt x="111783" y="535974"/>
                      <a:pt x="81831" y="508624"/>
                      <a:pt x="61497" y="476411"/>
                    </a:cubicBezTo>
                    <a:cubicBezTo>
                      <a:pt x="31179" y="428395"/>
                      <a:pt x="26674" y="294681"/>
                      <a:pt x="44451" y="294681"/>
                    </a:cubicBezTo>
                    <a:close/>
                    <a:moveTo>
                      <a:pt x="212722" y="91403"/>
                    </a:moveTo>
                    <a:cubicBezTo>
                      <a:pt x="212722" y="91646"/>
                      <a:pt x="212966" y="91767"/>
                      <a:pt x="213209" y="92010"/>
                    </a:cubicBezTo>
                    <a:lnTo>
                      <a:pt x="212844" y="91646"/>
                    </a:lnTo>
                    <a:lnTo>
                      <a:pt x="212771" y="91551"/>
                    </a:lnTo>
                    <a:close/>
                    <a:moveTo>
                      <a:pt x="142699" y="67319"/>
                    </a:moveTo>
                    <a:cubicBezTo>
                      <a:pt x="142699" y="67319"/>
                      <a:pt x="141115" y="81298"/>
                      <a:pt x="139775" y="100383"/>
                    </a:cubicBezTo>
                    <a:cubicBezTo>
                      <a:pt x="139409" y="109864"/>
                      <a:pt x="139166" y="120804"/>
                      <a:pt x="140750" y="131258"/>
                    </a:cubicBezTo>
                    <a:cubicBezTo>
                      <a:pt x="141481" y="136607"/>
                      <a:pt x="142943" y="141712"/>
                      <a:pt x="144770" y="146210"/>
                    </a:cubicBezTo>
                    <a:cubicBezTo>
                      <a:pt x="145502" y="148884"/>
                      <a:pt x="146720" y="150221"/>
                      <a:pt x="147451" y="151923"/>
                    </a:cubicBezTo>
                    <a:cubicBezTo>
                      <a:pt x="147938" y="153382"/>
                      <a:pt x="151228" y="156786"/>
                      <a:pt x="152934" y="159095"/>
                    </a:cubicBezTo>
                    <a:lnTo>
                      <a:pt x="153299" y="159460"/>
                    </a:lnTo>
                    <a:lnTo>
                      <a:pt x="153421" y="159703"/>
                    </a:lnTo>
                    <a:cubicBezTo>
                      <a:pt x="153056" y="159217"/>
                      <a:pt x="152812" y="158974"/>
                      <a:pt x="152690" y="158852"/>
                    </a:cubicBezTo>
                    <a:lnTo>
                      <a:pt x="152934" y="159217"/>
                    </a:lnTo>
                    <a:lnTo>
                      <a:pt x="153909" y="160432"/>
                    </a:lnTo>
                    <a:lnTo>
                      <a:pt x="155858" y="162985"/>
                    </a:lnTo>
                    <a:cubicBezTo>
                      <a:pt x="157198" y="164687"/>
                      <a:pt x="158539" y="166267"/>
                      <a:pt x="159635" y="168090"/>
                    </a:cubicBezTo>
                    <a:cubicBezTo>
                      <a:pt x="161463" y="171859"/>
                      <a:pt x="163778" y="175384"/>
                      <a:pt x="164874" y="179274"/>
                    </a:cubicBezTo>
                    <a:cubicBezTo>
                      <a:pt x="167677" y="186810"/>
                      <a:pt x="168529" y="194590"/>
                      <a:pt x="168529" y="201640"/>
                    </a:cubicBezTo>
                    <a:cubicBezTo>
                      <a:pt x="168895" y="208812"/>
                      <a:pt x="167555" y="215376"/>
                      <a:pt x="166336" y="221454"/>
                    </a:cubicBezTo>
                    <a:cubicBezTo>
                      <a:pt x="164996" y="227532"/>
                      <a:pt x="163047" y="233002"/>
                      <a:pt x="161097" y="237743"/>
                    </a:cubicBezTo>
                    <a:cubicBezTo>
                      <a:pt x="152934" y="257314"/>
                      <a:pt x="142699" y="267160"/>
                      <a:pt x="142699" y="267160"/>
                    </a:cubicBezTo>
                    <a:cubicBezTo>
                      <a:pt x="142699" y="267160"/>
                      <a:pt x="144649" y="253181"/>
                      <a:pt x="145867" y="234218"/>
                    </a:cubicBezTo>
                    <a:cubicBezTo>
                      <a:pt x="146354" y="224736"/>
                      <a:pt x="146476" y="213796"/>
                      <a:pt x="144649" y="203464"/>
                    </a:cubicBezTo>
                    <a:cubicBezTo>
                      <a:pt x="144039" y="198115"/>
                      <a:pt x="142212" y="193374"/>
                      <a:pt x="140384" y="188755"/>
                    </a:cubicBezTo>
                    <a:cubicBezTo>
                      <a:pt x="139653" y="186324"/>
                      <a:pt x="137947" y="184622"/>
                      <a:pt x="136973" y="182434"/>
                    </a:cubicBezTo>
                    <a:lnTo>
                      <a:pt x="131490" y="175870"/>
                    </a:lnTo>
                    <a:cubicBezTo>
                      <a:pt x="129418" y="172831"/>
                      <a:pt x="127713" y="171494"/>
                      <a:pt x="125398" y="166996"/>
                    </a:cubicBezTo>
                    <a:cubicBezTo>
                      <a:pt x="123083" y="162985"/>
                      <a:pt x="120890" y="158730"/>
                      <a:pt x="119915" y="154962"/>
                    </a:cubicBezTo>
                    <a:cubicBezTo>
                      <a:pt x="116991" y="147426"/>
                      <a:pt x="116869" y="139767"/>
                      <a:pt x="116747" y="132717"/>
                    </a:cubicBezTo>
                    <a:cubicBezTo>
                      <a:pt x="116869" y="118495"/>
                      <a:pt x="120524" y="106461"/>
                      <a:pt x="124545" y="96736"/>
                    </a:cubicBezTo>
                    <a:cubicBezTo>
                      <a:pt x="132708" y="77287"/>
                      <a:pt x="142699" y="67319"/>
                      <a:pt x="142699" y="67319"/>
                    </a:cubicBezTo>
                    <a:close/>
                    <a:moveTo>
                      <a:pt x="276764" y="61110"/>
                    </a:moveTo>
                    <a:cubicBezTo>
                      <a:pt x="276764" y="61110"/>
                      <a:pt x="275058" y="74971"/>
                      <a:pt x="273840" y="94061"/>
                    </a:cubicBezTo>
                    <a:cubicBezTo>
                      <a:pt x="273353" y="103545"/>
                      <a:pt x="273110" y="114488"/>
                      <a:pt x="274815" y="125066"/>
                    </a:cubicBezTo>
                    <a:cubicBezTo>
                      <a:pt x="275546" y="130294"/>
                      <a:pt x="276885" y="135401"/>
                      <a:pt x="278712" y="139900"/>
                    </a:cubicBezTo>
                    <a:cubicBezTo>
                      <a:pt x="279565" y="142575"/>
                      <a:pt x="280661" y="144034"/>
                      <a:pt x="281514" y="145736"/>
                    </a:cubicBezTo>
                    <a:cubicBezTo>
                      <a:pt x="281879" y="147195"/>
                      <a:pt x="285168" y="150478"/>
                      <a:pt x="286994" y="152788"/>
                    </a:cubicBezTo>
                    <a:lnTo>
                      <a:pt x="287360" y="153275"/>
                    </a:lnTo>
                    <a:lnTo>
                      <a:pt x="287360" y="153366"/>
                    </a:lnTo>
                    <a:lnTo>
                      <a:pt x="287163" y="153121"/>
                    </a:lnTo>
                    <a:lnTo>
                      <a:pt x="286751" y="152545"/>
                    </a:lnTo>
                    <a:lnTo>
                      <a:pt x="286994" y="152910"/>
                    </a:lnTo>
                    <a:lnTo>
                      <a:pt x="287163" y="153121"/>
                    </a:lnTo>
                    <a:lnTo>
                      <a:pt x="287360" y="153396"/>
                    </a:lnTo>
                    <a:lnTo>
                      <a:pt x="287360" y="153366"/>
                    </a:lnTo>
                    <a:lnTo>
                      <a:pt x="287969" y="154126"/>
                    </a:lnTo>
                    <a:lnTo>
                      <a:pt x="289918" y="156679"/>
                    </a:lnTo>
                    <a:cubicBezTo>
                      <a:pt x="291136" y="158381"/>
                      <a:pt x="292597" y="159962"/>
                      <a:pt x="293571" y="161786"/>
                    </a:cubicBezTo>
                    <a:cubicBezTo>
                      <a:pt x="295398" y="165555"/>
                      <a:pt x="297834" y="169081"/>
                      <a:pt x="298931" y="172972"/>
                    </a:cubicBezTo>
                    <a:cubicBezTo>
                      <a:pt x="301732" y="180511"/>
                      <a:pt x="302584" y="188292"/>
                      <a:pt x="302584" y="195344"/>
                    </a:cubicBezTo>
                    <a:cubicBezTo>
                      <a:pt x="302828" y="202518"/>
                      <a:pt x="301610" y="209084"/>
                      <a:pt x="300270" y="215163"/>
                    </a:cubicBezTo>
                    <a:cubicBezTo>
                      <a:pt x="299052" y="221243"/>
                      <a:pt x="297104" y="226714"/>
                      <a:pt x="295033" y="231578"/>
                    </a:cubicBezTo>
                    <a:cubicBezTo>
                      <a:pt x="286994" y="251032"/>
                      <a:pt x="276764" y="260881"/>
                      <a:pt x="276764" y="260881"/>
                    </a:cubicBezTo>
                    <a:cubicBezTo>
                      <a:pt x="276764" y="260881"/>
                      <a:pt x="278591" y="247020"/>
                      <a:pt x="279809" y="227930"/>
                    </a:cubicBezTo>
                    <a:cubicBezTo>
                      <a:pt x="280296" y="218446"/>
                      <a:pt x="280417" y="207625"/>
                      <a:pt x="278712" y="197168"/>
                    </a:cubicBezTo>
                    <a:cubicBezTo>
                      <a:pt x="278103" y="191940"/>
                      <a:pt x="276155" y="187076"/>
                      <a:pt x="274328" y="182456"/>
                    </a:cubicBezTo>
                    <a:cubicBezTo>
                      <a:pt x="273597" y="180024"/>
                      <a:pt x="272014" y="178322"/>
                      <a:pt x="271039" y="176133"/>
                    </a:cubicBezTo>
                    <a:lnTo>
                      <a:pt x="265558" y="169568"/>
                    </a:lnTo>
                    <a:cubicBezTo>
                      <a:pt x="263488" y="166528"/>
                      <a:pt x="261783" y="165312"/>
                      <a:pt x="259469" y="160813"/>
                    </a:cubicBezTo>
                    <a:cubicBezTo>
                      <a:pt x="257154" y="156679"/>
                      <a:pt x="254962" y="152423"/>
                      <a:pt x="253988" y="148776"/>
                    </a:cubicBezTo>
                    <a:cubicBezTo>
                      <a:pt x="251065" y="141116"/>
                      <a:pt x="250943" y="133456"/>
                      <a:pt x="250821" y="126403"/>
                    </a:cubicBezTo>
                    <a:cubicBezTo>
                      <a:pt x="250943" y="112299"/>
                      <a:pt x="254475" y="100140"/>
                      <a:pt x="258616" y="90535"/>
                    </a:cubicBezTo>
                    <a:cubicBezTo>
                      <a:pt x="266655" y="71080"/>
                      <a:pt x="276764" y="61110"/>
                      <a:pt x="276764" y="61110"/>
                    </a:cubicBezTo>
                    <a:close/>
                    <a:moveTo>
                      <a:pt x="202731" y="0"/>
                    </a:moveTo>
                    <a:cubicBezTo>
                      <a:pt x="202731" y="0"/>
                      <a:pt x="201025" y="13856"/>
                      <a:pt x="199807" y="32939"/>
                    </a:cubicBezTo>
                    <a:cubicBezTo>
                      <a:pt x="199319" y="42541"/>
                      <a:pt x="199198" y="53359"/>
                      <a:pt x="200660" y="63933"/>
                    </a:cubicBezTo>
                    <a:cubicBezTo>
                      <a:pt x="201391" y="69160"/>
                      <a:pt x="202853" y="74386"/>
                      <a:pt x="204680" y="78762"/>
                    </a:cubicBezTo>
                    <a:cubicBezTo>
                      <a:pt x="205533" y="81436"/>
                      <a:pt x="206630" y="82894"/>
                      <a:pt x="207483" y="84596"/>
                    </a:cubicBezTo>
                    <a:lnTo>
                      <a:pt x="212771" y="91551"/>
                    </a:lnTo>
                    <a:lnTo>
                      <a:pt x="212844" y="91767"/>
                    </a:lnTo>
                    <a:lnTo>
                      <a:pt x="213940" y="92983"/>
                    </a:lnTo>
                    <a:lnTo>
                      <a:pt x="215890" y="95535"/>
                    </a:lnTo>
                    <a:cubicBezTo>
                      <a:pt x="217108" y="97237"/>
                      <a:pt x="218449" y="98817"/>
                      <a:pt x="219545" y="100640"/>
                    </a:cubicBezTo>
                    <a:cubicBezTo>
                      <a:pt x="221373" y="104408"/>
                      <a:pt x="223688" y="108054"/>
                      <a:pt x="224906" y="111822"/>
                    </a:cubicBezTo>
                    <a:cubicBezTo>
                      <a:pt x="227708" y="119358"/>
                      <a:pt x="228561" y="127259"/>
                      <a:pt x="228561" y="134187"/>
                    </a:cubicBezTo>
                    <a:cubicBezTo>
                      <a:pt x="228805" y="141358"/>
                      <a:pt x="227587" y="147921"/>
                      <a:pt x="226246" y="153999"/>
                    </a:cubicBezTo>
                    <a:cubicBezTo>
                      <a:pt x="225028" y="160076"/>
                      <a:pt x="222957" y="165546"/>
                      <a:pt x="221007" y="170407"/>
                    </a:cubicBezTo>
                    <a:cubicBezTo>
                      <a:pt x="212844" y="189855"/>
                      <a:pt x="202731" y="199700"/>
                      <a:pt x="202731" y="199700"/>
                    </a:cubicBezTo>
                    <a:cubicBezTo>
                      <a:pt x="202731" y="199700"/>
                      <a:pt x="204559" y="185844"/>
                      <a:pt x="205777" y="166761"/>
                    </a:cubicBezTo>
                    <a:cubicBezTo>
                      <a:pt x="206264" y="157280"/>
                      <a:pt x="206386" y="146463"/>
                      <a:pt x="204680" y="136010"/>
                    </a:cubicBezTo>
                    <a:cubicBezTo>
                      <a:pt x="204071" y="130783"/>
                      <a:pt x="202122" y="125922"/>
                      <a:pt x="200294" y="121303"/>
                    </a:cubicBezTo>
                    <a:cubicBezTo>
                      <a:pt x="199563" y="118993"/>
                      <a:pt x="197979" y="117170"/>
                      <a:pt x="196883" y="114982"/>
                    </a:cubicBezTo>
                    <a:lnTo>
                      <a:pt x="191522" y="108419"/>
                    </a:lnTo>
                    <a:cubicBezTo>
                      <a:pt x="189328" y="105380"/>
                      <a:pt x="187745" y="104165"/>
                      <a:pt x="185308" y="99668"/>
                    </a:cubicBezTo>
                    <a:cubicBezTo>
                      <a:pt x="182993" y="95535"/>
                      <a:pt x="180800" y="91281"/>
                      <a:pt x="179947" y="87635"/>
                    </a:cubicBezTo>
                    <a:cubicBezTo>
                      <a:pt x="177023" y="79977"/>
                      <a:pt x="176901" y="72320"/>
                      <a:pt x="176657" y="65270"/>
                    </a:cubicBezTo>
                    <a:cubicBezTo>
                      <a:pt x="176901" y="51049"/>
                      <a:pt x="180434" y="39016"/>
                      <a:pt x="184455" y="29293"/>
                    </a:cubicBezTo>
                    <a:cubicBezTo>
                      <a:pt x="192618" y="9967"/>
                      <a:pt x="202731" y="0"/>
                      <a:pt x="2027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iconfont-1107-834575">
                <a:extLst>
                  <a:ext uri="{FF2B5EF4-FFF2-40B4-BE49-F238E27FC236}">
                    <a16:creationId xmlns:a16="http://schemas.microsoft.com/office/drawing/2014/main" id="{9487F6AF-F464-4154-B67E-C0A28A64E7E5}"/>
                  </a:ext>
                </a:extLst>
              </p:cNvPr>
              <p:cNvSpPr/>
              <p:nvPr/>
            </p:nvSpPr>
            <p:spPr>
              <a:xfrm>
                <a:off x="7153885" y="4650145"/>
                <a:ext cx="540226" cy="391204"/>
              </a:xfrm>
              <a:custGeom>
                <a:avLst/>
                <a:gdLst>
                  <a:gd name="T0" fmla="*/ 624 w 12369"/>
                  <a:gd name="T1" fmla="*/ 8956 h 8956"/>
                  <a:gd name="T2" fmla="*/ 377 w 12369"/>
                  <a:gd name="T3" fmla="*/ 8956 h 8956"/>
                  <a:gd name="T4" fmla="*/ 71 w 12369"/>
                  <a:gd name="T5" fmla="*/ 8785 h 8956"/>
                  <a:gd name="T6" fmla="*/ 57 w 12369"/>
                  <a:gd name="T7" fmla="*/ 8436 h 8956"/>
                  <a:gd name="T8" fmla="*/ 1032 w 12369"/>
                  <a:gd name="T9" fmla="*/ 6857 h 8956"/>
                  <a:gd name="T10" fmla="*/ 1028 w 12369"/>
                  <a:gd name="T11" fmla="*/ 6856 h 8956"/>
                  <a:gd name="T12" fmla="*/ 801 w 12369"/>
                  <a:gd name="T13" fmla="*/ 6532 h 8956"/>
                  <a:gd name="T14" fmla="*/ 4855 w 12369"/>
                  <a:gd name="T15" fmla="*/ 1286 h 8956"/>
                  <a:gd name="T16" fmla="*/ 7688 w 12369"/>
                  <a:gd name="T17" fmla="*/ 874 h 8956"/>
                  <a:gd name="T18" fmla="*/ 10838 w 12369"/>
                  <a:gd name="T19" fmla="*/ 247 h 8956"/>
                  <a:gd name="T20" fmla="*/ 11983 w 12369"/>
                  <a:gd name="T21" fmla="*/ 197 h 8956"/>
                  <a:gd name="T22" fmla="*/ 12299 w 12369"/>
                  <a:gd name="T23" fmla="*/ 1113 h 8956"/>
                  <a:gd name="T24" fmla="*/ 8168 w 12369"/>
                  <a:gd name="T25" fmla="*/ 6652 h 8956"/>
                  <a:gd name="T26" fmla="*/ 5036 w 12369"/>
                  <a:gd name="T27" fmla="*/ 7025 h 8956"/>
                  <a:gd name="T28" fmla="*/ 929 w 12369"/>
                  <a:gd name="T29" fmla="*/ 8785 h 8956"/>
                  <a:gd name="T30" fmla="*/ 624 w 12369"/>
                  <a:gd name="T31" fmla="*/ 8956 h 8956"/>
                  <a:gd name="T32" fmla="*/ 7782 w 12369"/>
                  <a:gd name="T33" fmla="*/ 2420 h 8956"/>
                  <a:gd name="T34" fmla="*/ 8047 w 12369"/>
                  <a:gd name="T35" fmla="*/ 2612 h 8956"/>
                  <a:gd name="T36" fmla="*/ 7870 w 12369"/>
                  <a:gd name="T37" fmla="*/ 2966 h 8956"/>
                  <a:gd name="T38" fmla="*/ 3611 w 12369"/>
                  <a:gd name="T39" fmla="*/ 5079 h 8956"/>
                  <a:gd name="T40" fmla="*/ 1303 w 12369"/>
                  <a:gd name="T41" fmla="*/ 7437 h 8956"/>
                  <a:gd name="T42" fmla="*/ 5051 w 12369"/>
                  <a:gd name="T43" fmla="*/ 6465 h 8956"/>
                  <a:gd name="T44" fmla="*/ 7960 w 12369"/>
                  <a:gd name="T45" fmla="*/ 6132 h 8956"/>
                  <a:gd name="T46" fmla="*/ 11743 w 12369"/>
                  <a:gd name="T47" fmla="*/ 1041 h 8956"/>
                  <a:gd name="T48" fmla="*/ 11654 w 12369"/>
                  <a:gd name="T49" fmla="*/ 650 h 8956"/>
                  <a:gd name="T50" fmla="*/ 11076 w 12369"/>
                  <a:gd name="T51" fmla="*/ 753 h 8956"/>
                  <a:gd name="T52" fmla="*/ 7729 w 12369"/>
                  <a:gd name="T53" fmla="*/ 1432 h 8956"/>
                  <a:gd name="T54" fmla="*/ 5005 w 12369"/>
                  <a:gd name="T55" fmla="*/ 1825 h 8956"/>
                  <a:gd name="T56" fmla="*/ 1395 w 12369"/>
                  <a:gd name="T57" fmla="*/ 6398 h 8956"/>
                  <a:gd name="T58" fmla="*/ 3278 w 12369"/>
                  <a:gd name="T59" fmla="*/ 4629 h 8956"/>
                  <a:gd name="T60" fmla="*/ 7693 w 12369"/>
                  <a:gd name="T61" fmla="*/ 2435 h 8956"/>
                  <a:gd name="T62" fmla="*/ 7782 w 12369"/>
                  <a:gd name="T63" fmla="*/ 2420 h 8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369" h="8956">
                    <a:moveTo>
                      <a:pt x="624" y="8956"/>
                    </a:moveTo>
                    <a:lnTo>
                      <a:pt x="377" y="8956"/>
                    </a:lnTo>
                    <a:cubicBezTo>
                      <a:pt x="251" y="8956"/>
                      <a:pt x="137" y="8892"/>
                      <a:pt x="71" y="8785"/>
                    </a:cubicBezTo>
                    <a:cubicBezTo>
                      <a:pt x="6" y="8678"/>
                      <a:pt x="0" y="8548"/>
                      <a:pt x="57" y="8436"/>
                    </a:cubicBezTo>
                    <a:cubicBezTo>
                      <a:pt x="337" y="7878"/>
                      <a:pt x="663" y="7351"/>
                      <a:pt x="1032" y="6857"/>
                    </a:cubicBezTo>
                    <a:cubicBezTo>
                      <a:pt x="1031" y="6857"/>
                      <a:pt x="1029" y="6856"/>
                      <a:pt x="1028" y="6856"/>
                    </a:cubicBezTo>
                    <a:cubicBezTo>
                      <a:pt x="876" y="6829"/>
                      <a:pt x="774" y="6684"/>
                      <a:pt x="801" y="6532"/>
                    </a:cubicBezTo>
                    <a:cubicBezTo>
                      <a:pt x="1322" y="3576"/>
                      <a:pt x="2610" y="1909"/>
                      <a:pt x="4855" y="1286"/>
                    </a:cubicBezTo>
                    <a:cubicBezTo>
                      <a:pt x="5856" y="1007"/>
                      <a:pt x="6788" y="939"/>
                      <a:pt x="7688" y="874"/>
                    </a:cubicBezTo>
                    <a:cubicBezTo>
                      <a:pt x="8792" y="794"/>
                      <a:pt x="9835" y="718"/>
                      <a:pt x="10838" y="247"/>
                    </a:cubicBezTo>
                    <a:cubicBezTo>
                      <a:pt x="11327" y="16"/>
                      <a:pt x="11712" y="0"/>
                      <a:pt x="11983" y="197"/>
                    </a:cubicBezTo>
                    <a:cubicBezTo>
                      <a:pt x="12369" y="478"/>
                      <a:pt x="12307" y="1049"/>
                      <a:pt x="12299" y="1113"/>
                    </a:cubicBezTo>
                    <a:cubicBezTo>
                      <a:pt x="11956" y="3757"/>
                      <a:pt x="10489" y="5724"/>
                      <a:pt x="8168" y="6652"/>
                    </a:cubicBezTo>
                    <a:cubicBezTo>
                      <a:pt x="7090" y="7083"/>
                      <a:pt x="6045" y="7054"/>
                      <a:pt x="5036" y="7025"/>
                    </a:cubicBezTo>
                    <a:cubicBezTo>
                      <a:pt x="3440" y="6979"/>
                      <a:pt x="2064" y="6940"/>
                      <a:pt x="929" y="8785"/>
                    </a:cubicBezTo>
                    <a:cubicBezTo>
                      <a:pt x="863" y="8892"/>
                      <a:pt x="749" y="8956"/>
                      <a:pt x="624" y="8956"/>
                    </a:cubicBezTo>
                    <a:close/>
                    <a:moveTo>
                      <a:pt x="7782" y="2420"/>
                    </a:moveTo>
                    <a:cubicBezTo>
                      <a:pt x="7899" y="2420"/>
                      <a:pt x="8008" y="2495"/>
                      <a:pt x="8047" y="2612"/>
                    </a:cubicBezTo>
                    <a:cubicBezTo>
                      <a:pt x="8096" y="2758"/>
                      <a:pt x="8017" y="2917"/>
                      <a:pt x="7870" y="2966"/>
                    </a:cubicBezTo>
                    <a:cubicBezTo>
                      <a:pt x="6151" y="3540"/>
                      <a:pt x="4758" y="4231"/>
                      <a:pt x="3611" y="5079"/>
                    </a:cubicBezTo>
                    <a:cubicBezTo>
                      <a:pt x="2703" y="5752"/>
                      <a:pt x="1931" y="6541"/>
                      <a:pt x="1303" y="7437"/>
                    </a:cubicBezTo>
                    <a:cubicBezTo>
                      <a:pt x="2445" y="6391"/>
                      <a:pt x="3766" y="6428"/>
                      <a:pt x="5051" y="6465"/>
                    </a:cubicBezTo>
                    <a:cubicBezTo>
                      <a:pt x="6004" y="6492"/>
                      <a:pt x="6989" y="6520"/>
                      <a:pt x="7960" y="6132"/>
                    </a:cubicBezTo>
                    <a:cubicBezTo>
                      <a:pt x="10826" y="4987"/>
                      <a:pt x="11561" y="2450"/>
                      <a:pt x="11743" y="1041"/>
                    </a:cubicBezTo>
                    <a:cubicBezTo>
                      <a:pt x="11757" y="937"/>
                      <a:pt x="11744" y="716"/>
                      <a:pt x="11654" y="650"/>
                    </a:cubicBezTo>
                    <a:cubicBezTo>
                      <a:pt x="11621" y="626"/>
                      <a:pt x="11482" y="562"/>
                      <a:pt x="11076" y="753"/>
                    </a:cubicBezTo>
                    <a:cubicBezTo>
                      <a:pt x="9980" y="1269"/>
                      <a:pt x="8886" y="1348"/>
                      <a:pt x="7729" y="1432"/>
                    </a:cubicBezTo>
                    <a:cubicBezTo>
                      <a:pt x="6856" y="1496"/>
                      <a:pt x="5953" y="1561"/>
                      <a:pt x="5005" y="1825"/>
                    </a:cubicBezTo>
                    <a:cubicBezTo>
                      <a:pt x="3662" y="2198"/>
                      <a:pt x="2048" y="3058"/>
                      <a:pt x="1395" y="6398"/>
                    </a:cubicBezTo>
                    <a:cubicBezTo>
                      <a:pt x="1942" y="5744"/>
                      <a:pt x="2571" y="5153"/>
                      <a:pt x="3278" y="4629"/>
                    </a:cubicBezTo>
                    <a:cubicBezTo>
                      <a:pt x="4473" y="3745"/>
                      <a:pt x="5917" y="3027"/>
                      <a:pt x="7693" y="2435"/>
                    </a:cubicBezTo>
                    <a:cubicBezTo>
                      <a:pt x="7723" y="2425"/>
                      <a:pt x="7752" y="2420"/>
                      <a:pt x="7782" y="24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tea-pot_53764">
                <a:extLst>
                  <a:ext uri="{FF2B5EF4-FFF2-40B4-BE49-F238E27FC236}">
                    <a16:creationId xmlns:a16="http://schemas.microsoft.com/office/drawing/2014/main" id="{7E049D79-F222-44E9-A2E9-539E3A76EEE0}"/>
                  </a:ext>
                </a:extLst>
              </p:cNvPr>
              <p:cNvSpPr/>
              <p:nvPr/>
            </p:nvSpPr>
            <p:spPr>
              <a:xfrm>
                <a:off x="5922793" y="4639970"/>
                <a:ext cx="426663" cy="419604"/>
              </a:xfrm>
              <a:custGeom>
                <a:avLst/>
                <a:gdLst>
                  <a:gd name="connsiteX0" fmla="*/ 155045 w 607600"/>
                  <a:gd name="connsiteY0" fmla="*/ 546247 h 597548"/>
                  <a:gd name="connsiteX1" fmla="*/ 156963 w 607600"/>
                  <a:gd name="connsiteY1" fmla="*/ 546822 h 597548"/>
                  <a:gd name="connsiteX2" fmla="*/ 263303 w 607600"/>
                  <a:gd name="connsiteY2" fmla="*/ 560953 h 597548"/>
                  <a:gd name="connsiteX3" fmla="*/ 371610 w 607600"/>
                  <a:gd name="connsiteY3" fmla="*/ 546630 h 597548"/>
                  <a:gd name="connsiteX4" fmla="*/ 371610 w 607600"/>
                  <a:gd name="connsiteY4" fmla="*/ 559228 h 597548"/>
                  <a:gd name="connsiteX5" fmla="*/ 263303 w 607600"/>
                  <a:gd name="connsiteY5" fmla="*/ 597548 h 597548"/>
                  <a:gd name="connsiteX6" fmla="*/ 155045 w 607600"/>
                  <a:gd name="connsiteY6" fmla="*/ 559228 h 597548"/>
                  <a:gd name="connsiteX7" fmla="*/ 263300 w 607600"/>
                  <a:gd name="connsiteY7" fmla="*/ 174367 h 597548"/>
                  <a:gd name="connsiteX8" fmla="*/ 285748 w 607600"/>
                  <a:gd name="connsiteY8" fmla="*/ 185578 h 597548"/>
                  <a:gd name="connsiteX9" fmla="*/ 290161 w 607600"/>
                  <a:gd name="connsiteY9" fmla="*/ 193819 h 597548"/>
                  <a:gd name="connsiteX10" fmla="*/ 291792 w 607600"/>
                  <a:gd name="connsiteY10" fmla="*/ 201964 h 597548"/>
                  <a:gd name="connsiteX11" fmla="*/ 445139 w 607600"/>
                  <a:gd name="connsiteY11" fmla="*/ 245850 h 597548"/>
                  <a:gd name="connsiteX12" fmla="*/ 86738 w 607600"/>
                  <a:gd name="connsiteY12" fmla="*/ 245850 h 597548"/>
                  <a:gd name="connsiteX13" fmla="*/ 234808 w 607600"/>
                  <a:gd name="connsiteY13" fmla="*/ 202012 h 597548"/>
                  <a:gd name="connsiteX14" fmla="*/ 236391 w 607600"/>
                  <a:gd name="connsiteY14" fmla="*/ 193915 h 597548"/>
                  <a:gd name="connsiteX15" fmla="*/ 240804 w 607600"/>
                  <a:gd name="connsiteY15" fmla="*/ 185674 h 597548"/>
                  <a:gd name="connsiteX16" fmla="*/ 263300 w 607600"/>
                  <a:gd name="connsiteY16" fmla="*/ 174367 h 597548"/>
                  <a:gd name="connsiteX17" fmla="*/ 579542 w 607600"/>
                  <a:gd name="connsiteY17" fmla="*/ 91029 h 597548"/>
                  <a:gd name="connsiteX18" fmla="*/ 579159 w 607600"/>
                  <a:gd name="connsiteY18" fmla="*/ 93042 h 597548"/>
                  <a:gd name="connsiteX19" fmla="*/ 578775 w 607600"/>
                  <a:gd name="connsiteY19" fmla="*/ 95437 h 597548"/>
                  <a:gd name="connsiteX20" fmla="*/ 578295 w 607600"/>
                  <a:gd name="connsiteY20" fmla="*/ 98552 h 597548"/>
                  <a:gd name="connsiteX21" fmla="*/ 580454 w 607600"/>
                  <a:gd name="connsiteY21" fmla="*/ 139998 h 597548"/>
                  <a:gd name="connsiteX22" fmla="*/ 596818 w 607600"/>
                  <a:gd name="connsiteY22" fmla="*/ 163476 h 597548"/>
                  <a:gd name="connsiteX23" fmla="*/ 607279 w 607600"/>
                  <a:gd name="connsiteY23" fmla="*/ 188870 h 597548"/>
                  <a:gd name="connsiteX24" fmla="*/ 583669 w 607600"/>
                  <a:gd name="connsiteY24" fmla="*/ 237839 h 597548"/>
                  <a:gd name="connsiteX25" fmla="*/ 581462 w 607600"/>
                  <a:gd name="connsiteY25" fmla="*/ 239037 h 597548"/>
                  <a:gd name="connsiteX26" fmla="*/ 579542 w 607600"/>
                  <a:gd name="connsiteY26" fmla="*/ 239851 h 597548"/>
                  <a:gd name="connsiteX27" fmla="*/ 580022 w 607600"/>
                  <a:gd name="connsiteY27" fmla="*/ 237887 h 597548"/>
                  <a:gd name="connsiteX28" fmla="*/ 580502 w 607600"/>
                  <a:gd name="connsiteY28" fmla="*/ 235587 h 597548"/>
                  <a:gd name="connsiteX29" fmla="*/ 572920 w 607600"/>
                  <a:gd name="connsiteY29" fmla="*/ 183839 h 597548"/>
                  <a:gd name="connsiteX30" fmla="*/ 556269 w 607600"/>
                  <a:gd name="connsiteY30" fmla="*/ 160313 h 597548"/>
                  <a:gd name="connsiteX31" fmla="*/ 551230 w 607600"/>
                  <a:gd name="connsiteY31" fmla="*/ 141627 h 597548"/>
                  <a:gd name="connsiteX32" fmla="*/ 553054 w 607600"/>
                  <a:gd name="connsiteY32" fmla="*/ 124234 h 597548"/>
                  <a:gd name="connsiteX33" fmla="*/ 558908 w 607600"/>
                  <a:gd name="connsiteY33" fmla="*/ 110674 h 597548"/>
                  <a:gd name="connsiteX34" fmla="*/ 566106 w 607600"/>
                  <a:gd name="connsiteY34" fmla="*/ 101187 h 597548"/>
                  <a:gd name="connsiteX35" fmla="*/ 572824 w 607600"/>
                  <a:gd name="connsiteY35" fmla="*/ 95102 h 597548"/>
                  <a:gd name="connsiteX36" fmla="*/ 575607 w 607600"/>
                  <a:gd name="connsiteY36" fmla="*/ 93185 h 597548"/>
                  <a:gd name="connsiteX37" fmla="*/ 577719 w 607600"/>
                  <a:gd name="connsiteY37" fmla="*/ 91892 h 597548"/>
                  <a:gd name="connsiteX38" fmla="*/ 579542 w 607600"/>
                  <a:gd name="connsiteY38" fmla="*/ 91029 h 597548"/>
                  <a:gd name="connsiteX39" fmla="*/ 263298 w 607600"/>
                  <a:gd name="connsiteY39" fmla="*/ 31907 h 597548"/>
                  <a:gd name="connsiteX40" fmla="*/ 163502 w 607600"/>
                  <a:gd name="connsiteY40" fmla="*/ 49872 h 597548"/>
                  <a:gd name="connsiteX41" fmla="*/ 89615 w 607600"/>
                  <a:gd name="connsiteY41" fmla="*/ 89588 h 597548"/>
                  <a:gd name="connsiteX42" fmla="*/ 37366 w 607600"/>
                  <a:gd name="connsiteY42" fmla="*/ 136634 h 597548"/>
                  <a:gd name="connsiteX43" fmla="*/ 33671 w 607600"/>
                  <a:gd name="connsiteY43" fmla="*/ 150479 h 597548"/>
                  <a:gd name="connsiteX44" fmla="*/ 53727 w 607600"/>
                  <a:gd name="connsiteY44" fmla="*/ 245721 h 597548"/>
                  <a:gd name="connsiteX45" fmla="*/ 53918 w 607600"/>
                  <a:gd name="connsiteY45" fmla="*/ 246679 h 597548"/>
                  <a:gd name="connsiteX46" fmla="*/ 57133 w 607600"/>
                  <a:gd name="connsiteY46" fmla="*/ 261674 h 597548"/>
                  <a:gd name="connsiteX47" fmla="*/ 58045 w 607600"/>
                  <a:gd name="connsiteY47" fmla="*/ 265842 h 597548"/>
                  <a:gd name="connsiteX48" fmla="*/ 59196 w 607600"/>
                  <a:gd name="connsiteY48" fmla="*/ 271256 h 597548"/>
                  <a:gd name="connsiteX49" fmla="*/ 466825 w 607600"/>
                  <a:gd name="connsiteY49" fmla="*/ 271256 h 597548"/>
                  <a:gd name="connsiteX50" fmla="*/ 468840 w 607600"/>
                  <a:gd name="connsiteY50" fmla="*/ 261674 h 597548"/>
                  <a:gd name="connsiteX51" fmla="*/ 470567 w 607600"/>
                  <a:gd name="connsiteY51" fmla="*/ 253721 h 597548"/>
                  <a:gd name="connsiteX52" fmla="*/ 471143 w 607600"/>
                  <a:gd name="connsiteY52" fmla="*/ 251134 h 597548"/>
                  <a:gd name="connsiteX53" fmla="*/ 472966 w 607600"/>
                  <a:gd name="connsiteY53" fmla="*/ 242990 h 597548"/>
                  <a:gd name="connsiteX54" fmla="*/ 492973 w 607600"/>
                  <a:gd name="connsiteY54" fmla="*/ 150479 h 597548"/>
                  <a:gd name="connsiteX55" fmla="*/ 489279 w 607600"/>
                  <a:gd name="connsiteY55" fmla="*/ 136634 h 597548"/>
                  <a:gd name="connsiteX56" fmla="*/ 436982 w 607600"/>
                  <a:gd name="connsiteY56" fmla="*/ 89588 h 597548"/>
                  <a:gd name="connsiteX57" fmla="*/ 363095 w 607600"/>
                  <a:gd name="connsiteY57" fmla="*/ 49872 h 597548"/>
                  <a:gd name="connsiteX58" fmla="*/ 263298 w 607600"/>
                  <a:gd name="connsiteY58" fmla="*/ 31907 h 597548"/>
                  <a:gd name="connsiteX59" fmla="*/ 263394 w 607600"/>
                  <a:gd name="connsiteY59" fmla="*/ 0 h 597548"/>
                  <a:gd name="connsiteX60" fmla="*/ 375089 w 607600"/>
                  <a:gd name="connsiteY60" fmla="*/ 20169 h 597548"/>
                  <a:gd name="connsiteX61" fmla="*/ 456845 w 607600"/>
                  <a:gd name="connsiteY61" fmla="*/ 64436 h 597548"/>
                  <a:gd name="connsiteX62" fmla="*/ 519842 w 607600"/>
                  <a:gd name="connsiteY62" fmla="*/ 123316 h 597548"/>
                  <a:gd name="connsiteX63" fmla="*/ 525983 w 607600"/>
                  <a:gd name="connsiteY63" fmla="*/ 148898 h 597548"/>
                  <a:gd name="connsiteX64" fmla="*/ 502713 w 607600"/>
                  <a:gd name="connsiteY64" fmla="*/ 259662 h 597548"/>
                  <a:gd name="connsiteX65" fmla="*/ 502233 w 607600"/>
                  <a:gd name="connsiteY65" fmla="*/ 261674 h 597548"/>
                  <a:gd name="connsiteX66" fmla="*/ 498395 w 607600"/>
                  <a:gd name="connsiteY66" fmla="*/ 279879 h 597548"/>
                  <a:gd name="connsiteX67" fmla="*/ 502425 w 607600"/>
                  <a:gd name="connsiteY67" fmla="*/ 283328 h 597548"/>
                  <a:gd name="connsiteX68" fmla="*/ 555490 w 607600"/>
                  <a:gd name="connsiteY68" fmla="*/ 262201 h 597548"/>
                  <a:gd name="connsiteX69" fmla="*/ 565950 w 607600"/>
                  <a:gd name="connsiteY69" fmla="*/ 260045 h 597548"/>
                  <a:gd name="connsiteX70" fmla="*/ 591954 w 607600"/>
                  <a:gd name="connsiteY70" fmla="*/ 260045 h 597548"/>
                  <a:gd name="connsiteX71" fmla="*/ 602893 w 607600"/>
                  <a:gd name="connsiteY71" fmla="*/ 279448 h 597548"/>
                  <a:gd name="connsiteX72" fmla="*/ 521041 w 607600"/>
                  <a:gd name="connsiteY72" fmla="*/ 413063 h 597548"/>
                  <a:gd name="connsiteX73" fmla="*/ 423068 w 607600"/>
                  <a:gd name="connsiteY73" fmla="*/ 509646 h 597548"/>
                  <a:gd name="connsiteX74" fmla="*/ 371635 w 607600"/>
                  <a:gd name="connsiteY74" fmla="*/ 529959 h 597548"/>
                  <a:gd name="connsiteX75" fmla="*/ 263298 w 607600"/>
                  <a:gd name="connsiteY75" fmla="*/ 544906 h 597548"/>
                  <a:gd name="connsiteX76" fmla="*/ 155010 w 607600"/>
                  <a:gd name="connsiteY76" fmla="*/ 529576 h 597548"/>
                  <a:gd name="connsiteX77" fmla="*/ 1046 w 607600"/>
                  <a:gd name="connsiteY77" fmla="*/ 372916 h 597548"/>
                  <a:gd name="connsiteX78" fmla="*/ 30985 w 607600"/>
                  <a:gd name="connsiteY78" fmla="*/ 293054 h 597548"/>
                  <a:gd name="connsiteX79" fmla="*/ 662 w 607600"/>
                  <a:gd name="connsiteY79" fmla="*/ 148898 h 597548"/>
                  <a:gd name="connsiteX80" fmla="*/ 6899 w 607600"/>
                  <a:gd name="connsiteY80" fmla="*/ 123124 h 597548"/>
                  <a:gd name="connsiteX81" fmla="*/ 69847 w 607600"/>
                  <a:gd name="connsiteY81" fmla="*/ 64436 h 597548"/>
                  <a:gd name="connsiteX82" fmla="*/ 151699 w 607600"/>
                  <a:gd name="connsiteY82" fmla="*/ 20169 h 597548"/>
                  <a:gd name="connsiteX83" fmla="*/ 263394 w 607600"/>
                  <a:gd name="connsiteY83" fmla="*/ 0 h 597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7600" h="597548">
                    <a:moveTo>
                      <a:pt x="155045" y="546247"/>
                    </a:moveTo>
                    <a:cubicBezTo>
                      <a:pt x="155668" y="546439"/>
                      <a:pt x="156340" y="546630"/>
                      <a:pt x="156963" y="546822"/>
                    </a:cubicBezTo>
                    <a:cubicBezTo>
                      <a:pt x="190683" y="556163"/>
                      <a:pt x="226466" y="560953"/>
                      <a:pt x="263303" y="560953"/>
                    </a:cubicBezTo>
                    <a:cubicBezTo>
                      <a:pt x="301388" y="560953"/>
                      <a:pt x="337938" y="556115"/>
                      <a:pt x="371610" y="546630"/>
                    </a:cubicBezTo>
                    <a:lnTo>
                      <a:pt x="371610" y="559228"/>
                    </a:lnTo>
                    <a:cubicBezTo>
                      <a:pt x="371610" y="580448"/>
                      <a:pt x="323116" y="597548"/>
                      <a:pt x="263303" y="597548"/>
                    </a:cubicBezTo>
                    <a:cubicBezTo>
                      <a:pt x="203538" y="597548"/>
                      <a:pt x="155045" y="580352"/>
                      <a:pt x="155045" y="559228"/>
                    </a:cubicBezTo>
                    <a:close/>
                    <a:moveTo>
                      <a:pt x="263300" y="174367"/>
                    </a:moveTo>
                    <a:cubicBezTo>
                      <a:pt x="272414" y="174367"/>
                      <a:pt x="280520" y="178775"/>
                      <a:pt x="285748" y="185578"/>
                    </a:cubicBezTo>
                    <a:cubicBezTo>
                      <a:pt x="287619" y="188022"/>
                      <a:pt x="289154" y="190849"/>
                      <a:pt x="290161" y="193819"/>
                    </a:cubicBezTo>
                    <a:cubicBezTo>
                      <a:pt x="291072" y="196406"/>
                      <a:pt x="291648" y="199137"/>
                      <a:pt x="291792" y="201964"/>
                    </a:cubicBezTo>
                    <a:cubicBezTo>
                      <a:pt x="351078" y="206084"/>
                      <a:pt x="404464" y="222853"/>
                      <a:pt x="445139" y="245850"/>
                    </a:cubicBezTo>
                    <a:lnTo>
                      <a:pt x="86738" y="245850"/>
                    </a:lnTo>
                    <a:cubicBezTo>
                      <a:pt x="126693" y="221943"/>
                      <a:pt x="178065" y="206036"/>
                      <a:pt x="234808" y="202012"/>
                    </a:cubicBezTo>
                    <a:cubicBezTo>
                      <a:pt x="235000" y="199185"/>
                      <a:pt x="235480" y="196454"/>
                      <a:pt x="236391" y="193915"/>
                    </a:cubicBezTo>
                    <a:cubicBezTo>
                      <a:pt x="237399" y="190896"/>
                      <a:pt x="238933" y="188166"/>
                      <a:pt x="240804" y="185674"/>
                    </a:cubicBezTo>
                    <a:cubicBezTo>
                      <a:pt x="246032" y="178775"/>
                      <a:pt x="254187" y="174367"/>
                      <a:pt x="263300" y="174367"/>
                    </a:cubicBezTo>
                    <a:close/>
                    <a:moveTo>
                      <a:pt x="579542" y="91029"/>
                    </a:moveTo>
                    <a:cubicBezTo>
                      <a:pt x="579542" y="91029"/>
                      <a:pt x="579446" y="91700"/>
                      <a:pt x="579159" y="93042"/>
                    </a:cubicBezTo>
                    <a:cubicBezTo>
                      <a:pt x="579111" y="93712"/>
                      <a:pt x="578919" y="94479"/>
                      <a:pt x="578775" y="95437"/>
                    </a:cubicBezTo>
                    <a:cubicBezTo>
                      <a:pt x="578679" y="96300"/>
                      <a:pt x="578487" y="97402"/>
                      <a:pt x="578295" y="98552"/>
                    </a:cubicBezTo>
                    <a:cubicBezTo>
                      <a:pt x="576087" y="112112"/>
                      <a:pt x="574840" y="127061"/>
                      <a:pt x="580454" y="139998"/>
                    </a:cubicBezTo>
                    <a:cubicBezTo>
                      <a:pt x="584293" y="148814"/>
                      <a:pt x="590963" y="156001"/>
                      <a:pt x="596818" y="163476"/>
                    </a:cubicBezTo>
                    <a:cubicBezTo>
                      <a:pt x="602528" y="170807"/>
                      <a:pt x="606175" y="179671"/>
                      <a:pt x="607279" y="188870"/>
                    </a:cubicBezTo>
                    <a:cubicBezTo>
                      <a:pt x="609486" y="208132"/>
                      <a:pt x="600177" y="227681"/>
                      <a:pt x="583669" y="237839"/>
                    </a:cubicBezTo>
                    <a:cubicBezTo>
                      <a:pt x="582806" y="238318"/>
                      <a:pt x="582038" y="238701"/>
                      <a:pt x="581462" y="239037"/>
                    </a:cubicBezTo>
                    <a:cubicBezTo>
                      <a:pt x="580262" y="239612"/>
                      <a:pt x="579542" y="239851"/>
                      <a:pt x="579542" y="239851"/>
                    </a:cubicBezTo>
                    <a:cubicBezTo>
                      <a:pt x="579542" y="239851"/>
                      <a:pt x="579734" y="239180"/>
                      <a:pt x="580022" y="237887"/>
                    </a:cubicBezTo>
                    <a:cubicBezTo>
                      <a:pt x="580118" y="237312"/>
                      <a:pt x="580310" y="236497"/>
                      <a:pt x="580502" y="235587"/>
                    </a:cubicBezTo>
                    <a:cubicBezTo>
                      <a:pt x="584293" y="218002"/>
                      <a:pt x="584533" y="198597"/>
                      <a:pt x="572920" y="183839"/>
                    </a:cubicBezTo>
                    <a:cubicBezTo>
                      <a:pt x="566634" y="175981"/>
                      <a:pt x="560444" y="168698"/>
                      <a:pt x="556269" y="160313"/>
                    </a:cubicBezTo>
                    <a:cubicBezTo>
                      <a:pt x="553438" y="154755"/>
                      <a:pt x="551614" y="148766"/>
                      <a:pt x="551230" y="141627"/>
                    </a:cubicBezTo>
                    <a:cubicBezTo>
                      <a:pt x="550846" y="135350"/>
                      <a:pt x="551614" y="129409"/>
                      <a:pt x="553054" y="124234"/>
                    </a:cubicBezTo>
                    <a:cubicBezTo>
                      <a:pt x="554493" y="119059"/>
                      <a:pt x="556605" y="114507"/>
                      <a:pt x="558908" y="110674"/>
                    </a:cubicBezTo>
                    <a:cubicBezTo>
                      <a:pt x="561211" y="106841"/>
                      <a:pt x="563707" y="103727"/>
                      <a:pt x="566106" y="101187"/>
                    </a:cubicBezTo>
                    <a:cubicBezTo>
                      <a:pt x="568553" y="98600"/>
                      <a:pt x="570857" y="96587"/>
                      <a:pt x="572824" y="95102"/>
                    </a:cubicBezTo>
                    <a:cubicBezTo>
                      <a:pt x="573880" y="94335"/>
                      <a:pt x="574744" y="93712"/>
                      <a:pt x="575607" y="93185"/>
                    </a:cubicBezTo>
                    <a:cubicBezTo>
                      <a:pt x="576375" y="92658"/>
                      <a:pt x="577143" y="92227"/>
                      <a:pt x="577719" y="91892"/>
                    </a:cubicBezTo>
                    <a:cubicBezTo>
                      <a:pt x="578871" y="91269"/>
                      <a:pt x="579542" y="91029"/>
                      <a:pt x="579542" y="91029"/>
                    </a:cubicBezTo>
                    <a:close/>
                    <a:moveTo>
                      <a:pt x="263298" y="31907"/>
                    </a:moveTo>
                    <a:cubicBezTo>
                      <a:pt x="229137" y="31907"/>
                      <a:pt x="195552" y="37991"/>
                      <a:pt x="163502" y="49872"/>
                    </a:cubicBezTo>
                    <a:cubicBezTo>
                      <a:pt x="137738" y="59406"/>
                      <a:pt x="112933" y="72820"/>
                      <a:pt x="89615" y="89588"/>
                    </a:cubicBezTo>
                    <a:cubicBezTo>
                      <a:pt x="65002" y="107362"/>
                      <a:pt x="47345" y="125376"/>
                      <a:pt x="37366" y="136634"/>
                    </a:cubicBezTo>
                    <a:cubicBezTo>
                      <a:pt x="33959" y="140467"/>
                      <a:pt x="32616" y="145545"/>
                      <a:pt x="33671" y="150479"/>
                    </a:cubicBezTo>
                    <a:lnTo>
                      <a:pt x="53727" y="245721"/>
                    </a:lnTo>
                    <a:lnTo>
                      <a:pt x="53918" y="246679"/>
                    </a:lnTo>
                    <a:lnTo>
                      <a:pt x="57133" y="261674"/>
                    </a:lnTo>
                    <a:lnTo>
                      <a:pt x="58045" y="265842"/>
                    </a:lnTo>
                    <a:lnTo>
                      <a:pt x="59196" y="271256"/>
                    </a:lnTo>
                    <a:lnTo>
                      <a:pt x="466825" y="271256"/>
                    </a:lnTo>
                    <a:lnTo>
                      <a:pt x="468840" y="261674"/>
                    </a:lnTo>
                    <a:lnTo>
                      <a:pt x="470567" y="253721"/>
                    </a:lnTo>
                    <a:lnTo>
                      <a:pt x="471143" y="251134"/>
                    </a:lnTo>
                    <a:lnTo>
                      <a:pt x="472966" y="242990"/>
                    </a:lnTo>
                    <a:lnTo>
                      <a:pt x="492973" y="150479"/>
                    </a:lnTo>
                    <a:cubicBezTo>
                      <a:pt x="493981" y="145545"/>
                      <a:pt x="492590" y="140371"/>
                      <a:pt x="489279" y="136634"/>
                    </a:cubicBezTo>
                    <a:cubicBezTo>
                      <a:pt x="479299" y="125376"/>
                      <a:pt x="461643" y="107410"/>
                      <a:pt x="436982" y="89588"/>
                    </a:cubicBezTo>
                    <a:cubicBezTo>
                      <a:pt x="413712" y="72820"/>
                      <a:pt x="388907" y="59454"/>
                      <a:pt x="363095" y="49872"/>
                    </a:cubicBezTo>
                    <a:cubicBezTo>
                      <a:pt x="331141" y="37943"/>
                      <a:pt x="297555" y="31907"/>
                      <a:pt x="263298" y="31907"/>
                    </a:cubicBezTo>
                    <a:close/>
                    <a:moveTo>
                      <a:pt x="263394" y="0"/>
                    </a:moveTo>
                    <a:cubicBezTo>
                      <a:pt x="301634" y="0"/>
                      <a:pt x="339249" y="6755"/>
                      <a:pt x="375089" y="20169"/>
                    </a:cubicBezTo>
                    <a:cubicBezTo>
                      <a:pt x="403685" y="30853"/>
                      <a:pt x="431177" y="45800"/>
                      <a:pt x="456845" y="64436"/>
                    </a:cubicBezTo>
                    <a:cubicBezTo>
                      <a:pt x="479731" y="81108"/>
                      <a:pt x="501754" y="101086"/>
                      <a:pt x="519842" y="123316"/>
                    </a:cubicBezTo>
                    <a:cubicBezTo>
                      <a:pt x="525647" y="130502"/>
                      <a:pt x="527902" y="139892"/>
                      <a:pt x="525983" y="148898"/>
                    </a:cubicBezTo>
                    <a:lnTo>
                      <a:pt x="502713" y="259662"/>
                    </a:lnTo>
                    <a:lnTo>
                      <a:pt x="502233" y="261674"/>
                    </a:lnTo>
                    <a:lnTo>
                      <a:pt x="498395" y="279879"/>
                    </a:lnTo>
                    <a:cubicBezTo>
                      <a:pt x="497915" y="282274"/>
                      <a:pt x="500218" y="284191"/>
                      <a:pt x="502425" y="283328"/>
                    </a:cubicBezTo>
                    <a:cubicBezTo>
                      <a:pt x="516627" y="277915"/>
                      <a:pt x="555490" y="262201"/>
                      <a:pt x="555490" y="262201"/>
                    </a:cubicBezTo>
                    <a:cubicBezTo>
                      <a:pt x="558801" y="260716"/>
                      <a:pt x="562399" y="260045"/>
                      <a:pt x="565950" y="260045"/>
                    </a:cubicBezTo>
                    <a:lnTo>
                      <a:pt x="591954" y="260045"/>
                    </a:lnTo>
                    <a:cubicBezTo>
                      <a:pt x="601982" y="260045"/>
                      <a:pt x="608075" y="270968"/>
                      <a:pt x="602893" y="279448"/>
                    </a:cubicBezTo>
                    <a:lnTo>
                      <a:pt x="521041" y="413063"/>
                    </a:lnTo>
                    <a:cubicBezTo>
                      <a:pt x="495804" y="454408"/>
                      <a:pt x="467065" y="487321"/>
                      <a:pt x="423068" y="509646"/>
                    </a:cubicBezTo>
                    <a:cubicBezTo>
                      <a:pt x="406659" y="518030"/>
                      <a:pt x="389387" y="524737"/>
                      <a:pt x="371635" y="529959"/>
                    </a:cubicBezTo>
                    <a:cubicBezTo>
                      <a:pt x="336418" y="540307"/>
                      <a:pt x="299331" y="544906"/>
                      <a:pt x="263298" y="544906"/>
                    </a:cubicBezTo>
                    <a:cubicBezTo>
                      <a:pt x="224675" y="544906"/>
                      <a:pt x="188020" y="539445"/>
                      <a:pt x="155010" y="529576"/>
                    </a:cubicBezTo>
                    <a:cubicBezTo>
                      <a:pt x="64186" y="502556"/>
                      <a:pt x="1046" y="442575"/>
                      <a:pt x="1046" y="372916"/>
                    </a:cubicBezTo>
                    <a:cubicBezTo>
                      <a:pt x="1046" y="344076"/>
                      <a:pt x="11841" y="316960"/>
                      <a:pt x="30985" y="293054"/>
                    </a:cubicBezTo>
                    <a:cubicBezTo>
                      <a:pt x="25035" y="264836"/>
                      <a:pt x="7571" y="181907"/>
                      <a:pt x="662" y="148898"/>
                    </a:cubicBezTo>
                    <a:cubicBezTo>
                      <a:pt x="-1257" y="139748"/>
                      <a:pt x="1046" y="130358"/>
                      <a:pt x="6899" y="123124"/>
                    </a:cubicBezTo>
                    <a:cubicBezTo>
                      <a:pt x="25083" y="100847"/>
                      <a:pt x="46722" y="81300"/>
                      <a:pt x="69847" y="64436"/>
                    </a:cubicBezTo>
                    <a:cubicBezTo>
                      <a:pt x="95516" y="45800"/>
                      <a:pt x="123008" y="30900"/>
                      <a:pt x="151699" y="20169"/>
                    </a:cubicBezTo>
                    <a:cubicBezTo>
                      <a:pt x="187492" y="6755"/>
                      <a:pt x="225059" y="0"/>
                      <a:pt x="2633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DCAC4CB1-D9E4-48FF-8A3D-FB3A678DCAF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06" y="3045707"/>
            <a:ext cx="1768826" cy="521006"/>
          </a:xfrm>
          <a:prstGeom prst="rect">
            <a:avLst/>
          </a:pr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id="{D51E6597-433F-4571-B27F-852E3035200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9992875" y="3306210"/>
            <a:ext cx="1768826" cy="521006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711F7C4A-729D-4562-958A-7AA4AF153D08}"/>
              </a:ext>
            </a:extLst>
          </p:cNvPr>
          <p:cNvGrpSpPr/>
          <p:nvPr/>
        </p:nvGrpSpPr>
        <p:grpSpPr>
          <a:xfrm>
            <a:off x="4867242" y="908722"/>
            <a:ext cx="3380983" cy="2885338"/>
            <a:chOff x="4957355" y="908722"/>
            <a:chExt cx="3380983" cy="2885338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D123D1EE-4510-446C-809C-3A2768543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3124" y="1703364"/>
              <a:ext cx="1945214" cy="2090696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E4067822-F5AC-4EC0-B244-A2C1D4E1F39B}"/>
                </a:ext>
              </a:extLst>
            </p:cNvPr>
            <p:cNvSpPr txBox="1"/>
            <p:nvPr/>
          </p:nvSpPr>
          <p:spPr>
            <a:xfrm>
              <a:off x="5233942" y="908722"/>
              <a:ext cx="1624283" cy="834568"/>
            </a:xfrm>
            <a:custGeom>
              <a:avLst/>
              <a:gdLst/>
              <a:ahLst/>
              <a:cxnLst/>
              <a:rect l="l" t="t" r="r" b="b"/>
              <a:pathLst>
                <a:path w="1624283" h="834568">
                  <a:moveTo>
                    <a:pt x="1136228" y="127"/>
                  </a:moveTo>
                  <a:cubicBezTo>
                    <a:pt x="1138507" y="380"/>
                    <a:pt x="1141165" y="1013"/>
                    <a:pt x="1144204" y="2026"/>
                  </a:cubicBezTo>
                  <a:cubicBezTo>
                    <a:pt x="1152306" y="2026"/>
                    <a:pt x="1161928" y="3039"/>
                    <a:pt x="1173069" y="5064"/>
                  </a:cubicBezTo>
                  <a:cubicBezTo>
                    <a:pt x="1184210" y="7090"/>
                    <a:pt x="1194845" y="9116"/>
                    <a:pt x="1204973" y="11141"/>
                  </a:cubicBezTo>
                  <a:lnTo>
                    <a:pt x="1253589" y="26334"/>
                  </a:lnTo>
                  <a:cubicBezTo>
                    <a:pt x="1259666" y="32411"/>
                    <a:pt x="1265743" y="35449"/>
                    <a:pt x="1271820" y="35449"/>
                  </a:cubicBezTo>
                  <a:lnTo>
                    <a:pt x="1290050" y="41526"/>
                  </a:lnTo>
                  <a:cubicBezTo>
                    <a:pt x="1294102" y="43552"/>
                    <a:pt x="1299166" y="45071"/>
                    <a:pt x="1305243" y="46084"/>
                  </a:cubicBezTo>
                  <a:cubicBezTo>
                    <a:pt x="1311320" y="47096"/>
                    <a:pt x="1318410" y="49629"/>
                    <a:pt x="1326512" y="53680"/>
                  </a:cubicBezTo>
                  <a:cubicBezTo>
                    <a:pt x="1342717" y="55706"/>
                    <a:pt x="1365506" y="69379"/>
                    <a:pt x="1394878" y="94699"/>
                  </a:cubicBezTo>
                  <a:cubicBezTo>
                    <a:pt x="1424250" y="120020"/>
                    <a:pt x="1445013" y="142809"/>
                    <a:pt x="1457167" y="163065"/>
                  </a:cubicBezTo>
                  <a:cubicBezTo>
                    <a:pt x="1465269" y="173193"/>
                    <a:pt x="1469827" y="182815"/>
                    <a:pt x="1470840" y="191931"/>
                  </a:cubicBezTo>
                  <a:cubicBezTo>
                    <a:pt x="1471853" y="201046"/>
                    <a:pt x="1471346" y="211681"/>
                    <a:pt x="1469321" y="223835"/>
                  </a:cubicBezTo>
                  <a:cubicBezTo>
                    <a:pt x="1465269" y="246117"/>
                    <a:pt x="1461218" y="259284"/>
                    <a:pt x="1457167" y="263335"/>
                  </a:cubicBezTo>
                  <a:cubicBezTo>
                    <a:pt x="1451090" y="265361"/>
                    <a:pt x="1448051" y="270424"/>
                    <a:pt x="1448051" y="278527"/>
                  </a:cubicBezTo>
                  <a:cubicBezTo>
                    <a:pt x="1448051" y="286630"/>
                    <a:pt x="1442987" y="297771"/>
                    <a:pt x="1432859" y="311950"/>
                  </a:cubicBezTo>
                  <a:cubicBezTo>
                    <a:pt x="1422731" y="326130"/>
                    <a:pt x="1417667" y="337271"/>
                    <a:pt x="1417667" y="345374"/>
                  </a:cubicBezTo>
                  <a:cubicBezTo>
                    <a:pt x="1417667" y="349425"/>
                    <a:pt x="1433872" y="356515"/>
                    <a:pt x="1466282" y="366643"/>
                  </a:cubicBezTo>
                  <a:cubicBezTo>
                    <a:pt x="1498693" y="376771"/>
                    <a:pt x="1523507" y="386899"/>
                    <a:pt x="1540725" y="397028"/>
                  </a:cubicBezTo>
                  <a:cubicBezTo>
                    <a:pt x="1557943" y="407156"/>
                    <a:pt x="1575667" y="421335"/>
                    <a:pt x="1593898" y="439566"/>
                  </a:cubicBezTo>
                  <a:lnTo>
                    <a:pt x="1624283" y="469951"/>
                  </a:lnTo>
                  <a:lnTo>
                    <a:pt x="1612129" y="488182"/>
                  </a:lnTo>
                  <a:cubicBezTo>
                    <a:pt x="1602001" y="498310"/>
                    <a:pt x="1596937" y="507426"/>
                    <a:pt x="1596937" y="515528"/>
                  </a:cubicBezTo>
                  <a:cubicBezTo>
                    <a:pt x="1596937" y="521605"/>
                    <a:pt x="1593392" y="526669"/>
                    <a:pt x="1586302" y="530721"/>
                  </a:cubicBezTo>
                  <a:cubicBezTo>
                    <a:pt x="1579212" y="534772"/>
                    <a:pt x="1570603" y="535785"/>
                    <a:pt x="1560475" y="533759"/>
                  </a:cubicBezTo>
                  <a:lnTo>
                    <a:pt x="1517936" y="524644"/>
                  </a:lnTo>
                  <a:cubicBezTo>
                    <a:pt x="1507808" y="524644"/>
                    <a:pt x="1488564" y="517554"/>
                    <a:pt x="1460205" y="503374"/>
                  </a:cubicBezTo>
                  <a:cubicBezTo>
                    <a:pt x="1411590" y="477041"/>
                    <a:pt x="1378166" y="463874"/>
                    <a:pt x="1359935" y="463874"/>
                  </a:cubicBezTo>
                  <a:cubicBezTo>
                    <a:pt x="1353859" y="463874"/>
                    <a:pt x="1344743" y="471977"/>
                    <a:pt x="1332589" y="488182"/>
                  </a:cubicBezTo>
                  <a:cubicBezTo>
                    <a:pt x="1326512" y="498310"/>
                    <a:pt x="1302204" y="523631"/>
                    <a:pt x="1259666" y="564144"/>
                  </a:cubicBezTo>
                  <a:cubicBezTo>
                    <a:pt x="1217127" y="604657"/>
                    <a:pt x="1176614" y="642131"/>
                    <a:pt x="1138127" y="676567"/>
                  </a:cubicBezTo>
                  <a:cubicBezTo>
                    <a:pt x="1121922" y="692773"/>
                    <a:pt x="1101665" y="709484"/>
                    <a:pt x="1077357" y="726702"/>
                  </a:cubicBezTo>
                  <a:cubicBezTo>
                    <a:pt x="1053050" y="743920"/>
                    <a:pt x="1035831" y="754555"/>
                    <a:pt x="1025703" y="758606"/>
                  </a:cubicBezTo>
                  <a:cubicBezTo>
                    <a:pt x="1015575" y="762658"/>
                    <a:pt x="1008485" y="767722"/>
                    <a:pt x="1004434" y="773799"/>
                  </a:cubicBezTo>
                  <a:cubicBezTo>
                    <a:pt x="996331" y="787978"/>
                    <a:pt x="976075" y="802158"/>
                    <a:pt x="943664" y="816337"/>
                  </a:cubicBezTo>
                  <a:cubicBezTo>
                    <a:pt x="911254" y="830517"/>
                    <a:pt x="895049" y="832542"/>
                    <a:pt x="895049" y="822414"/>
                  </a:cubicBezTo>
                  <a:cubicBezTo>
                    <a:pt x="895049" y="818363"/>
                    <a:pt x="892010" y="816337"/>
                    <a:pt x="885933" y="816337"/>
                  </a:cubicBezTo>
                  <a:lnTo>
                    <a:pt x="879857" y="813299"/>
                  </a:lnTo>
                  <a:cubicBezTo>
                    <a:pt x="879857" y="813299"/>
                    <a:pt x="884921" y="806209"/>
                    <a:pt x="895049" y="792029"/>
                  </a:cubicBezTo>
                  <a:cubicBezTo>
                    <a:pt x="907203" y="779875"/>
                    <a:pt x="913280" y="770760"/>
                    <a:pt x="913280" y="764683"/>
                  </a:cubicBezTo>
                  <a:cubicBezTo>
                    <a:pt x="909228" y="760632"/>
                    <a:pt x="912267" y="753542"/>
                    <a:pt x="922395" y="743414"/>
                  </a:cubicBezTo>
                  <a:cubicBezTo>
                    <a:pt x="936575" y="719106"/>
                    <a:pt x="956831" y="680619"/>
                    <a:pt x="983165" y="627952"/>
                  </a:cubicBezTo>
                  <a:cubicBezTo>
                    <a:pt x="1009498" y="575285"/>
                    <a:pt x="1027729" y="535785"/>
                    <a:pt x="1037857" y="509451"/>
                  </a:cubicBezTo>
                  <a:cubicBezTo>
                    <a:pt x="1047985" y="477041"/>
                    <a:pt x="1052037" y="460836"/>
                    <a:pt x="1050011" y="460836"/>
                  </a:cubicBezTo>
                  <a:cubicBezTo>
                    <a:pt x="1043934" y="450708"/>
                    <a:pt x="998357" y="455771"/>
                    <a:pt x="913280" y="476028"/>
                  </a:cubicBezTo>
                  <a:cubicBezTo>
                    <a:pt x="911254" y="476028"/>
                    <a:pt x="880869" y="483118"/>
                    <a:pt x="822125" y="497297"/>
                  </a:cubicBezTo>
                  <a:lnTo>
                    <a:pt x="761356" y="509451"/>
                  </a:lnTo>
                  <a:cubicBezTo>
                    <a:pt x="747176" y="513503"/>
                    <a:pt x="719830" y="519579"/>
                    <a:pt x="679317" y="527682"/>
                  </a:cubicBezTo>
                  <a:cubicBezTo>
                    <a:pt x="638804" y="535785"/>
                    <a:pt x="615509" y="541862"/>
                    <a:pt x="609432" y="545913"/>
                  </a:cubicBezTo>
                  <a:cubicBezTo>
                    <a:pt x="603355" y="549964"/>
                    <a:pt x="598291" y="556041"/>
                    <a:pt x="594240" y="564144"/>
                  </a:cubicBezTo>
                  <a:cubicBezTo>
                    <a:pt x="588163" y="576298"/>
                    <a:pt x="583099" y="606682"/>
                    <a:pt x="579047" y="655298"/>
                  </a:cubicBezTo>
                  <a:cubicBezTo>
                    <a:pt x="579047" y="701888"/>
                    <a:pt x="574996" y="731260"/>
                    <a:pt x="566894" y="743414"/>
                  </a:cubicBezTo>
                  <a:cubicBezTo>
                    <a:pt x="562842" y="755568"/>
                    <a:pt x="560817" y="761645"/>
                    <a:pt x="560817" y="761645"/>
                  </a:cubicBezTo>
                  <a:cubicBezTo>
                    <a:pt x="560817" y="765696"/>
                    <a:pt x="563855" y="775824"/>
                    <a:pt x="569932" y="792029"/>
                  </a:cubicBezTo>
                  <a:cubicBezTo>
                    <a:pt x="580060" y="808235"/>
                    <a:pt x="582086" y="819376"/>
                    <a:pt x="576009" y="825453"/>
                  </a:cubicBezTo>
                  <a:cubicBezTo>
                    <a:pt x="569932" y="831530"/>
                    <a:pt x="564868" y="834568"/>
                    <a:pt x="560817" y="834568"/>
                  </a:cubicBezTo>
                  <a:cubicBezTo>
                    <a:pt x="554740" y="834568"/>
                    <a:pt x="545624" y="826466"/>
                    <a:pt x="533470" y="810260"/>
                  </a:cubicBezTo>
                  <a:cubicBezTo>
                    <a:pt x="519291" y="792029"/>
                    <a:pt x="510175" y="782914"/>
                    <a:pt x="506124" y="782914"/>
                  </a:cubicBezTo>
                  <a:cubicBezTo>
                    <a:pt x="504098" y="780888"/>
                    <a:pt x="503085" y="777850"/>
                    <a:pt x="503085" y="773799"/>
                  </a:cubicBezTo>
                  <a:cubicBezTo>
                    <a:pt x="503085" y="767722"/>
                    <a:pt x="489919" y="736830"/>
                    <a:pt x="463585" y="681125"/>
                  </a:cubicBezTo>
                  <a:cubicBezTo>
                    <a:pt x="437252" y="625420"/>
                    <a:pt x="423072" y="597567"/>
                    <a:pt x="421047" y="597567"/>
                  </a:cubicBezTo>
                  <a:cubicBezTo>
                    <a:pt x="416995" y="595541"/>
                    <a:pt x="402310" y="600605"/>
                    <a:pt x="376989" y="612759"/>
                  </a:cubicBezTo>
                  <a:cubicBezTo>
                    <a:pt x="351668" y="624913"/>
                    <a:pt x="328880" y="636054"/>
                    <a:pt x="308623" y="646183"/>
                  </a:cubicBezTo>
                  <a:cubicBezTo>
                    <a:pt x="286341" y="656311"/>
                    <a:pt x="275200" y="664414"/>
                    <a:pt x="275200" y="670490"/>
                  </a:cubicBezTo>
                  <a:cubicBezTo>
                    <a:pt x="273174" y="676567"/>
                    <a:pt x="256969" y="679606"/>
                    <a:pt x="226584" y="679606"/>
                  </a:cubicBezTo>
                  <a:cubicBezTo>
                    <a:pt x="208354" y="679606"/>
                    <a:pt x="193667" y="678087"/>
                    <a:pt x="182526" y="675048"/>
                  </a:cubicBezTo>
                  <a:cubicBezTo>
                    <a:pt x="171385" y="672010"/>
                    <a:pt x="156699" y="666439"/>
                    <a:pt x="138469" y="658337"/>
                  </a:cubicBezTo>
                  <a:lnTo>
                    <a:pt x="83776" y="637067"/>
                  </a:lnTo>
                  <a:cubicBezTo>
                    <a:pt x="79725" y="637067"/>
                    <a:pt x="68584" y="632003"/>
                    <a:pt x="50353" y="621875"/>
                  </a:cubicBezTo>
                  <a:cubicBezTo>
                    <a:pt x="32122" y="611747"/>
                    <a:pt x="18955" y="602631"/>
                    <a:pt x="10853" y="594529"/>
                  </a:cubicBezTo>
                  <a:cubicBezTo>
                    <a:pt x="6801" y="590477"/>
                    <a:pt x="6801" y="586426"/>
                    <a:pt x="10853" y="582375"/>
                  </a:cubicBezTo>
                  <a:cubicBezTo>
                    <a:pt x="10853" y="580349"/>
                    <a:pt x="10853" y="578830"/>
                    <a:pt x="10853" y="577817"/>
                  </a:cubicBezTo>
                  <a:cubicBezTo>
                    <a:pt x="10853" y="576804"/>
                    <a:pt x="9840" y="576298"/>
                    <a:pt x="7814" y="576298"/>
                  </a:cubicBezTo>
                  <a:cubicBezTo>
                    <a:pt x="-4340" y="568195"/>
                    <a:pt x="-2314" y="562625"/>
                    <a:pt x="13891" y="559586"/>
                  </a:cubicBezTo>
                  <a:cubicBezTo>
                    <a:pt x="30096" y="556548"/>
                    <a:pt x="62507" y="554016"/>
                    <a:pt x="111122" y="551990"/>
                  </a:cubicBezTo>
                  <a:cubicBezTo>
                    <a:pt x="149610" y="549964"/>
                    <a:pt x="179994" y="547432"/>
                    <a:pt x="202276" y="544394"/>
                  </a:cubicBezTo>
                  <a:cubicBezTo>
                    <a:pt x="224559" y="541355"/>
                    <a:pt x="258995" y="532746"/>
                    <a:pt x="305585" y="518567"/>
                  </a:cubicBezTo>
                  <a:cubicBezTo>
                    <a:pt x="313687" y="516541"/>
                    <a:pt x="325841" y="512996"/>
                    <a:pt x="342046" y="507932"/>
                  </a:cubicBezTo>
                  <a:cubicBezTo>
                    <a:pt x="358252" y="502868"/>
                    <a:pt x="368886" y="498310"/>
                    <a:pt x="373950" y="494259"/>
                  </a:cubicBezTo>
                  <a:cubicBezTo>
                    <a:pt x="379015" y="490208"/>
                    <a:pt x="381546" y="485143"/>
                    <a:pt x="381546" y="479067"/>
                  </a:cubicBezTo>
                  <a:cubicBezTo>
                    <a:pt x="381546" y="470964"/>
                    <a:pt x="373444" y="445643"/>
                    <a:pt x="357239" y="403105"/>
                  </a:cubicBezTo>
                  <a:cubicBezTo>
                    <a:pt x="339008" y="344361"/>
                    <a:pt x="322803" y="308912"/>
                    <a:pt x="308623" y="296758"/>
                  </a:cubicBezTo>
                  <a:cubicBezTo>
                    <a:pt x="294444" y="276501"/>
                    <a:pt x="284315" y="260803"/>
                    <a:pt x="278238" y="249662"/>
                  </a:cubicBezTo>
                  <a:cubicBezTo>
                    <a:pt x="272161" y="238520"/>
                    <a:pt x="268110" y="226873"/>
                    <a:pt x="266084" y="214719"/>
                  </a:cubicBezTo>
                  <a:lnTo>
                    <a:pt x="266084" y="187373"/>
                  </a:lnTo>
                  <a:lnTo>
                    <a:pt x="326854" y="193450"/>
                  </a:lnTo>
                  <a:cubicBezTo>
                    <a:pt x="365341" y="193450"/>
                    <a:pt x="394713" y="198514"/>
                    <a:pt x="414970" y="208642"/>
                  </a:cubicBezTo>
                  <a:cubicBezTo>
                    <a:pt x="429149" y="214719"/>
                    <a:pt x="452444" y="219783"/>
                    <a:pt x="484855" y="223835"/>
                  </a:cubicBezTo>
                  <a:cubicBezTo>
                    <a:pt x="503085" y="225860"/>
                    <a:pt x="515239" y="227886"/>
                    <a:pt x="521316" y="229912"/>
                  </a:cubicBezTo>
                  <a:cubicBezTo>
                    <a:pt x="527393" y="231937"/>
                    <a:pt x="532457" y="238014"/>
                    <a:pt x="536509" y="248142"/>
                  </a:cubicBezTo>
                  <a:cubicBezTo>
                    <a:pt x="538534" y="252194"/>
                    <a:pt x="541066" y="256751"/>
                    <a:pt x="544105" y="261816"/>
                  </a:cubicBezTo>
                  <a:cubicBezTo>
                    <a:pt x="547143" y="266880"/>
                    <a:pt x="549676" y="269412"/>
                    <a:pt x="551701" y="269412"/>
                  </a:cubicBezTo>
                  <a:cubicBezTo>
                    <a:pt x="557778" y="275489"/>
                    <a:pt x="563855" y="285617"/>
                    <a:pt x="569932" y="299797"/>
                  </a:cubicBezTo>
                  <a:cubicBezTo>
                    <a:pt x="588163" y="324104"/>
                    <a:pt x="598291" y="337271"/>
                    <a:pt x="600317" y="339297"/>
                  </a:cubicBezTo>
                  <a:cubicBezTo>
                    <a:pt x="610445" y="351451"/>
                    <a:pt x="616522" y="368669"/>
                    <a:pt x="618548" y="390951"/>
                  </a:cubicBezTo>
                  <a:cubicBezTo>
                    <a:pt x="618548" y="411207"/>
                    <a:pt x="621586" y="424374"/>
                    <a:pt x="627663" y="430451"/>
                  </a:cubicBezTo>
                  <a:cubicBezTo>
                    <a:pt x="631714" y="434502"/>
                    <a:pt x="644881" y="434502"/>
                    <a:pt x="667163" y="430451"/>
                  </a:cubicBezTo>
                  <a:cubicBezTo>
                    <a:pt x="778574" y="414246"/>
                    <a:pt x="872767" y="399560"/>
                    <a:pt x="949741" y="386393"/>
                  </a:cubicBezTo>
                  <a:cubicBezTo>
                    <a:pt x="1026716" y="373226"/>
                    <a:pt x="1077357" y="363605"/>
                    <a:pt x="1101665" y="357528"/>
                  </a:cubicBezTo>
                  <a:cubicBezTo>
                    <a:pt x="1105716" y="353476"/>
                    <a:pt x="1113313" y="321572"/>
                    <a:pt x="1124454" y="261816"/>
                  </a:cubicBezTo>
                  <a:cubicBezTo>
                    <a:pt x="1135595" y="202059"/>
                    <a:pt x="1140153" y="170155"/>
                    <a:pt x="1138127" y="166104"/>
                  </a:cubicBezTo>
                  <a:cubicBezTo>
                    <a:pt x="1127999" y="158001"/>
                    <a:pt x="1113819" y="149898"/>
                    <a:pt x="1095588" y="141796"/>
                  </a:cubicBezTo>
                  <a:cubicBezTo>
                    <a:pt x="1077357" y="133693"/>
                    <a:pt x="1063178" y="126603"/>
                    <a:pt x="1053050" y="120526"/>
                  </a:cubicBezTo>
                  <a:cubicBezTo>
                    <a:pt x="1032793" y="114450"/>
                    <a:pt x="1022665" y="106347"/>
                    <a:pt x="1022665" y="96219"/>
                  </a:cubicBezTo>
                  <a:cubicBezTo>
                    <a:pt x="1022665" y="82039"/>
                    <a:pt x="1043934" y="64821"/>
                    <a:pt x="1086473" y="44565"/>
                  </a:cubicBezTo>
                  <a:cubicBezTo>
                    <a:pt x="1104704" y="36462"/>
                    <a:pt x="1116857" y="26334"/>
                    <a:pt x="1122934" y="14180"/>
                  </a:cubicBezTo>
                  <a:cubicBezTo>
                    <a:pt x="1124960" y="6077"/>
                    <a:pt x="1127492" y="1519"/>
                    <a:pt x="1130531" y="507"/>
                  </a:cubicBezTo>
                  <a:cubicBezTo>
                    <a:pt x="1132050" y="0"/>
                    <a:pt x="1133949" y="-126"/>
                    <a:pt x="1136228" y="1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2F73C20C-699C-49A5-8FC6-A860856AAF3B}"/>
                </a:ext>
              </a:extLst>
            </p:cNvPr>
            <p:cNvSpPr txBox="1"/>
            <p:nvPr/>
          </p:nvSpPr>
          <p:spPr>
            <a:xfrm>
              <a:off x="4957355" y="1697713"/>
              <a:ext cx="1116943" cy="872042"/>
            </a:xfrm>
            <a:custGeom>
              <a:avLst/>
              <a:gdLst/>
              <a:ahLst/>
              <a:cxnLst/>
              <a:rect l="l" t="t" r="r" b="b"/>
              <a:pathLst>
                <a:path w="1116943" h="872042">
                  <a:moveTo>
                    <a:pt x="952106" y="0"/>
                  </a:moveTo>
                  <a:cubicBezTo>
                    <a:pt x="955651" y="0"/>
                    <a:pt x="959956" y="1013"/>
                    <a:pt x="965020" y="3038"/>
                  </a:cubicBezTo>
                  <a:lnTo>
                    <a:pt x="1001481" y="12154"/>
                  </a:lnTo>
                  <a:cubicBezTo>
                    <a:pt x="1046045" y="18231"/>
                    <a:pt x="1078456" y="32410"/>
                    <a:pt x="1098712" y="54693"/>
                  </a:cubicBezTo>
                  <a:cubicBezTo>
                    <a:pt x="1110866" y="68872"/>
                    <a:pt x="1116943" y="82039"/>
                    <a:pt x="1116943" y="94193"/>
                  </a:cubicBezTo>
                  <a:cubicBezTo>
                    <a:pt x="1116943" y="104321"/>
                    <a:pt x="1111879" y="116475"/>
                    <a:pt x="1101751" y="130654"/>
                  </a:cubicBezTo>
                  <a:cubicBezTo>
                    <a:pt x="1089597" y="148885"/>
                    <a:pt x="1065289" y="175219"/>
                    <a:pt x="1028827" y="209655"/>
                  </a:cubicBezTo>
                  <a:cubicBezTo>
                    <a:pt x="992366" y="244091"/>
                    <a:pt x="962994" y="268399"/>
                    <a:pt x="940712" y="282578"/>
                  </a:cubicBezTo>
                  <a:cubicBezTo>
                    <a:pt x="918430" y="296758"/>
                    <a:pt x="887032" y="320053"/>
                    <a:pt x="846519" y="352463"/>
                  </a:cubicBezTo>
                  <a:cubicBezTo>
                    <a:pt x="806006" y="384874"/>
                    <a:pt x="773596" y="413233"/>
                    <a:pt x="749288" y="437540"/>
                  </a:cubicBezTo>
                  <a:cubicBezTo>
                    <a:pt x="720929" y="461848"/>
                    <a:pt x="705736" y="474002"/>
                    <a:pt x="703711" y="474002"/>
                  </a:cubicBezTo>
                  <a:cubicBezTo>
                    <a:pt x="667249" y="498310"/>
                    <a:pt x="613569" y="540849"/>
                    <a:pt x="542671" y="601618"/>
                  </a:cubicBezTo>
                  <a:cubicBezTo>
                    <a:pt x="518364" y="621875"/>
                    <a:pt x="506210" y="632003"/>
                    <a:pt x="506210" y="632003"/>
                  </a:cubicBezTo>
                  <a:cubicBezTo>
                    <a:pt x="504184" y="632003"/>
                    <a:pt x="492030" y="639093"/>
                    <a:pt x="469748" y="653272"/>
                  </a:cubicBezTo>
                  <a:cubicBezTo>
                    <a:pt x="449492" y="669477"/>
                    <a:pt x="437338" y="677580"/>
                    <a:pt x="433286" y="677580"/>
                  </a:cubicBezTo>
                  <a:lnTo>
                    <a:pt x="399863" y="695811"/>
                  </a:lnTo>
                  <a:cubicBezTo>
                    <a:pt x="365427" y="716067"/>
                    <a:pt x="327953" y="735311"/>
                    <a:pt x="287440" y="753542"/>
                  </a:cubicBezTo>
                  <a:cubicBezTo>
                    <a:pt x="111208" y="832542"/>
                    <a:pt x="17015" y="872042"/>
                    <a:pt x="4861" y="872042"/>
                  </a:cubicBezTo>
                  <a:cubicBezTo>
                    <a:pt x="810" y="872042"/>
                    <a:pt x="-709" y="870523"/>
                    <a:pt x="304" y="867485"/>
                  </a:cubicBezTo>
                  <a:cubicBezTo>
                    <a:pt x="1317" y="864446"/>
                    <a:pt x="4861" y="861914"/>
                    <a:pt x="10938" y="859888"/>
                  </a:cubicBezTo>
                  <a:cubicBezTo>
                    <a:pt x="23092" y="853812"/>
                    <a:pt x="41323" y="841658"/>
                    <a:pt x="65631" y="823427"/>
                  </a:cubicBezTo>
                  <a:cubicBezTo>
                    <a:pt x="91964" y="805196"/>
                    <a:pt x="149695" y="757593"/>
                    <a:pt x="238824" y="680618"/>
                  </a:cubicBezTo>
                  <a:lnTo>
                    <a:pt x="393786" y="562118"/>
                  </a:lnTo>
                  <a:cubicBezTo>
                    <a:pt x="446453" y="521605"/>
                    <a:pt x="508235" y="469444"/>
                    <a:pt x="579133" y="405636"/>
                  </a:cubicBezTo>
                  <a:cubicBezTo>
                    <a:pt x="650031" y="341828"/>
                    <a:pt x="703711" y="289668"/>
                    <a:pt x="740172" y="249155"/>
                  </a:cubicBezTo>
                  <a:lnTo>
                    <a:pt x="785749" y="200539"/>
                  </a:lnTo>
                  <a:cubicBezTo>
                    <a:pt x="848545" y="133693"/>
                    <a:pt x="883994" y="91154"/>
                    <a:pt x="892096" y="72923"/>
                  </a:cubicBezTo>
                  <a:cubicBezTo>
                    <a:pt x="900199" y="56718"/>
                    <a:pt x="904250" y="42539"/>
                    <a:pt x="904250" y="30385"/>
                  </a:cubicBezTo>
                  <a:cubicBezTo>
                    <a:pt x="906276" y="20256"/>
                    <a:pt x="908301" y="13673"/>
                    <a:pt x="910327" y="10635"/>
                  </a:cubicBezTo>
                  <a:cubicBezTo>
                    <a:pt x="912353" y="7596"/>
                    <a:pt x="917417" y="6077"/>
                    <a:pt x="925519" y="6077"/>
                  </a:cubicBezTo>
                  <a:cubicBezTo>
                    <a:pt x="937673" y="6077"/>
                    <a:pt x="943750" y="5064"/>
                    <a:pt x="943750" y="3038"/>
                  </a:cubicBezTo>
                  <a:cubicBezTo>
                    <a:pt x="945776" y="1013"/>
                    <a:pt x="948561" y="0"/>
                    <a:pt x="95210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4A0CC52C-1E92-4890-B091-6F11C968D3E1}"/>
                </a:ext>
              </a:extLst>
            </p:cNvPr>
            <p:cNvSpPr txBox="1"/>
            <p:nvPr/>
          </p:nvSpPr>
          <p:spPr>
            <a:xfrm>
              <a:off x="5533449" y="2095753"/>
              <a:ext cx="882372" cy="1217415"/>
            </a:xfrm>
            <a:custGeom>
              <a:avLst/>
              <a:gdLst/>
              <a:ahLst/>
              <a:cxnLst/>
              <a:rect l="l" t="t" r="r" b="b"/>
              <a:pathLst>
                <a:path w="882372" h="1217415">
                  <a:moveTo>
                    <a:pt x="413232" y="0"/>
                  </a:moveTo>
                  <a:cubicBezTo>
                    <a:pt x="415258" y="0"/>
                    <a:pt x="436527" y="5064"/>
                    <a:pt x="477040" y="15193"/>
                  </a:cubicBezTo>
                  <a:cubicBezTo>
                    <a:pt x="499323" y="19244"/>
                    <a:pt x="527682" y="31398"/>
                    <a:pt x="562118" y="51654"/>
                  </a:cubicBezTo>
                  <a:cubicBezTo>
                    <a:pt x="596554" y="71911"/>
                    <a:pt x="624913" y="92167"/>
                    <a:pt x="647195" y="112424"/>
                  </a:cubicBezTo>
                  <a:cubicBezTo>
                    <a:pt x="657323" y="122552"/>
                    <a:pt x="663400" y="130655"/>
                    <a:pt x="665426" y="136732"/>
                  </a:cubicBezTo>
                  <a:cubicBezTo>
                    <a:pt x="667452" y="142809"/>
                    <a:pt x="668464" y="156988"/>
                    <a:pt x="668464" y="179270"/>
                  </a:cubicBezTo>
                  <a:cubicBezTo>
                    <a:pt x="668464" y="209655"/>
                    <a:pt x="671503" y="227886"/>
                    <a:pt x="677580" y="233963"/>
                  </a:cubicBezTo>
                  <a:lnTo>
                    <a:pt x="750503" y="252194"/>
                  </a:lnTo>
                  <a:cubicBezTo>
                    <a:pt x="780888" y="258271"/>
                    <a:pt x="800131" y="263335"/>
                    <a:pt x="808234" y="267386"/>
                  </a:cubicBezTo>
                  <a:cubicBezTo>
                    <a:pt x="816337" y="271437"/>
                    <a:pt x="829503" y="281566"/>
                    <a:pt x="847734" y="297771"/>
                  </a:cubicBezTo>
                  <a:cubicBezTo>
                    <a:pt x="865965" y="313976"/>
                    <a:pt x="876600" y="325117"/>
                    <a:pt x="879638" y="331194"/>
                  </a:cubicBezTo>
                  <a:cubicBezTo>
                    <a:pt x="882677" y="337271"/>
                    <a:pt x="883183" y="345374"/>
                    <a:pt x="881158" y="355502"/>
                  </a:cubicBezTo>
                  <a:cubicBezTo>
                    <a:pt x="877106" y="371707"/>
                    <a:pt x="873055" y="380822"/>
                    <a:pt x="869004" y="382848"/>
                  </a:cubicBezTo>
                  <a:cubicBezTo>
                    <a:pt x="866978" y="384874"/>
                    <a:pt x="847734" y="385887"/>
                    <a:pt x="811273" y="385887"/>
                  </a:cubicBezTo>
                  <a:cubicBezTo>
                    <a:pt x="776837" y="385887"/>
                    <a:pt x="744933" y="388925"/>
                    <a:pt x="715561" y="395002"/>
                  </a:cubicBezTo>
                  <a:cubicBezTo>
                    <a:pt x="686189" y="401079"/>
                    <a:pt x="666438" y="408169"/>
                    <a:pt x="656310" y="416271"/>
                  </a:cubicBezTo>
                  <a:cubicBezTo>
                    <a:pt x="648208" y="424374"/>
                    <a:pt x="641624" y="439566"/>
                    <a:pt x="636560" y="461848"/>
                  </a:cubicBezTo>
                  <a:cubicBezTo>
                    <a:pt x="631496" y="484131"/>
                    <a:pt x="630990" y="500336"/>
                    <a:pt x="635041" y="510464"/>
                  </a:cubicBezTo>
                  <a:cubicBezTo>
                    <a:pt x="641118" y="518567"/>
                    <a:pt x="641118" y="528695"/>
                    <a:pt x="635041" y="540849"/>
                  </a:cubicBezTo>
                  <a:cubicBezTo>
                    <a:pt x="628964" y="550977"/>
                    <a:pt x="627951" y="565157"/>
                    <a:pt x="632003" y="583387"/>
                  </a:cubicBezTo>
                  <a:cubicBezTo>
                    <a:pt x="632003" y="603644"/>
                    <a:pt x="630990" y="616811"/>
                    <a:pt x="628964" y="622887"/>
                  </a:cubicBezTo>
                  <a:cubicBezTo>
                    <a:pt x="624913" y="628964"/>
                    <a:pt x="620861" y="647195"/>
                    <a:pt x="616810" y="677580"/>
                  </a:cubicBezTo>
                  <a:lnTo>
                    <a:pt x="613772" y="741388"/>
                  </a:lnTo>
                  <a:cubicBezTo>
                    <a:pt x="611746" y="753542"/>
                    <a:pt x="610733" y="780888"/>
                    <a:pt x="610733" y="823427"/>
                  </a:cubicBezTo>
                  <a:lnTo>
                    <a:pt x="601618" y="917620"/>
                  </a:lnTo>
                  <a:lnTo>
                    <a:pt x="592502" y="993581"/>
                  </a:lnTo>
                  <a:cubicBezTo>
                    <a:pt x="592502" y="1013838"/>
                    <a:pt x="589464" y="1024979"/>
                    <a:pt x="583387" y="1027005"/>
                  </a:cubicBezTo>
                  <a:cubicBezTo>
                    <a:pt x="579336" y="1031056"/>
                    <a:pt x="577310" y="1040172"/>
                    <a:pt x="577310" y="1054351"/>
                  </a:cubicBezTo>
                  <a:cubicBezTo>
                    <a:pt x="577310" y="1074608"/>
                    <a:pt x="572246" y="1098409"/>
                    <a:pt x="562118" y="1125755"/>
                  </a:cubicBezTo>
                  <a:cubicBezTo>
                    <a:pt x="551989" y="1153101"/>
                    <a:pt x="540848" y="1172852"/>
                    <a:pt x="528694" y="1185006"/>
                  </a:cubicBezTo>
                  <a:lnTo>
                    <a:pt x="507425" y="1212352"/>
                  </a:lnTo>
                  <a:cubicBezTo>
                    <a:pt x="505399" y="1214377"/>
                    <a:pt x="501854" y="1215897"/>
                    <a:pt x="496790" y="1216909"/>
                  </a:cubicBezTo>
                  <a:cubicBezTo>
                    <a:pt x="491726" y="1217922"/>
                    <a:pt x="485143" y="1217416"/>
                    <a:pt x="477040" y="1215390"/>
                  </a:cubicBezTo>
                  <a:cubicBezTo>
                    <a:pt x="460835" y="1211339"/>
                    <a:pt x="444123" y="1202730"/>
                    <a:pt x="426905" y="1189563"/>
                  </a:cubicBezTo>
                  <a:cubicBezTo>
                    <a:pt x="409687" y="1176396"/>
                    <a:pt x="378796" y="1146518"/>
                    <a:pt x="334232" y="1099928"/>
                  </a:cubicBezTo>
                  <a:cubicBezTo>
                    <a:pt x="309924" y="1075620"/>
                    <a:pt x="276501" y="1051313"/>
                    <a:pt x="233962" y="1027005"/>
                  </a:cubicBezTo>
                  <a:cubicBezTo>
                    <a:pt x="183321" y="996620"/>
                    <a:pt x="158000" y="980415"/>
                    <a:pt x="158000" y="978389"/>
                  </a:cubicBezTo>
                  <a:cubicBezTo>
                    <a:pt x="158000" y="970287"/>
                    <a:pt x="165597" y="965222"/>
                    <a:pt x="180789" y="963197"/>
                  </a:cubicBezTo>
                  <a:cubicBezTo>
                    <a:pt x="195981" y="961171"/>
                    <a:pt x="234975" y="961171"/>
                    <a:pt x="297770" y="963197"/>
                  </a:cubicBezTo>
                  <a:lnTo>
                    <a:pt x="349424" y="966235"/>
                  </a:lnTo>
                  <a:cubicBezTo>
                    <a:pt x="371706" y="966235"/>
                    <a:pt x="385886" y="963197"/>
                    <a:pt x="391963" y="957120"/>
                  </a:cubicBezTo>
                  <a:cubicBezTo>
                    <a:pt x="398040" y="951043"/>
                    <a:pt x="404117" y="936863"/>
                    <a:pt x="410194" y="914581"/>
                  </a:cubicBezTo>
                  <a:cubicBezTo>
                    <a:pt x="416271" y="888248"/>
                    <a:pt x="423361" y="848748"/>
                    <a:pt x="431463" y="796081"/>
                  </a:cubicBezTo>
                  <a:cubicBezTo>
                    <a:pt x="437540" y="755568"/>
                    <a:pt x="442098" y="699862"/>
                    <a:pt x="445136" y="628964"/>
                  </a:cubicBezTo>
                  <a:cubicBezTo>
                    <a:pt x="448175" y="558067"/>
                    <a:pt x="449694" y="508438"/>
                    <a:pt x="449694" y="480079"/>
                  </a:cubicBezTo>
                  <a:cubicBezTo>
                    <a:pt x="447668" y="474002"/>
                    <a:pt x="443617" y="470964"/>
                    <a:pt x="437540" y="470964"/>
                  </a:cubicBezTo>
                  <a:cubicBezTo>
                    <a:pt x="429438" y="470964"/>
                    <a:pt x="412220" y="478054"/>
                    <a:pt x="385886" y="492233"/>
                  </a:cubicBezTo>
                  <a:cubicBezTo>
                    <a:pt x="357527" y="506413"/>
                    <a:pt x="340309" y="513503"/>
                    <a:pt x="334232" y="513503"/>
                  </a:cubicBezTo>
                  <a:cubicBezTo>
                    <a:pt x="328155" y="513503"/>
                    <a:pt x="317014" y="517554"/>
                    <a:pt x="300809" y="525657"/>
                  </a:cubicBezTo>
                  <a:cubicBezTo>
                    <a:pt x="276501" y="537810"/>
                    <a:pt x="250168" y="543887"/>
                    <a:pt x="221808" y="543887"/>
                  </a:cubicBezTo>
                  <a:cubicBezTo>
                    <a:pt x="205603" y="543887"/>
                    <a:pt x="189398" y="540849"/>
                    <a:pt x="173193" y="534772"/>
                  </a:cubicBezTo>
                  <a:cubicBezTo>
                    <a:pt x="148885" y="526669"/>
                    <a:pt x="115968" y="510970"/>
                    <a:pt x="74442" y="487675"/>
                  </a:cubicBezTo>
                  <a:cubicBezTo>
                    <a:pt x="32917" y="464381"/>
                    <a:pt x="9115" y="447669"/>
                    <a:pt x="3038" y="437541"/>
                  </a:cubicBezTo>
                  <a:cubicBezTo>
                    <a:pt x="1013" y="433489"/>
                    <a:pt x="0" y="429944"/>
                    <a:pt x="0" y="426906"/>
                  </a:cubicBezTo>
                  <a:cubicBezTo>
                    <a:pt x="0" y="423867"/>
                    <a:pt x="3038" y="422348"/>
                    <a:pt x="9115" y="422348"/>
                  </a:cubicBezTo>
                  <a:cubicBezTo>
                    <a:pt x="23295" y="422348"/>
                    <a:pt x="48109" y="417790"/>
                    <a:pt x="83558" y="408675"/>
                  </a:cubicBezTo>
                  <a:cubicBezTo>
                    <a:pt x="119007" y="399560"/>
                    <a:pt x="153949" y="387912"/>
                    <a:pt x="188385" y="373733"/>
                  </a:cubicBezTo>
                  <a:lnTo>
                    <a:pt x="346386" y="319040"/>
                  </a:lnTo>
                  <a:lnTo>
                    <a:pt x="440579" y="288655"/>
                  </a:lnTo>
                  <a:lnTo>
                    <a:pt x="440579" y="255232"/>
                  </a:lnTo>
                  <a:cubicBezTo>
                    <a:pt x="436527" y="125591"/>
                    <a:pt x="430450" y="54693"/>
                    <a:pt x="422348" y="42539"/>
                  </a:cubicBezTo>
                  <a:cubicBezTo>
                    <a:pt x="416271" y="36462"/>
                    <a:pt x="411207" y="27347"/>
                    <a:pt x="407155" y="15193"/>
                  </a:cubicBezTo>
                  <a:lnTo>
                    <a:pt x="407155" y="6077"/>
                  </a:lnTo>
                  <a:cubicBezTo>
                    <a:pt x="407155" y="2026"/>
                    <a:pt x="409181" y="0"/>
                    <a:pt x="41323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51D8F95D-DA2C-4867-8547-24FB9C8C31B9}"/>
                </a:ext>
              </a:extLst>
            </p:cNvPr>
            <p:cNvSpPr txBox="1"/>
            <p:nvPr/>
          </p:nvSpPr>
          <p:spPr>
            <a:xfrm>
              <a:off x="6508800" y="2747202"/>
              <a:ext cx="367655" cy="342566"/>
            </a:xfrm>
            <a:custGeom>
              <a:avLst/>
              <a:gdLst/>
              <a:ahLst/>
              <a:cxnLst/>
              <a:rect l="l" t="t" r="r" b="b"/>
              <a:pathLst>
                <a:path w="367655" h="342566">
                  <a:moveTo>
                    <a:pt x="22789" y="304"/>
                  </a:moveTo>
                  <a:cubicBezTo>
                    <a:pt x="34943" y="1317"/>
                    <a:pt x="51654" y="4862"/>
                    <a:pt x="72924" y="10939"/>
                  </a:cubicBezTo>
                  <a:cubicBezTo>
                    <a:pt x="115462" y="23093"/>
                    <a:pt x="152937" y="38285"/>
                    <a:pt x="185347" y="56516"/>
                  </a:cubicBezTo>
                  <a:lnTo>
                    <a:pt x="218770" y="77785"/>
                  </a:lnTo>
                  <a:cubicBezTo>
                    <a:pt x="226873" y="81836"/>
                    <a:pt x="239027" y="88926"/>
                    <a:pt x="255232" y="99055"/>
                  </a:cubicBezTo>
                  <a:cubicBezTo>
                    <a:pt x="271437" y="109183"/>
                    <a:pt x="284604" y="118298"/>
                    <a:pt x="294732" y="126401"/>
                  </a:cubicBezTo>
                  <a:lnTo>
                    <a:pt x="334232" y="178055"/>
                  </a:lnTo>
                  <a:cubicBezTo>
                    <a:pt x="354489" y="210465"/>
                    <a:pt x="364617" y="233760"/>
                    <a:pt x="364617" y="247940"/>
                  </a:cubicBezTo>
                  <a:lnTo>
                    <a:pt x="367655" y="278325"/>
                  </a:lnTo>
                  <a:cubicBezTo>
                    <a:pt x="367655" y="306684"/>
                    <a:pt x="359553" y="323902"/>
                    <a:pt x="343348" y="329979"/>
                  </a:cubicBezTo>
                  <a:cubicBezTo>
                    <a:pt x="331194" y="334030"/>
                    <a:pt x="313470" y="337575"/>
                    <a:pt x="290175" y="340613"/>
                  </a:cubicBezTo>
                  <a:cubicBezTo>
                    <a:pt x="266879" y="343652"/>
                    <a:pt x="255232" y="343145"/>
                    <a:pt x="255232" y="339094"/>
                  </a:cubicBezTo>
                  <a:cubicBezTo>
                    <a:pt x="255232" y="337069"/>
                    <a:pt x="245104" y="334030"/>
                    <a:pt x="224847" y="329979"/>
                  </a:cubicBezTo>
                  <a:cubicBezTo>
                    <a:pt x="206616" y="325927"/>
                    <a:pt x="197501" y="322889"/>
                    <a:pt x="197501" y="320863"/>
                  </a:cubicBezTo>
                  <a:lnTo>
                    <a:pt x="167116" y="287440"/>
                  </a:lnTo>
                  <a:lnTo>
                    <a:pt x="136732" y="257055"/>
                  </a:lnTo>
                  <a:lnTo>
                    <a:pt x="82039" y="254017"/>
                  </a:lnTo>
                  <a:cubicBezTo>
                    <a:pt x="59757" y="254017"/>
                    <a:pt x="43552" y="252498"/>
                    <a:pt x="33423" y="249459"/>
                  </a:cubicBezTo>
                  <a:cubicBezTo>
                    <a:pt x="23295" y="246421"/>
                    <a:pt x="23295" y="241863"/>
                    <a:pt x="33423" y="235786"/>
                  </a:cubicBezTo>
                  <a:cubicBezTo>
                    <a:pt x="41526" y="231735"/>
                    <a:pt x="53173" y="221100"/>
                    <a:pt x="68366" y="203882"/>
                  </a:cubicBezTo>
                  <a:cubicBezTo>
                    <a:pt x="83558" y="186664"/>
                    <a:pt x="91154" y="176029"/>
                    <a:pt x="91154" y="171978"/>
                  </a:cubicBezTo>
                  <a:cubicBezTo>
                    <a:pt x="91154" y="159824"/>
                    <a:pt x="79507" y="132984"/>
                    <a:pt x="56212" y="91458"/>
                  </a:cubicBezTo>
                  <a:cubicBezTo>
                    <a:pt x="32917" y="49933"/>
                    <a:pt x="16205" y="25118"/>
                    <a:pt x="6077" y="17016"/>
                  </a:cubicBezTo>
                  <a:lnTo>
                    <a:pt x="0" y="4862"/>
                  </a:lnTo>
                  <a:cubicBezTo>
                    <a:pt x="3039" y="811"/>
                    <a:pt x="10635" y="-709"/>
                    <a:pt x="22789" y="3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99700D03-5FFA-466D-9B72-41BC7532AC59}"/>
                </a:ext>
              </a:extLst>
            </p:cNvPr>
            <p:cNvSpPr txBox="1"/>
            <p:nvPr/>
          </p:nvSpPr>
          <p:spPr>
            <a:xfrm>
              <a:off x="5262011" y="2817897"/>
              <a:ext cx="411208" cy="298784"/>
            </a:xfrm>
            <a:custGeom>
              <a:avLst/>
              <a:gdLst/>
              <a:ahLst/>
              <a:cxnLst/>
              <a:rect l="l" t="t" r="r" b="b"/>
              <a:pathLst>
                <a:path w="411208" h="298784">
                  <a:moveTo>
                    <a:pt x="395256" y="254"/>
                  </a:moveTo>
                  <a:cubicBezTo>
                    <a:pt x="397788" y="760"/>
                    <a:pt x="400066" y="2026"/>
                    <a:pt x="402092" y="4052"/>
                  </a:cubicBezTo>
                  <a:cubicBezTo>
                    <a:pt x="408169" y="10129"/>
                    <a:pt x="411208" y="17218"/>
                    <a:pt x="411208" y="25321"/>
                  </a:cubicBezTo>
                  <a:cubicBezTo>
                    <a:pt x="411208" y="37475"/>
                    <a:pt x="399054" y="61783"/>
                    <a:pt x="374746" y="98245"/>
                  </a:cubicBezTo>
                  <a:cubicBezTo>
                    <a:pt x="360566" y="116475"/>
                    <a:pt x="353476" y="127616"/>
                    <a:pt x="353476" y="131668"/>
                  </a:cubicBezTo>
                  <a:cubicBezTo>
                    <a:pt x="353476" y="137745"/>
                    <a:pt x="347400" y="148886"/>
                    <a:pt x="335246" y="165091"/>
                  </a:cubicBezTo>
                  <a:cubicBezTo>
                    <a:pt x="323092" y="177245"/>
                    <a:pt x="317015" y="189399"/>
                    <a:pt x="317015" y="201553"/>
                  </a:cubicBezTo>
                  <a:cubicBezTo>
                    <a:pt x="319040" y="211681"/>
                    <a:pt x="313976" y="224848"/>
                    <a:pt x="301822" y="241053"/>
                  </a:cubicBezTo>
                  <a:cubicBezTo>
                    <a:pt x="289669" y="257258"/>
                    <a:pt x="275489" y="270425"/>
                    <a:pt x="259284" y="280553"/>
                  </a:cubicBezTo>
                  <a:cubicBezTo>
                    <a:pt x="247130" y="288656"/>
                    <a:pt x="235989" y="293720"/>
                    <a:pt x="225861" y="295745"/>
                  </a:cubicBezTo>
                  <a:cubicBezTo>
                    <a:pt x="215732" y="297771"/>
                    <a:pt x="201553" y="298784"/>
                    <a:pt x="183322" y="298784"/>
                  </a:cubicBezTo>
                  <a:cubicBezTo>
                    <a:pt x="156989" y="298784"/>
                    <a:pt x="138758" y="296252"/>
                    <a:pt x="128629" y="291188"/>
                  </a:cubicBezTo>
                  <a:cubicBezTo>
                    <a:pt x="118501" y="286123"/>
                    <a:pt x="100270" y="272450"/>
                    <a:pt x="73937" y="250168"/>
                  </a:cubicBezTo>
                  <a:cubicBezTo>
                    <a:pt x="53680" y="233963"/>
                    <a:pt x="40514" y="221809"/>
                    <a:pt x="34437" y="213706"/>
                  </a:cubicBezTo>
                  <a:cubicBezTo>
                    <a:pt x="28360" y="205604"/>
                    <a:pt x="21270" y="188386"/>
                    <a:pt x="13167" y="162053"/>
                  </a:cubicBezTo>
                  <a:cubicBezTo>
                    <a:pt x="7090" y="141796"/>
                    <a:pt x="3039" y="126604"/>
                    <a:pt x="1013" y="116475"/>
                  </a:cubicBezTo>
                  <a:cubicBezTo>
                    <a:pt x="-1012" y="106347"/>
                    <a:pt x="1" y="97232"/>
                    <a:pt x="4052" y="89129"/>
                  </a:cubicBezTo>
                  <a:lnTo>
                    <a:pt x="10129" y="73937"/>
                  </a:lnTo>
                  <a:lnTo>
                    <a:pt x="43552" y="95206"/>
                  </a:lnTo>
                  <a:cubicBezTo>
                    <a:pt x="63809" y="109385"/>
                    <a:pt x="79001" y="116475"/>
                    <a:pt x="89129" y="116475"/>
                  </a:cubicBezTo>
                  <a:cubicBezTo>
                    <a:pt x="97232" y="112424"/>
                    <a:pt x="113437" y="110398"/>
                    <a:pt x="137745" y="110398"/>
                  </a:cubicBezTo>
                  <a:cubicBezTo>
                    <a:pt x="166104" y="106347"/>
                    <a:pt x="200540" y="96219"/>
                    <a:pt x="241053" y="80014"/>
                  </a:cubicBezTo>
                  <a:cubicBezTo>
                    <a:pt x="281566" y="63809"/>
                    <a:pt x="320053" y="43552"/>
                    <a:pt x="356515" y="19244"/>
                  </a:cubicBezTo>
                  <a:cubicBezTo>
                    <a:pt x="370695" y="9116"/>
                    <a:pt x="380823" y="3039"/>
                    <a:pt x="386900" y="1013"/>
                  </a:cubicBezTo>
                  <a:cubicBezTo>
                    <a:pt x="389938" y="1"/>
                    <a:pt x="392724" y="-253"/>
                    <a:pt x="395256" y="2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38ADCB2-6F25-49C9-B793-4064F9006573}"/>
                </a:ext>
              </a:extLst>
            </p:cNvPr>
            <p:cNvSpPr>
              <a:spLocks/>
            </p:cNvSpPr>
            <p:nvPr/>
          </p:nvSpPr>
          <p:spPr bwMode="auto">
            <a:xfrm rot="10094571">
              <a:off x="6380361" y="1480641"/>
              <a:ext cx="1059656" cy="1306187"/>
            </a:xfrm>
            <a:custGeom>
              <a:avLst/>
              <a:gdLst>
                <a:gd name="connsiteX0" fmla="*/ 368300 w 388938"/>
                <a:gd name="connsiteY0" fmla="*/ 398463 h 479425"/>
                <a:gd name="connsiteX1" fmla="*/ 371475 w 388938"/>
                <a:gd name="connsiteY1" fmla="*/ 398463 h 479425"/>
                <a:gd name="connsiteX2" fmla="*/ 371475 w 388938"/>
                <a:gd name="connsiteY2" fmla="*/ 400050 h 479425"/>
                <a:gd name="connsiteX3" fmla="*/ 368300 w 388938"/>
                <a:gd name="connsiteY3" fmla="*/ 400050 h 479425"/>
                <a:gd name="connsiteX4" fmla="*/ 368300 w 388938"/>
                <a:gd name="connsiteY4" fmla="*/ 393700 h 479425"/>
                <a:gd name="connsiteX5" fmla="*/ 371475 w 388938"/>
                <a:gd name="connsiteY5" fmla="*/ 393700 h 479425"/>
                <a:gd name="connsiteX6" fmla="*/ 368300 w 388938"/>
                <a:gd name="connsiteY6" fmla="*/ 398463 h 479425"/>
                <a:gd name="connsiteX7" fmla="*/ 368300 w 388938"/>
                <a:gd name="connsiteY7" fmla="*/ 395288 h 479425"/>
                <a:gd name="connsiteX8" fmla="*/ 333376 w 388938"/>
                <a:gd name="connsiteY8" fmla="*/ 230188 h 479425"/>
                <a:gd name="connsiteX9" fmla="*/ 334963 w 388938"/>
                <a:gd name="connsiteY9" fmla="*/ 230188 h 479425"/>
                <a:gd name="connsiteX10" fmla="*/ 334169 w 388938"/>
                <a:gd name="connsiteY10" fmla="*/ 230981 h 479425"/>
                <a:gd name="connsiteX11" fmla="*/ 331788 w 388938"/>
                <a:gd name="connsiteY11" fmla="*/ 228600 h 479425"/>
                <a:gd name="connsiteX12" fmla="*/ 333376 w 388938"/>
                <a:gd name="connsiteY12" fmla="*/ 230188 h 479425"/>
                <a:gd name="connsiteX13" fmla="*/ 331788 w 388938"/>
                <a:gd name="connsiteY13" fmla="*/ 230188 h 479425"/>
                <a:gd name="connsiteX14" fmla="*/ 15875 w 388938"/>
                <a:gd name="connsiteY14" fmla="*/ 92075 h 479425"/>
                <a:gd name="connsiteX15" fmla="*/ 17463 w 388938"/>
                <a:gd name="connsiteY15" fmla="*/ 95250 h 479425"/>
                <a:gd name="connsiteX16" fmla="*/ 15875 w 388938"/>
                <a:gd name="connsiteY16" fmla="*/ 95250 h 479425"/>
                <a:gd name="connsiteX17" fmla="*/ 22225 w 388938"/>
                <a:gd name="connsiteY17" fmla="*/ 85725 h 479425"/>
                <a:gd name="connsiteX18" fmla="*/ 25400 w 388938"/>
                <a:gd name="connsiteY18" fmla="*/ 87313 h 479425"/>
                <a:gd name="connsiteX19" fmla="*/ 26988 w 388938"/>
                <a:gd name="connsiteY19" fmla="*/ 90488 h 479425"/>
                <a:gd name="connsiteX20" fmla="*/ 28575 w 388938"/>
                <a:gd name="connsiteY20" fmla="*/ 90488 h 479425"/>
                <a:gd name="connsiteX21" fmla="*/ 28575 w 388938"/>
                <a:gd name="connsiteY21" fmla="*/ 92075 h 479425"/>
                <a:gd name="connsiteX22" fmla="*/ 26988 w 388938"/>
                <a:gd name="connsiteY22" fmla="*/ 92075 h 479425"/>
                <a:gd name="connsiteX23" fmla="*/ 25400 w 388938"/>
                <a:gd name="connsiteY23" fmla="*/ 90488 h 479425"/>
                <a:gd name="connsiteX24" fmla="*/ 0 w 388938"/>
                <a:gd name="connsiteY24" fmla="*/ 80963 h 479425"/>
                <a:gd name="connsiteX25" fmla="*/ 1588 w 388938"/>
                <a:gd name="connsiteY25" fmla="*/ 84138 h 479425"/>
                <a:gd name="connsiteX26" fmla="*/ 0 w 388938"/>
                <a:gd name="connsiteY26" fmla="*/ 84138 h 479425"/>
                <a:gd name="connsiteX27" fmla="*/ 15875 w 388938"/>
                <a:gd name="connsiteY27" fmla="*/ 73025 h 479425"/>
                <a:gd name="connsiteX28" fmla="*/ 17463 w 388938"/>
                <a:gd name="connsiteY28" fmla="*/ 73025 h 479425"/>
                <a:gd name="connsiteX29" fmla="*/ 20638 w 388938"/>
                <a:gd name="connsiteY29" fmla="*/ 74613 h 479425"/>
                <a:gd name="connsiteX30" fmla="*/ 22225 w 388938"/>
                <a:gd name="connsiteY30" fmla="*/ 76200 h 479425"/>
                <a:gd name="connsiteX31" fmla="*/ 25400 w 388938"/>
                <a:gd name="connsiteY31" fmla="*/ 79375 h 479425"/>
                <a:gd name="connsiteX32" fmla="*/ 22225 w 388938"/>
                <a:gd name="connsiteY32" fmla="*/ 79375 h 479425"/>
                <a:gd name="connsiteX33" fmla="*/ 20638 w 388938"/>
                <a:gd name="connsiteY33" fmla="*/ 79375 h 479425"/>
                <a:gd name="connsiteX34" fmla="*/ 17463 w 388938"/>
                <a:gd name="connsiteY34" fmla="*/ 79375 h 479425"/>
                <a:gd name="connsiteX35" fmla="*/ 17463 w 388938"/>
                <a:gd name="connsiteY35" fmla="*/ 80963 h 479425"/>
                <a:gd name="connsiteX36" fmla="*/ 15875 w 388938"/>
                <a:gd name="connsiteY36" fmla="*/ 80963 h 479425"/>
                <a:gd name="connsiteX37" fmla="*/ 14288 w 388938"/>
                <a:gd name="connsiteY37" fmla="*/ 79375 h 479425"/>
                <a:gd name="connsiteX38" fmla="*/ 14288 w 388938"/>
                <a:gd name="connsiteY38" fmla="*/ 76200 h 479425"/>
                <a:gd name="connsiteX39" fmla="*/ 11113 w 388938"/>
                <a:gd name="connsiteY39" fmla="*/ 76200 h 479425"/>
                <a:gd name="connsiteX40" fmla="*/ 11113 w 388938"/>
                <a:gd name="connsiteY40" fmla="*/ 74613 h 479425"/>
                <a:gd name="connsiteX41" fmla="*/ 14288 w 388938"/>
                <a:gd name="connsiteY41" fmla="*/ 74613 h 479425"/>
                <a:gd name="connsiteX42" fmla="*/ 15875 w 388938"/>
                <a:gd name="connsiteY42" fmla="*/ 76200 h 479425"/>
                <a:gd name="connsiteX43" fmla="*/ 15875 w 388938"/>
                <a:gd name="connsiteY43" fmla="*/ 74613 h 479425"/>
                <a:gd name="connsiteX44" fmla="*/ 52388 w 388938"/>
                <a:gd name="connsiteY44" fmla="*/ 65088 h 479425"/>
                <a:gd name="connsiteX45" fmla="*/ 53975 w 388938"/>
                <a:gd name="connsiteY45" fmla="*/ 65088 h 479425"/>
                <a:gd name="connsiteX46" fmla="*/ 53975 w 388938"/>
                <a:gd name="connsiteY46" fmla="*/ 73025 h 479425"/>
                <a:gd name="connsiteX47" fmla="*/ 52388 w 388938"/>
                <a:gd name="connsiteY47" fmla="*/ 69850 h 479425"/>
                <a:gd name="connsiteX48" fmla="*/ 49213 w 388938"/>
                <a:gd name="connsiteY48" fmla="*/ 68263 h 479425"/>
                <a:gd name="connsiteX49" fmla="*/ 52388 w 388938"/>
                <a:gd name="connsiteY49" fmla="*/ 68263 h 479425"/>
                <a:gd name="connsiteX50" fmla="*/ 11113 w 388938"/>
                <a:gd name="connsiteY50" fmla="*/ 65088 h 479425"/>
                <a:gd name="connsiteX51" fmla="*/ 14288 w 388938"/>
                <a:gd name="connsiteY51" fmla="*/ 68263 h 479425"/>
                <a:gd name="connsiteX52" fmla="*/ 14288 w 388938"/>
                <a:gd name="connsiteY52" fmla="*/ 69850 h 479425"/>
                <a:gd name="connsiteX53" fmla="*/ 15875 w 388938"/>
                <a:gd name="connsiteY53" fmla="*/ 73025 h 479425"/>
                <a:gd name="connsiteX54" fmla="*/ 14288 w 388938"/>
                <a:gd name="connsiteY54" fmla="*/ 73025 h 479425"/>
                <a:gd name="connsiteX55" fmla="*/ 11113 w 388938"/>
                <a:gd name="connsiteY55" fmla="*/ 69850 h 479425"/>
                <a:gd name="connsiteX56" fmla="*/ 9525 w 388938"/>
                <a:gd name="connsiteY56" fmla="*/ 69850 h 479425"/>
                <a:gd name="connsiteX57" fmla="*/ 6350 w 388938"/>
                <a:gd name="connsiteY57" fmla="*/ 68263 h 479425"/>
                <a:gd name="connsiteX58" fmla="*/ 9525 w 388938"/>
                <a:gd name="connsiteY58" fmla="*/ 68263 h 479425"/>
                <a:gd name="connsiteX59" fmla="*/ 11113 w 388938"/>
                <a:gd name="connsiteY59" fmla="*/ 68263 h 479425"/>
                <a:gd name="connsiteX60" fmla="*/ 68263 w 388938"/>
                <a:gd name="connsiteY60" fmla="*/ 63500 h 479425"/>
                <a:gd name="connsiteX61" fmla="*/ 69850 w 388938"/>
                <a:gd name="connsiteY61" fmla="*/ 63500 h 479425"/>
                <a:gd name="connsiteX62" fmla="*/ 73025 w 388938"/>
                <a:gd name="connsiteY62" fmla="*/ 63500 h 479425"/>
                <a:gd name="connsiteX63" fmla="*/ 73025 w 388938"/>
                <a:gd name="connsiteY63" fmla="*/ 65088 h 479425"/>
                <a:gd name="connsiteX64" fmla="*/ 74613 w 388938"/>
                <a:gd name="connsiteY64" fmla="*/ 65088 h 479425"/>
                <a:gd name="connsiteX65" fmla="*/ 74613 w 388938"/>
                <a:gd name="connsiteY65" fmla="*/ 68263 h 479425"/>
                <a:gd name="connsiteX66" fmla="*/ 74613 w 388938"/>
                <a:gd name="connsiteY66" fmla="*/ 69850 h 479425"/>
                <a:gd name="connsiteX67" fmla="*/ 9525 w 388938"/>
                <a:gd name="connsiteY67" fmla="*/ 63500 h 479425"/>
                <a:gd name="connsiteX68" fmla="*/ 11113 w 388938"/>
                <a:gd name="connsiteY68" fmla="*/ 65088 h 479425"/>
                <a:gd name="connsiteX69" fmla="*/ 9525 w 388938"/>
                <a:gd name="connsiteY69" fmla="*/ 65088 h 479425"/>
                <a:gd name="connsiteX70" fmla="*/ 106363 w 388938"/>
                <a:gd name="connsiteY70" fmla="*/ 57150 h 479425"/>
                <a:gd name="connsiteX71" fmla="*/ 107950 w 388938"/>
                <a:gd name="connsiteY71" fmla="*/ 58738 h 479425"/>
                <a:gd name="connsiteX72" fmla="*/ 111125 w 388938"/>
                <a:gd name="connsiteY72" fmla="*/ 58738 h 479425"/>
                <a:gd name="connsiteX73" fmla="*/ 112713 w 388938"/>
                <a:gd name="connsiteY73" fmla="*/ 60325 h 479425"/>
                <a:gd name="connsiteX74" fmla="*/ 112713 w 388938"/>
                <a:gd name="connsiteY74" fmla="*/ 63500 h 479425"/>
                <a:gd name="connsiteX75" fmla="*/ 112713 w 388938"/>
                <a:gd name="connsiteY75" fmla="*/ 65088 h 479425"/>
                <a:gd name="connsiteX76" fmla="*/ 115888 w 388938"/>
                <a:gd name="connsiteY76" fmla="*/ 65088 h 479425"/>
                <a:gd name="connsiteX77" fmla="*/ 115888 w 388938"/>
                <a:gd name="connsiteY77" fmla="*/ 68263 h 479425"/>
                <a:gd name="connsiteX78" fmla="*/ 117475 w 388938"/>
                <a:gd name="connsiteY78" fmla="*/ 68263 h 479425"/>
                <a:gd name="connsiteX79" fmla="*/ 119063 w 388938"/>
                <a:gd name="connsiteY79" fmla="*/ 68263 h 479425"/>
                <a:gd name="connsiteX80" fmla="*/ 117475 w 388938"/>
                <a:gd name="connsiteY80" fmla="*/ 65088 h 479425"/>
                <a:gd name="connsiteX81" fmla="*/ 117475 w 388938"/>
                <a:gd name="connsiteY81" fmla="*/ 63500 h 479425"/>
                <a:gd name="connsiteX82" fmla="*/ 115888 w 388938"/>
                <a:gd name="connsiteY82" fmla="*/ 58738 h 479425"/>
                <a:gd name="connsiteX83" fmla="*/ 117475 w 388938"/>
                <a:gd name="connsiteY83" fmla="*/ 60325 h 479425"/>
                <a:gd name="connsiteX84" fmla="*/ 119063 w 388938"/>
                <a:gd name="connsiteY84" fmla="*/ 60325 h 479425"/>
                <a:gd name="connsiteX85" fmla="*/ 122238 w 388938"/>
                <a:gd name="connsiteY85" fmla="*/ 60325 h 479425"/>
                <a:gd name="connsiteX86" fmla="*/ 123825 w 388938"/>
                <a:gd name="connsiteY86" fmla="*/ 60325 h 479425"/>
                <a:gd name="connsiteX87" fmla="*/ 127000 w 388938"/>
                <a:gd name="connsiteY87" fmla="*/ 63500 h 479425"/>
                <a:gd name="connsiteX88" fmla="*/ 127000 w 388938"/>
                <a:gd name="connsiteY88" fmla="*/ 65088 h 479425"/>
                <a:gd name="connsiteX89" fmla="*/ 128588 w 388938"/>
                <a:gd name="connsiteY89" fmla="*/ 65088 h 479425"/>
                <a:gd name="connsiteX90" fmla="*/ 128588 w 388938"/>
                <a:gd name="connsiteY90" fmla="*/ 68263 h 479425"/>
                <a:gd name="connsiteX91" fmla="*/ 131763 w 388938"/>
                <a:gd name="connsiteY91" fmla="*/ 68263 h 479425"/>
                <a:gd name="connsiteX92" fmla="*/ 133350 w 388938"/>
                <a:gd name="connsiteY92" fmla="*/ 69850 h 479425"/>
                <a:gd name="connsiteX93" fmla="*/ 133350 w 388938"/>
                <a:gd name="connsiteY93" fmla="*/ 68263 h 479425"/>
                <a:gd name="connsiteX94" fmla="*/ 131763 w 388938"/>
                <a:gd name="connsiteY94" fmla="*/ 65088 h 479425"/>
                <a:gd name="connsiteX95" fmla="*/ 133350 w 388938"/>
                <a:gd name="connsiteY95" fmla="*/ 65088 h 479425"/>
                <a:gd name="connsiteX96" fmla="*/ 134938 w 388938"/>
                <a:gd name="connsiteY96" fmla="*/ 68263 h 479425"/>
                <a:gd name="connsiteX97" fmla="*/ 138113 w 388938"/>
                <a:gd name="connsiteY97" fmla="*/ 69850 h 479425"/>
                <a:gd name="connsiteX98" fmla="*/ 134938 w 388938"/>
                <a:gd name="connsiteY98" fmla="*/ 69850 h 479425"/>
                <a:gd name="connsiteX99" fmla="*/ 134938 w 388938"/>
                <a:gd name="connsiteY99" fmla="*/ 73025 h 479425"/>
                <a:gd name="connsiteX100" fmla="*/ 138113 w 388938"/>
                <a:gd name="connsiteY100" fmla="*/ 73025 h 479425"/>
                <a:gd name="connsiteX101" fmla="*/ 139700 w 388938"/>
                <a:gd name="connsiteY101" fmla="*/ 73025 h 479425"/>
                <a:gd name="connsiteX102" fmla="*/ 142875 w 388938"/>
                <a:gd name="connsiteY102" fmla="*/ 73025 h 479425"/>
                <a:gd name="connsiteX103" fmla="*/ 147638 w 388938"/>
                <a:gd name="connsiteY103" fmla="*/ 76200 h 479425"/>
                <a:gd name="connsiteX104" fmla="*/ 149225 w 388938"/>
                <a:gd name="connsiteY104" fmla="*/ 79375 h 479425"/>
                <a:gd name="connsiteX105" fmla="*/ 150813 w 388938"/>
                <a:gd name="connsiteY105" fmla="*/ 79375 h 479425"/>
                <a:gd name="connsiteX106" fmla="*/ 153988 w 388938"/>
                <a:gd name="connsiteY106" fmla="*/ 80963 h 479425"/>
                <a:gd name="connsiteX107" fmla="*/ 155575 w 388938"/>
                <a:gd name="connsiteY107" fmla="*/ 85725 h 479425"/>
                <a:gd name="connsiteX108" fmla="*/ 158750 w 388938"/>
                <a:gd name="connsiteY108" fmla="*/ 87313 h 479425"/>
                <a:gd name="connsiteX109" fmla="*/ 160338 w 388938"/>
                <a:gd name="connsiteY109" fmla="*/ 87313 h 479425"/>
                <a:gd name="connsiteX110" fmla="*/ 163513 w 388938"/>
                <a:gd name="connsiteY110" fmla="*/ 90488 h 479425"/>
                <a:gd name="connsiteX111" fmla="*/ 165100 w 388938"/>
                <a:gd name="connsiteY111" fmla="*/ 90488 h 479425"/>
                <a:gd name="connsiteX112" fmla="*/ 166688 w 388938"/>
                <a:gd name="connsiteY112" fmla="*/ 92075 h 479425"/>
                <a:gd name="connsiteX113" fmla="*/ 169863 w 388938"/>
                <a:gd name="connsiteY113" fmla="*/ 92075 h 479425"/>
                <a:gd name="connsiteX114" fmla="*/ 171450 w 388938"/>
                <a:gd name="connsiteY114" fmla="*/ 96838 h 479425"/>
                <a:gd name="connsiteX115" fmla="*/ 174625 w 388938"/>
                <a:gd name="connsiteY115" fmla="*/ 101600 h 479425"/>
                <a:gd name="connsiteX116" fmla="*/ 176213 w 388938"/>
                <a:gd name="connsiteY116" fmla="*/ 101600 h 479425"/>
                <a:gd name="connsiteX117" fmla="*/ 179388 w 388938"/>
                <a:gd name="connsiteY117" fmla="*/ 103188 h 479425"/>
                <a:gd name="connsiteX118" fmla="*/ 179388 w 388938"/>
                <a:gd name="connsiteY118" fmla="*/ 106363 h 479425"/>
                <a:gd name="connsiteX119" fmla="*/ 180975 w 388938"/>
                <a:gd name="connsiteY119" fmla="*/ 106363 h 479425"/>
                <a:gd name="connsiteX120" fmla="*/ 180975 w 388938"/>
                <a:gd name="connsiteY120" fmla="*/ 107950 h 479425"/>
                <a:gd name="connsiteX121" fmla="*/ 182563 w 388938"/>
                <a:gd name="connsiteY121" fmla="*/ 107950 h 479425"/>
                <a:gd name="connsiteX122" fmla="*/ 182563 w 388938"/>
                <a:gd name="connsiteY122" fmla="*/ 111125 h 479425"/>
                <a:gd name="connsiteX123" fmla="*/ 185738 w 388938"/>
                <a:gd name="connsiteY123" fmla="*/ 111125 h 479425"/>
                <a:gd name="connsiteX124" fmla="*/ 185738 w 388938"/>
                <a:gd name="connsiteY124" fmla="*/ 107950 h 479425"/>
                <a:gd name="connsiteX125" fmla="*/ 187325 w 388938"/>
                <a:gd name="connsiteY125" fmla="*/ 107950 h 479425"/>
                <a:gd name="connsiteX126" fmla="*/ 190500 w 388938"/>
                <a:gd name="connsiteY126" fmla="*/ 107950 h 479425"/>
                <a:gd name="connsiteX127" fmla="*/ 190500 w 388938"/>
                <a:gd name="connsiteY127" fmla="*/ 111125 h 479425"/>
                <a:gd name="connsiteX128" fmla="*/ 193675 w 388938"/>
                <a:gd name="connsiteY128" fmla="*/ 112713 h 479425"/>
                <a:gd name="connsiteX129" fmla="*/ 193675 w 388938"/>
                <a:gd name="connsiteY129" fmla="*/ 115888 h 479425"/>
                <a:gd name="connsiteX130" fmla="*/ 196850 w 388938"/>
                <a:gd name="connsiteY130" fmla="*/ 115888 h 479425"/>
                <a:gd name="connsiteX131" fmla="*/ 196850 w 388938"/>
                <a:gd name="connsiteY131" fmla="*/ 117475 h 479425"/>
                <a:gd name="connsiteX132" fmla="*/ 198438 w 388938"/>
                <a:gd name="connsiteY132" fmla="*/ 119063 h 479425"/>
                <a:gd name="connsiteX133" fmla="*/ 201613 w 388938"/>
                <a:gd name="connsiteY133" fmla="*/ 122238 h 479425"/>
                <a:gd name="connsiteX134" fmla="*/ 203200 w 388938"/>
                <a:gd name="connsiteY134" fmla="*/ 122238 h 479425"/>
                <a:gd name="connsiteX135" fmla="*/ 203200 w 388938"/>
                <a:gd name="connsiteY135" fmla="*/ 123825 h 479425"/>
                <a:gd name="connsiteX136" fmla="*/ 206375 w 388938"/>
                <a:gd name="connsiteY136" fmla="*/ 127000 h 479425"/>
                <a:gd name="connsiteX137" fmla="*/ 207963 w 388938"/>
                <a:gd name="connsiteY137" fmla="*/ 127000 h 479425"/>
                <a:gd name="connsiteX138" fmla="*/ 209550 w 388938"/>
                <a:gd name="connsiteY138" fmla="*/ 128588 h 479425"/>
                <a:gd name="connsiteX139" fmla="*/ 212725 w 388938"/>
                <a:gd name="connsiteY139" fmla="*/ 131763 h 479425"/>
                <a:gd name="connsiteX140" fmla="*/ 214313 w 388938"/>
                <a:gd name="connsiteY140" fmla="*/ 133350 h 479425"/>
                <a:gd name="connsiteX141" fmla="*/ 214313 w 388938"/>
                <a:gd name="connsiteY141" fmla="*/ 134938 h 479425"/>
                <a:gd name="connsiteX142" fmla="*/ 217488 w 388938"/>
                <a:gd name="connsiteY142" fmla="*/ 138113 h 479425"/>
                <a:gd name="connsiteX143" fmla="*/ 219075 w 388938"/>
                <a:gd name="connsiteY143" fmla="*/ 138113 h 479425"/>
                <a:gd name="connsiteX144" fmla="*/ 219075 w 388938"/>
                <a:gd name="connsiteY144" fmla="*/ 139700 h 479425"/>
                <a:gd name="connsiteX145" fmla="*/ 222250 w 388938"/>
                <a:gd name="connsiteY145" fmla="*/ 142875 h 479425"/>
                <a:gd name="connsiteX146" fmla="*/ 223838 w 388938"/>
                <a:gd name="connsiteY146" fmla="*/ 144463 h 479425"/>
                <a:gd name="connsiteX147" fmla="*/ 225425 w 388938"/>
                <a:gd name="connsiteY147" fmla="*/ 147638 h 479425"/>
                <a:gd name="connsiteX148" fmla="*/ 228600 w 388938"/>
                <a:gd name="connsiteY148" fmla="*/ 149225 h 479425"/>
                <a:gd name="connsiteX149" fmla="*/ 230188 w 388938"/>
                <a:gd name="connsiteY149" fmla="*/ 150813 h 479425"/>
                <a:gd name="connsiteX150" fmla="*/ 234950 w 388938"/>
                <a:gd name="connsiteY150" fmla="*/ 153988 h 479425"/>
                <a:gd name="connsiteX151" fmla="*/ 238125 w 388938"/>
                <a:gd name="connsiteY151" fmla="*/ 155575 h 479425"/>
                <a:gd name="connsiteX152" fmla="*/ 239713 w 388938"/>
                <a:gd name="connsiteY152" fmla="*/ 158750 h 479425"/>
                <a:gd name="connsiteX153" fmla="*/ 244475 w 388938"/>
                <a:gd name="connsiteY153" fmla="*/ 161925 h 479425"/>
                <a:gd name="connsiteX154" fmla="*/ 250825 w 388938"/>
                <a:gd name="connsiteY154" fmla="*/ 169863 h 479425"/>
                <a:gd name="connsiteX155" fmla="*/ 254000 w 388938"/>
                <a:gd name="connsiteY155" fmla="*/ 171450 h 479425"/>
                <a:gd name="connsiteX156" fmla="*/ 255588 w 388938"/>
                <a:gd name="connsiteY156" fmla="*/ 171450 h 479425"/>
                <a:gd name="connsiteX157" fmla="*/ 257175 w 388938"/>
                <a:gd name="connsiteY157" fmla="*/ 174625 h 479425"/>
                <a:gd name="connsiteX158" fmla="*/ 257175 w 388938"/>
                <a:gd name="connsiteY158" fmla="*/ 176213 h 479425"/>
                <a:gd name="connsiteX159" fmla="*/ 257175 w 388938"/>
                <a:gd name="connsiteY159" fmla="*/ 177800 h 479425"/>
                <a:gd name="connsiteX160" fmla="*/ 260350 w 388938"/>
                <a:gd name="connsiteY160" fmla="*/ 177800 h 479425"/>
                <a:gd name="connsiteX161" fmla="*/ 265113 w 388938"/>
                <a:gd name="connsiteY161" fmla="*/ 180975 h 479425"/>
                <a:gd name="connsiteX162" fmla="*/ 269875 w 388938"/>
                <a:gd name="connsiteY162" fmla="*/ 180975 h 479425"/>
                <a:gd name="connsiteX163" fmla="*/ 271463 w 388938"/>
                <a:gd name="connsiteY163" fmla="*/ 182563 h 479425"/>
                <a:gd name="connsiteX164" fmla="*/ 277813 w 388938"/>
                <a:gd name="connsiteY164" fmla="*/ 187325 h 479425"/>
                <a:gd name="connsiteX165" fmla="*/ 280988 w 388938"/>
                <a:gd name="connsiteY165" fmla="*/ 190500 h 479425"/>
                <a:gd name="connsiteX166" fmla="*/ 282575 w 388938"/>
                <a:gd name="connsiteY166" fmla="*/ 192088 h 479425"/>
                <a:gd name="connsiteX167" fmla="*/ 282575 w 388938"/>
                <a:gd name="connsiteY167" fmla="*/ 193675 h 479425"/>
                <a:gd name="connsiteX168" fmla="*/ 284163 w 388938"/>
                <a:gd name="connsiteY168" fmla="*/ 196850 h 479425"/>
                <a:gd name="connsiteX169" fmla="*/ 288925 w 388938"/>
                <a:gd name="connsiteY169" fmla="*/ 201613 h 479425"/>
                <a:gd name="connsiteX170" fmla="*/ 292100 w 388938"/>
                <a:gd name="connsiteY170" fmla="*/ 203200 h 479425"/>
                <a:gd name="connsiteX171" fmla="*/ 293688 w 388938"/>
                <a:gd name="connsiteY171" fmla="*/ 206375 h 479425"/>
                <a:gd name="connsiteX172" fmla="*/ 296863 w 388938"/>
                <a:gd name="connsiteY172" fmla="*/ 207963 h 479425"/>
                <a:gd name="connsiteX173" fmla="*/ 298450 w 388938"/>
                <a:gd name="connsiteY173" fmla="*/ 209550 h 479425"/>
                <a:gd name="connsiteX174" fmla="*/ 300038 w 388938"/>
                <a:gd name="connsiteY174" fmla="*/ 212725 h 479425"/>
                <a:gd name="connsiteX175" fmla="*/ 303213 w 388938"/>
                <a:gd name="connsiteY175" fmla="*/ 214313 h 479425"/>
                <a:gd name="connsiteX176" fmla="*/ 304800 w 388938"/>
                <a:gd name="connsiteY176" fmla="*/ 217488 h 479425"/>
                <a:gd name="connsiteX177" fmla="*/ 307975 w 388938"/>
                <a:gd name="connsiteY177" fmla="*/ 219075 h 479425"/>
                <a:gd name="connsiteX178" fmla="*/ 309563 w 388938"/>
                <a:gd name="connsiteY178" fmla="*/ 219075 h 479425"/>
                <a:gd name="connsiteX179" fmla="*/ 312738 w 388938"/>
                <a:gd name="connsiteY179" fmla="*/ 219075 h 479425"/>
                <a:gd name="connsiteX180" fmla="*/ 314325 w 388938"/>
                <a:gd name="connsiteY180" fmla="*/ 222250 h 479425"/>
                <a:gd name="connsiteX181" fmla="*/ 315913 w 388938"/>
                <a:gd name="connsiteY181" fmla="*/ 223838 h 479425"/>
                <a:gd name="connsiteX182" fmla="*/ 319088 w 388938"/>
                <a:gd name="connsiteY182" fmla="*/ 223838 h 479425"/>
                <a:gd name="connsiteX183" fmla="*/ 320675 w 388938"/>
                <a:gd name="connsiteY183" fmla="*/ 223838 h 479425"/>
                <a:gd name="connsiteX184" fmla="*/ 323850 w 388938"/>
                <a:gd name="connsiteY184" fmla="*/ 223838 h 479425"/>
                <a:gd name="connsiteX185" fmla="*/ 323850 w 388938"/>
                <a:gd name="connsiteY185" fmla="*/ 225425 h 479425"/>
                <a:gd name="connsiteX186" fmla="*/ 325438 w 388938"/>
                <a:gd name="connsiteY186" fmla="*/ 225425 h 479425"/>
                <a:gd name="connsiteX187" fmla="*/ 325438 w 388938"/>
                <a:gd name="connsiteY187" fmla="*/ 228600 h 479425"/>
                <a:gd name="connsiteX188" fmla="*/ 325438 w 388938"/>
                <a:gd name="connsiteY188" fmla="*/ 230188 h 479425"/>
                <a:gd name="connsiteX189" fmla="*/ 328613 w 388938"/>
                <a:gd name="connsiteY189" fmla="*/ 230188 h 479425"/>
                <a:gd name="connsiteX190" fmla="*/ 330200 w 388938"/>
                <a:gd name="connsiteY190" fmla="*/ 233363 h 479425"/>
                <a:gd name="connsiteX191" fmla="*/ 331788 w 388938"/>
                <a:gd name="connsiteY191" fmla="*/ 233363 h 479425"/>
                <a:gd name="connsiteX192" fmla="*/ 334169 w 388938"/>
                <a:gd name="connsiteY192" fmla="*/ 230981 h 479425"/>
                <a:gd name="connsiteX193" fmla="*/ 344488 w 388938"/>
                <a:gd name="connsiteY193" fmla="*/ 241300 h 479425"/>
                <a:gd name="connsiteX194" fmla="*/ 347663 w 388938"/>
                <a:gd name="connsiteY194" fmla="*/ 249238 h 479425"/>
                <a:gd name="connsiteX195" fmla="*/ 352425 w 388938"/>
                <a:gd name="connsiteY195" fmla="*/ 255588 h 479425"/>
                <a:gd name="connsiteX196" fmla="*/ 355600 w 388938"/>
                <a:gd name="connsiteY196" fmla="*/ 260350 h 479425"/>
                <a:gd name="connsiteX197" fmla="*/ 357188 w 388938"/>
                <a:gd name="connsiteY197" fmla="*/ 265113 h 479425"/>
                <a:gd name="connsiteX198" fmla="*/ 358775 w 388938"/>
                <a:gd name="connsiteY198" fmla="*/ 266700 h 479425"/>
                <a:gd name="connsiteX199" fmla="*/ 361950 w 388938"/>
                <a:gd name="connsiteY199" fmla="*/ 268288 h 479425"/>
                <a:gd name="connsiteX200" fmla="*/ 361950 w 388938"/>
                <a:gd name="connsiteY200" fmla="*/ 271463 h 479425"/>
                <a:gd name="connsiteX201" fmla="*/ 363538 w 388938"/>
                <a:gd name="connsiteY201" fmla="*/ 273050 h 479425"/>
                <a:gd name="connsiteX202" fmla="*/ 366713 w 388938"/>
                <a:gd name="connsiteY202" fmla="*/ 276225 h 479425"/>
                <a:gd name="connsiteX203" fmla="*/ 368300 w 388938"/>
                <a:gd name="connsiteY203" fmla="*/ 280988 h 479425"/>
                <a:gd name="connsiteX204" fmla="*/ 371475 w 388938"/>
                <a:gd name="connsiteY204" fmla="*/ 284163 h 479425"/>
                <a:gd name="connsiteX205" fmla="*/ 373063 w 388938"/>
                <a:gd name="connsiteY205" fmla="*/ 287338 h 479425"/>
                <a:gd name="connsiteX206" fmla="*/ 374650 w 388938"/>
                <a:gd name="connsiteY206" fmla="*/ 287338 h 479425"/>
                <a:gd name="connsiteX207" fmla="*/ 374650 w 388938"/>
                <a:gd name="connsiteY207" fmla="*/ 288925 h 479425"/>
                <a:gd name="connsiteX208" fmla="*/ 374650 w 388938"/>
                <a:gd name="connsiteY208" fmla="*/ 292100 h 479425"/>
                <a:gd name="connsiteX209" fmla="*/ 374650 w 388938"/>
                <a:gd name="connsiteY209" fmla="*/ 293688 h 479425"/>
                <a:gd name="connsiteX210" fmla="*/ 377826 w 388938"/>
                <a:gd name="connsiteY210" fmla="*/ 296863 h 479425"/>
                <a:gd name="connsiteX211" fmla="*/ 377826 w 388938"/>
                <a:gd name="connsiteY211" fmla="*/ 300038 h 479425"/>
                <a:gd name="connsiteX212" fmla="*/ 379413 w 388938"/>
                <a:gd name="connsiteY212" fmla="*/ 303213 h 479425"/>
                <a:gd name="connsiteX213" fmla="*/ 379413 w 388938"/>
                <a:gd name="connsiteY213" fmla="*/ 304800 h 479425"/>
                <a:gd name="connsiteX214" fmla="*/ 382588 w 388938"/>
                <a:gd name="connsiteY214" fmla="*/ 307975 h 479425"/>
                <a:gd name="connsiteX215" fmla="*/ 382588 w 388938"/>
                <a:gd name="connsiteY215" fmla="*/ 309563 h 479425"/>
                <a:gd name="connsiteX216" fmla="*/ 384176 w 388938"/>
                <a:gd name="connsiteY216" fmla="*/ 309563 h 479425"/>
                <a:gd name="connsiteX217" fmla="*/ 387350 w 388938"/>
                <a:gd name="connsiteY217" fmla="*/ 309563 h 479425"/>
                <a:gd name="connsiteX218" fmla="*/ 387350 w 388938"/>
                <a:gd name="connsiteY218" fmla="*/ 311150 h 479425"/>
                <a:gd name="connsiteX219" fmla="*/ 387350 w 388938"/>
                <a:gd name="connsiteY219" fmla="*/ 314325 h 479425"/>
                <a:gd name="connsiteX220" fmla="*/ 387350 w 388938"/>
                <a:gd name="connsiteY220" fmla="*/ 315913 h 479425"/>
                <a:gd name="connsiteX221" fmla="*/ 387350 w 388938"/>
                <a:gd name="connsiteY221" fmla="*/ 320675 h 479425"/>
                <a:gd name="connsiteX222" fmla="*/ 387350 w 388938"/>
                <a:gd name="connsiteY222" fmla="*/ 323850 h 479425"/>
                <a:gd name="connsiteX223" fmla="*/ 388938 w 388938"/>
                <a:gd name="connsiteY223" fmla="*/ 325438 h 479425"/>
                <a:gd name="connsiteX224" fmla="*/ 388938 w 388938"/>
                <a:gd name="connsiteY224" fmla="*/ 327025 h 479425"/>
                <a:gd name="connsiteX225" fmla="*/ 388938 w 388938"/>
                <a:gd name="connsiteY225" fmla="*/ 330200 h 479425"/>
                <a:gd name="connsiteX226" fmla="*/ 387350 w 388938"/>
                <a:gd name="connsiteY226" fmla="*/ 330200 h 479425"/>
                <a:gd name="connsiteX227" fmla="*/ 384176 w 388938"/>
                <a:gd name="connsiteY227" fmla="*/ 330200 h 479425"/>
                <a:gd name="connsiteX228" fmla="*/ 382588 w 388938"/>
                <a:gd name="connsiteY228" fmla="*/ 330200 h 479425"/>
                <a:gd name="connsiteX229" fmla="*/ 379413 w 388938"/>
                <a:gd name="connsiteY229" fmla="*/ 330200 h 479425"/>
                <a:gd name="connsiteX230" fmla="*/ 379413 w 388938"/>
                <a:gd name="connsiteY230" fmla="*/ 331788 h 479425"/>
                <a:gd name="connsiteX231" fmla="*/ 382588 w 388938"/>
                <a:gd name="connsiteY231" fmla="*/ 334963 h 479425"/>
                <a:gd name="connsiteX232" fmla="*/ 382588 w 388938"/>
                <a:gd name="connsiteY232" fmla="*/ 336550 h 479425"/>
                <a:gd name="connsiteX233" fmla="*/ 382588 w 388938"/>
                <a:gd name="connsiteY233" fmla="*/ 339725 h 479425"/>
                <a:gd name="connsiteX234" fmla="*/ 382588 w 388938"/>
                <a:gd name="connsiteY234" fmla="*/ 342900 h 479425"/>
                <a:gd name="connsiteX235" fmla="*/ 384176 w 388938"/>
                <a:gd name="connsiteY235" fmla="*/ 346075 h 479425"/>
                <a:gd name="connsiteX236" fmla="*/ 387350 w 388938"/>
                <a:gd name="connsiteY236" fmla="*/ 346075 h 479425"/>
                <a:gd name="connsiteX237" fmla="*/ 388938 w 388938"/>
                <a:gd name="connsiteY237" fmla="*/ 347663 h 479425"/>
                <a:gd name="connsiteX238" fmla="*/ 388938 w 388938"/>
                <a:gd name="connsiteY238" fmla="*/ 352425 h 479425"/>
                <a:gd name="connsiteX239" fmla="*/ 388938 w 388938"/>
                <a:gd name="connsiteY239" fmla="*/ 357188 h 479425"/>
                <a:gd name="connsiteX240" fmla="*/ 388938 w 388938"/>
                <a:gd name="connsiteY240" fmla="*/ 358775 h 479425"/>
                <a:gd name="connsiteX241" fmla="*/ 387350 w 388938"/>
                <a:gd name="connsiteY241" fmla="*/ 361950 h 479425"/>
                <a:gd name="connsiteX242" fmla="*/ 387350 w 388938"/>
                <a:gd name="connsiteY242" fmla="*/ 363538 h 479425"/>
                <a:gd name="connsiteX243" fmla="*/ 384176 w 388938"/>
                <a:gd name="connsiteY243" fmla="*/ 366713 h 479425"/>
                <a:gd name="connsiteX244" fmla="*/ 384176 w 388938"/>
                <a:gd name="connsiteY244" fmla="*/ 368300 h 479425"/>
                <a:gd name="connsiteX245" fmla="*/ 382588 w 388938"/>
                <a:gd name="connsiteY245" fmla="*/ 373063 h 479425"/>
                <a:gd name="connsiteX246" fmla="*/ 382588 w 388938"/>
                <a:gd name="connsiteY246" fmla="*/ 374650 h 479425"/>
                <a:gd name="connsiteX247" fmla="*/ 382588 w 388938"/>
                <a:gd name="connsiteY247" fmla="*/ 377825 h 479425"/>
                <a:gd name="connsiteX248" fmla="*/ 382588 w 388938"/>
                <a:gd name="connsiteY248" fmla="*/ 379413 h 479425"/>
                <a:gd name="connsiteX249" fmla="*/ 379413 w 388938"/>
                <a:gd name="connsiteY249" fmla="*/ 379413 h 479425"/>
                <a:gd name="connsiteX250" fmla="*/ 379413 w 388938"/>
                <a:gd name="connsiteY250" fmla="*/ 382588 h 479425"/>
                <a:gd name="connsiteX251" fmla="*/ 377826 w 388938"/>
                <a:gd name="connsiteY251" fmla="*/ 382588 h 479425"/>
                <a:gd name="connsiteX252" fmla="*/ 374650 w 388938"/>
                <a:gd name="connsiteY252" fmla="*/ 384175 h 479425"/>
                <a:gd name="connsiteX253" fmla="*/ 374650 w 388938"/>
                <a:gd name="connsiteY253" fmla="*/ 385763 h 479425"/>
                <a:gd name="connsiteX254" fmla="*/ 374650 w 388938"/>
                <a:gd name="connsiteY254" fmla="*/ 388938 h 479425"/>
                <a:gd name="connsiteX255" fmla="*/ 374650 w 388938"/>
                <a:gd name="connsiteY255" fmla="*/ 390525 h 479425"/>
                <a:gd name="connsiteX256" fmla="*/ 373063 w 388938"/>
                <a:gd name="connsiteY256" fmla="*/ 390525 h 479425"/>
                <a:gd name="connsiteX257" fmla="*/ 371475 w 388938"/>
                <a:gd name="connsiteY257" fmla="*/ 393700 h 479425"/>
                <a:gd name="connsiteX258" fmla="*/ 371475 w 388938"/>
                <a:gd name="connsiteY258" fmla="*/ 390525 h 479425"/>
                <a:gd name="connsiteX259" fmla="*/ 371475 w 388938"/>
                <a:gd name="connsiteY259" fmla="*/ 388938 h 479425"/>
                <a:gd name="connsiteX260" fmla="*/ 371475 w 388938"/>
                <a:gd name="connsiteY260" fmla="*/ 385763 h 479425"/>
                <a:gd name="connsiteX261" fmla="*/ 371475 w 388938"/>
                <a:gd name="connsiteY261" fmla="*/ 384175 h 479425"/>
                <a:gd name="connsiteX262" fmla="*/ 371475 w 388938"/>
                <a:gd name="connsiteY262" fmla="*/ 382588 h 479425"/>
                <a:gd name="connsiteX263" fmla="*/ 371475 w 388938"/>
                <a:gd name="connsiteY263" fmla="*/ 382588 h 479425"/>
                <a:gd name="connsiteX264" fmla="*/ 368300 w 388938"/>
                <a:gd name="connsiteY264" fmla="*/ 382588 h 479425"/>
                <a:gd name="connsiteX265" fmla="*/ 366713 w 388938"/>
                <a:gd name="connsiteY265" fmla="*/ 384175 h 479425"/>
                <a:gd name="connsiteX266" fmla="*/ 366713 w 388938"/>
                <a:gd name="connsiteY266" fmla="*/ 385763 h 479425"/>
                <a:gd name="connsiteX267" fmla="*/ 363538 w 388938"/>
                <a:gd name="connsiteY267" fmla="*/ 385763 h 479425"/>
                <a:gd name="connsiteX268" fmla="*/ 363538 w 388938"/>
                <a:gd name="connsiteY268" fmla="*/ 388938 h 479425"/>
                <a:gd name="connsiteX269" fmla="*/ 361950 w 388938"/>
                <a:gd name="connsiteY269" fmla="*/ 388938 h 479425"/>
                <a:gd name="connsiteX270" fmla="*/ 361950 w 388938"/>
                <a:gd name="connsiteY270" fmla="*/ 390525 h 479425"/>
                <a:gd name="connsiteX271" fmla="*/ 361950 w 388938"/>
                <a:gd name="connsiteY271" fmla="*/ 393700 h 479425"/>
                <a:gd name="connsiteX272" fmla="*/ 358775 w 388938"/>
                <a:gd name="connsiteY272" fmla="*/ 395288 h 479425"/>
                <a:gd name="connsiteX273" fmla="*/ 358775 w 388938"/>
                <a:gd name="connsiteY273" fmla="*/ 398463 h 479425"/>
                <a:gd name="connsiteX274" fmla="*/ 358775 w 388938"/>
                <a:gd name="connsiteY274" fmla="*/ 400050 h 479425"/>
                <a:gd name="connsiteX275" fmla="*/ 357188 w 388938"/>
                <a:gd name="connsiteY275" fmla="*/ 401638 h 479425"/>
                <a:gd name="connsiteX276" fmla="*/ 357188 w 388938"/>
                <a:gd name="connsiteY276" fmla="*/ 404813 h 479425"/>
                <a:gd name="connsiteX277" fmla="*/ 355600 w 388938"/>
                <a:gd name="connsiteY277" fmla="*/ 406400 h 479425"/>
                <a:gd name="connsiteX278" fmla="*/ 357188 w 388938"/>
                <a:gd name="connsiteY278" fmla="*/ 406400 h 479425"/>
                <a:gd name="connsiteX279" fmla="*/ 357188 w 388938"/>
                <a:gd name="connsiteY279" fmla="*/ 409575 h 479425"/>
                <a:gd name="connsiteX280" fmla="*/ 357188 w 388938"/>
                <a:gd name="connsiteY280" fmla="*/ 411163 h 479425"/>
                <a:gd name="connsiteX281" fmla="*/ 357188 w 388938"/>
                <a:gd name="connsiteY281" fmla="*/ 414338 h 479425"/>
                <a:gd name="connsiteX282" fmla="*/ 355600 w 388938"/>
                <a:gd name="connsiteY282" fmla="*/ 414338 h 479425"/>
                <a:gd name="connsiteX283" fmla="*/ 352425 w 388938"/>
                <a:gd name="connsiteY283" fmla="*/ 415925 h 479425"/>
                <a:gd name="connsiteX284" fmla="*/ 352425 w 388938"/>
                <a:gd name="connsiteY284" fmla="*/ 417513 h 479425"/>
                <a:gd name="connsiteX285" fmla="*/ 350838 w 388938"/>
                <a:gd name="connsiteY285" fmla="*/ 417513 h 479425"/>
                <a:gd name="connsiteX286" fmla="*/ 350838 w 388938"/>
                <a:gd name="connsiteY286" fmla="*/ 420688 h 479425"/>
                <a:gd name="connsiteX287" fmla="*/ 347663 w 388938"/>
                <a:gd name="connsiteY287" fmla="*/ 417513 h 479425"/>
                <a:gd name="connsiteX288" fmla="*/ 350838 w 388938"/>
                <a:gd name="connsiteY288" fmla="*/ 415925 h 479425"/>
                <a:gd name="connsiteX289" fmla="*/ 352425 w 388938"/>
                <a:gd name="connsiteY289" fmla="*/ 414338 h 479425"/>
                <a:gd name="connsiteX290" fmla="*/ 352425 w 388938"/>
                <a:gd name="connsiteY290" fmla="*/ 411163 h 479425"/>
                <a:gd name="connsiteX291" fmla="*/ 352425 w 388938"/>
                <a:gd name="connsiteY291" fmla="*/ 409575 h 479425"/>
                <a:gd name="connsiteX292" fmla="*/ 355600 w 388938"/>
                <a:gd name="connsiteY292" fmla="*/ 409575 h 479425"/>
                <a:gd name="connsiteX293" fmla="*/ 352425 w 388938"/>
                <a:gd name="connsiteY293" fmla="*/ 406400 h 479425"/>
                <a:gd name="connsiteX294" fmla="*/ 350838 w 388938"/>
                <a:gd name="connsiteY294" fmla="*/ 406400 h 479425"/>
                <a:gd name="connsiteX295" fmla="*/ 350838 w 388938"/>
                <a:gd name="connsiteY295" fmla="*/ 409575 h 479425"/>
                <a:gd name="connsiteX296" fmla="*/ 350838 w 388938"/>
                <a:gd name="connsiteY296" fmla="*/ 411163 h 479425"/>
                <a:gd name="connsiteX297" fmla="*/ 347663 w 388938"/>
                <a:gd name="connsiteY297" fmla="*/ 411163 h 479425"/>
                <a:gd name="connsiteX298" fmla="*/ 346075 w 388938"/>
                <a:gd name="connsiteY298" fmla="*/ 414338 h 479425"/>
                <a:gd name="connsiteX299" fmla="*/ 346075 w 388938"/>
                <a:gd name="connsiteY299" fmla="*/ 415925 h 479425"/>
                <a:gd name="connsiteX300" fmla="*/ 346075 w 388938"/>
                <a:gd name="connsiteY300" fmla="*/ 417513 h 479425"/>
                <a:gd name="connsiteX301" fmla="*/ 344488 w 388938"/>
                <a:gd name="connsiteY301" fmla="*/ 422275 h 479425"/>
                <a:gd name="connsiteX302" fmla="*/ 341313 w 388938"/>
                <a:gd name="connsiteY302" fmla="*/ 427038 h 479425"/>
                <a:gd name="connsiteX303" fmla="*/ 341313 w 388938"/>
                <a:gd name="connsiteY303" fmla="*/ 430213 h 479425"/>
                <a:gd name="connsiteX304" fmla="*/ 339725 w 388938"/>
                <a:gd name="connsiteY304" fmla="*/ 430213 h 479425"/>
                <a:gd name="connsiteX305" fmla="*/ 339725 w 388938"/>
                <a:gd name="connsiteY305" fmla="*/ 427038 h 479425"/>
                <a:gd name="connsiteX306" fmla="*/ 339725 w 388938"/>
                <a:gd name="connsiteY306" fmla="*/ 425450 h 479425"/>
                <a:gd name="connsiteX307" fmla="*/ 336550 w 388938"/>
                <a:gd name="connsiteY307" fmla="*/ 425450 h 479425"/>
                <a:gd name="connsiteX308" fmla="*/ 334963 w 388938"/>
                <a:gd name="connsiteY308" fmla="*/ 425450 h 479425"/>
                <a:gd name="connsiteX309" fmla="*/ 331788 w 388938"/>
                <a:gd name="connsiteY309" fmla="*/ 427038 h 479425"/>
                <a:gd name="connsiteX310" fmla="*/ 331788 w 388938"/>
                <a:gd name="connsiteY310" fmla="*/ 430213 h 479425"/>
                <a:gd name="connsiteX311" fmla="*/ 331788 w 388938"/>
                <a:gd name="connsiteY311" fmla="*/ 431800 h 479425"/>
                <a:gd name="connsiteX312" fmla="*/ 330200 w 388938"/>
                <a:gd name="connsiteY312" fmla="*/ 433388 h 479425"/>
                <a:gd name="connsiteX313" fmla="*/ 330200 w 388938"/>
                <a:gd name="connsiteY313" fmla="*/ 436563 h 479425"/>
                <a:gd name="connsiteX314" fmla="*/ 328613 w 388938"/>
                <a:gd name="connsiteY314" fmla="*/ 436563 h 479425"/>
                <a:gd name="connsiteX315" fmla="*/ 325438 w 388938"/>
                <a:gd name="connsiteY315" fmla="*/ 436563 h 479425"/>
                <a:gd name="connsiteX316" fmla="*/ 325438 w 388938"/>
                <a:gd name="connsiteY316" fmla="*/ 438150 h 479425"/>
                <a:gd name="connsiteX317" fmla="*/ 325438 w 388938"/>
                <a:gd name="connsiteY317" fmla="*/ 441325 h 479425"/>
                <a:gd name="connsiteX318" fmla="*/ 323850 w 388938"/>
                <a:gd name="connsiteY318" fmla="*/ 441325 h 479425"/>
                <a:gd name="connsiteX319" fmla="*/ 323850 w 388938"/>
                <a:gd name="connsiteY319" fmla="*/ 442913 h 479425"/>
                <a:gd name="connsiteX320" fmla="*/ 320675 w 388938"/>
                <a:gd name="connsiteY320" fmla="*/ 446088 h 479425"/>
                <a:gd name="connsiteX321" fmla="*/ 320675 w 388938"/>
                <a:gd name="connsiteY321" fmla="*/ 447675 h 479425"/>
                <a:gd name="connsiteX322" fmla="*/ 320675 w 388938"/>
                <a:gd name="connsiteY322" fmla="*/ 449263 h 479425"/>
                <a:gd name="connsiteX323" fmla="*/ 320675 w 388938"/>
                <a:gd name="connsiteY323" fmla="*/ 452438 h 479425"/>
                <a:gd name="connsiteX324" fmla="*/ 319088 w 388938"/>
                <a:gd name="connsiteY324" fmla="*/ 454025 h 479425"/>
                <a:gd name="connsiteX325" fmla="*/ 315913 w 388938"/>
                <a:gd name="connsiteY325" fmla="*/ 457200 h 479425"/>
                <a:gd name="connsiteX326" fmla="*/ 315913 w 388938"/>
                <a:gd name="connsiteY326" fmla="*/ 458788 h 479425"/>
                <a:gd name="connsiteX327" fmla="*/ 315913 w 388938"/>
                <a:gd name="connsiteY327" fmla="*/ 460375 h 479425"/>
                <a:gd name="connsiteX328" fmla="*/ 314325 w 388938"/>
                <a:gd name="connsiteY328" fmla="*/ 460375 h 479425"/>
                <a:gd name="connsiteX329" fmla="*/ 309563 w 388938"/>
                <a:gd name="connsiteY329" fmla="*/ 460375 h 479425"/>
                <a:gd name="connsiteX330" fmla="*/ 309563 w 388938"/>
                <a:gd name="connsiteY330" fmla="*/ 463550 h 479425"/>
                <a:gd name="connsiteX331" fmla="*/ 307975 w 388938"/>
                <a:gd name="connsiteY331" fmla="*/ 463550 h 479425"/>
                <a:gd name="connsiteX332" fmla="*/ 307975 w 388938"/>
                <a:gd name="connsiteY332" fmla="*/ 465138 h 479425"/>
                <a:gd name="connsiteX333" fmla="*/ 304800 w 388938"/>
                <a:gd name="connsiteY333" fmla="*/ 468313 h 479425"/>
                <a:gd name="connsiteX334" fmla="*/ 303213 w 388938"/>
                <a:gd name="connsiteY334" fmla="*/ 469900 h 479425"/>
                <a:gd name="connsiteX335" fmla="*/ 300038 w 388938"/>
                <a:gd name="connsiteY335" fmla="*/ 474663 h 479425"/>
                <a:gd name="connsiteX336" fmla="*/ 300038 w 388938"/>
                <a:gd name="connsiteY336" fmla="*/ 469900 h 479425"/>
                <a:gd name="connsiteX337" fmla="*/ 298450 w 388938"/>
                <a:gd name="connsiteY337" fmla="*/ 469900 h 479425"/>
                <a:gd name="connsiteX338" fmla="*/ 296863 w 388938"/>
                <a:gd name="connsiteY338" fmla="*/ 469900 h 479425"/>
                <a:gd name="connsiteX339" fmla="*/ 296863 w 388938"/>
                <a:gd name="connsiteY339" fmla="*/ 473075 h 479425"/>
                <a:gd name="connsiteX340" fmla="*/ 293688 w 388938"/>
                <a:gd name="connsiteY340" fmla="*/ 474663 h 479425"/>
                <a:gd name="connsiteX341" fmla="*/ 293688 w 388938"/>
                <a:gd name="connsiteY341" fmla="*/ 473075 h 479425"/>
                <a:gd name="connsiteX342" fmla="*/ 293688 w 388938"/>
                <a:gd name="connsiteY342" fmla="*/ 469900 h 479425"/>
                <a:gd name="connsiteX343" fmla="*/ 292100 w 388938"/>
                <a:gd name="connsiteY343" fmla="*/ 469900 h 479425"/>
                <a:gd name="connsiteX344" fmla="*/ 288925 w 388938"/>
                <a:gd name="connsiteY344" fmla="*/ 473075 h 479425"/>
                <a:gd name="connsiteX345" fmla="*/ 288925 w 388938"/>
                <a:gd name="connsiteY345" fmla="*/ 474663 h 479425"/>
                <a:gd name="connsiteX346" fmla="*/ 287338 w 388938"/>
                <a:gd name="connsiteY346" fmla="*/ 476250 h 479425"/>
                <a:gd name="connsiteX347" fmla="*/ 284163 w 388938"/>
                <a:gd name="connsiteY347" fmla="*/ 479425 h 479425"/>
                <a:gd name="connsiteX348" fmla="*/ 284163 w 388938"/>
                <a:gd name="connsiteY348" fmla="*/ 476250 h 479425"/>
                <a:gd name="connsiteX349" fmla="*/ 284163 w 388938"/>
                <a:gd name="connsiteY349" fmla="*/ 474663 h 479425"/>
                <a:gd name="connsiteX350" fmla="*/ 282575 w 388938"/>
                <a:gd name="connsiteY350" fmla="*/ 474663 h 479425"/>
                <a:gd name="connsiteX351" fmla="*/ 282575 w 388938"/>
                <a:gd name="connsiteY351" fmla="*/ 473075 h 479425"/>
                <a:gd name="connsiteX352" fmla="*/ 282575 w 388938"/>
                <a:gd name="connsiteY352" fmla="*/ 469900 h 479425"/>
                <a:gd name="connsiteX353" fmla="*/ 282575 w 388938"/>
                <a:gd name="connsiteY353" fmla="*/ 468313 h 479425"/>
                <a:gd name="connsiteX354" fmla="*/ 280988 w 388938"/>
                <a:gd name="connsiteY354" fmla="*/ 465138 h 479425"/>
                <a:gd name="connsiteX355" fmla="*/ 277813 w 388938"/>
                <a:gd name="connsiteY355" fmla="*/ 465138 h 479425"/>
                <a:gd name="connsiteX356" fmla="*/ 277813 w 388938"/>
                <a:gd name="connsiteY356" fmla="*/ 468313 h 479425"/>
                <a:gd name="connsiteX357" fmla="*/ 277813 w 388938"/>
                <a:gd name="connsiteY357" fmla="*/ 469900 h 479425"/>
                <a:gd name="connsiteX358" fmla="*/ 276225 w 388938"/>
                <a:gd name="connsiteY358" fmla="*/ 473075 h 479425"/>
                <a:gd name="connsiteX359" fmla="*/ 276225 w 388938"/>
                <a:gd name="connsiteY359" fmla="*/ 474663 h 479425"/>
                <a:gd name="connsiteX360" fmla="*/ 273050 w 388938"/>
                <a:gd name="connsiteY360" fmla="*/ 474663 h 479425"/>
                <a:gd name="connsiteX361" fmla="*/ 273050 w 388938"/>
                <a:gd name="connsiteY361" fmla="*/ 476250 h 479425"/>
                <a:gd name="connsiteX362" fmla="*/ 271463 w 388938"/>
                <a:gd name="connsiteY362" fmla="*/ 476250 h 479425"/>
                <a:gd name="connsiteX363" fmla="*/ 271463 w 388938"/>
                <a:gd name="connsiteY363" fmla="*/ 474663 h 479425"/>
                <a:gd name="connsiteX364" fmla="*/ 271463 w 388938"/>
                <a:gd name="connsiteY364" fmla="*/ 473075 h 479425"/>
                <a:gd name="connsiteX365" fmla="*/ 269875 w 388938"/>
                <a:gd name="connsiteY365" fmla="*/ 473075 h 479425"/>
                <a:gd name="connsiteX366" fmla="*/ 266700 w 388938"/>
                <a:gd name="connsiteY366" fmla="*/ 474663 h 479425"/>
                <a:gd name="connsiteX367" fmla="*/ 266700 w 388938"/>
                <a:gd name="connsiteY367" fmla="*/ 473075 h 479425"/>
                <a:gd name="connsiteX368" fmla="*/ 261938 w 388938"/>
                <a:gd name="connsiteY368" fmla="*/ 474663 h 479425"/>
                <a:gd name="connsiteX369" fmla="*/ 261938 w 388938"/>
                <a:gd name="connsiteY369" fmla="*/ 473075 h 479425"/>
                <a:gd name="connsiteX370" fmla="*/ 261938 w 388938"/>
                <a:gd name="connsiteY370" fmla="*/ 469900 h 479425"/>
                <a:gd name="connsiteX371" fmla="*/ 261938 w 388938"/>
                <a:gd name="connsiteY371" fmla="*/ 465138 h 479425"/>
                <a:gd name="connsiteX372" fmla="*/ 261938 w 388938"/>
                <a:gd name="connsiteY372" fmla="*/ 463550 h 479425"/>
                <a:gd name="connsiteX373" fmla="*/ 260350 w 388938"/>
                <a:gd name="connsiteY373" fmla="*/ 463550 h 479425"/>
                <a:gd name="connsiteX374" fmla="*/ 260350 w 388938"/>
                <a:gd name="connsiteY374" fmla="*/ 465138 h 479425"/>
                <a:gd name="connsiteX375" fmla="*/ 257175 w 388938"/>
                <a:gd name="connsiteY375" fmla="*/ 468313 h 479425"/>
                <a:gd name="connsiteX376" fmla="*/ 255588 w 388938"/>
                <a:gd name="connsiteY376" fmla="*/ 465138 h 479425"/>
                <a:gd name="connsiteX377" fmla="*/ 255588 w 388938"/>
                <a:gd name="connsiteY377" fmla="*/ 463550 h 479425"/>
                <a:gd name="connsiteX378" fmla="*/ 255588 w 388938"/>
                <a:gd name="connsiteY378" fmla="*/ 460375 h 479425"/>
                <a:gd name="connsiteX379" fmla="*/ 254000 w 388938"/>
                <a:gd name="connsiteY379" fmla="*/ 460375 h 479425"/>
                <a:gd name="connsiteX380" fmla="*/ 254000 w 388938"/>
                <a:gd name="connsiteY380" fmla="*/ 458788 h 479425"/>
                <a:gd name="connsiteX381" fmla="*/ 254000 w 388938"/>
                <a:gd name="connsiteY381" fmla="*/ 457200 h 479425"/>
                <a:gd name="connsiteX382" fmla="*/ 250825 w 388938"/>
                <a:gd name="connsiteY382" fmla="*/ 457200 h 479425"/>
                <a:gd name="connsiteX383" fmla="*/ 250825 w 388938"/>
                <a:gd name="connsiteY383" fmla="*/ 452438 h 479425"/>
                <a:gd name="connsiteX384" fmla="*/ 249238 w 388938"/>
                <a:gd name="connsiteY384" fmla="*/ 449263 h 479425"/>
                <a:gd name="connsiteX385" fmla="*/ 249238 w 388938"/>
                <a:gd name="connsiteY385" fmla="*/ 441325 h 479425"/>
                <a:gd name="connsiteX386" fmla="*/ 244475 w 388938"/>
                <a:gd name="connsiteY386" fmla="*/ 433388 h 479425"/>
                <a:gd name="connsiteX387" fmla="*/ 239713 w 388938"/>
                <a:gd name="connsiteY387" fmla="*/ 425450 h 479425"/>
                <a:gd name="connsiteX388" fmla="*/ 234950 w 388938"/>
                <a:gd name="connsiteY388" fmla="*/ 417513 h 479425"/>
                <a:gd name="connsiteX389" fmla="*/ 230188 w 388938"/>
                <a:gd name="connsiteY389" fmla="*/ 409575 h 479425"/>
                <a:gd name="connsiteX390" fmla="*/ 228600 w 388938"/>
                <a:gd name="connsiteY390" fmla="*/ 406400 h 479425"/>
                <a:gd name="connsiteX391" fmla="*/ 230188 w 388938"/>
                <a:gd name="connsiteY391" fmla="*/ 406400 h 479425"/>
                <a:gd name="connsiteX392" fmla="*/ 230188 w 388938"/>
                <a:gd name="connsiteY392" fmla="*/ 404813 h 479425"/>
                <a:gd name="connsiteX393" fmla="*/ 233363 w 388938"/>
                <a:gd name="connsiteY393" fmla="*/ 404813 h 479425"/>
                <a:gd name="connsiteX394" fmla="*/ 234950 w 388938"/>
                <a:gd name="connsiteY394" fmla="*/ 404813 h 479425"/>
                <a:gd name="connsiteX395" fmla="*/ 234950 w 388938"/>
                <a:gd name="connsiteY395" fmla="*/ 401638 h 479425"/>
                <a:gd name="connsiteX396" fmla="*/ 233363 w 388938"/>
                <a:gd name="connsiteY396" fmla="*/ 401638 h 479425"/>
                <a:gd name="connsiteX397" fmla="*/ 230188 w 388938"/>
                <a:gd name="connsiteY397" fmla="*/ 398463 h 479425"/>
                <a:gd name="connsiteX398" fmla="*/ 228600 w 388938"/>
                <a:gd name="connsiteY398" fmla="*/ 398463 h 479425"/>
                <a:gd name="connsiteX399" fmla="*/ 228600 w 388938"/>
                <a:gd name="connsiteY399" fmla="*/ 395288 h 479425"/>
                <a:gd name="connsiteX400" fmla="*/ 228600 w 388938"/>
                <a:gd name="connsiteY400" fmla="*/ 393700 h 479425"/>
                <a:gd name="connsiteX401" fmla="*/ 225425 w 388938"/>
                <a:gd name="connsiteY401" fmla="*/ 393700 h 479425"/>
                <a:gd name="connsiteX402" fmla="*/ 225425 w 388938"/>
                <a:gd name="connsiteY402" fmla="*/ 390525 h 479425"/>
                <a:gd name="connsiteX403" fmla="*/ 225425 w 388938"/>
                <a:gd name="connsiteY403" fmla="*/ 388938 h 479425"/>
                <a:gd name="connsiteX404" fmla="*/ 223838 w 388938"/>
                <a:gd name="connsiteY404" fmla="*/ 388938 h 479425"/>
                <a:gd name="connsiteX405" fmla="*/ 222250 w 388938"/>
                <a:gd name="connsiteY405" fmla="*/ 382588 h 479425"/>
                <a:gd name="connsiteX406" fmla="*/ 219075 w 388938"/>
                <a:gd name="connsiteY406" fmla="*/ 379413 h 479425"/>
                <a:gd name="connsiteX407" fmla="*/ 217488 w 388938"/>
                <a:gd name="connsiteY407" fmla="*/ 374650 h 479425"/>
                <a:gd name="connsiteX408" fmla="*/ 214313 w 388938"/>
                <a:gd name="connsiteY408" fmla="*/ 373063 h 479425"/>
                <a:gd name="connsiteX409" fmla="*/ 214313 w 388938"/>
                <a:gd name="connsiteY409" fmla="*/ 371475 h 479425"/>
                <a:gd name="connsiteX410" fmla="*/ 212725 w 388938"/>
                <a:gd name="connsiteY410" fmla="*/ 371475 h 479425"/>
                <a:gd name="connsiteX411" fmla="*/ 212725 w 388938"/>
                <a:gd name="connsiteY411" fmla="*/ 368300 h 479425"/>
                <a:gd name="connsiteX412" fmla="*/ 212725 w 388938"/>
                <a:gd name="connsiteY412" fmla="*/ 366713 h 479425"/>
                <a:gd name="connsiteX413" fmla="*/ 209550 w 388938"/>
                <a:gd name="connsiteY413" fmla="*/ 363538 h 479425"/>
                <a:gd name="connsiteX414" fmla="*/ 207963 w 388938"/>
                <a:gd name="connsiteY414" fmla="*/ 361950 h 479425"/>
                <a:gd name="connsiteX415" fmla="*/ 206375 w 388938"/>
                <a:gd name="connsiteY415" fmla="*/ 357188 h 479425"/>
                <a:gd name="connsiteX416" fmla="*/ 203200 w 388938"/>
                <a:gd name="connsiteY416" fmla="*/ 352425 h 479425"/>
                <a:gd name="connsiteX417" fmla="*/ 201613 w 388938"/>
                <a:gd name="connsiteY417" fmla="*/ 350838 h 479425"/>
                <a:gd name="connsiteX418" fmla="*/ 198438 w 388938"/>
                <a:gd name="connsiteY418" fmla="*/ 347663 h 479425"/>
                <a:gd name="connsiteX419" fmla="*/ 196850 w 388938"/>
                <a:gd name="connsiteY419" fmla="*/ 346075 h 479425"/>
                <a:gd name="connsiteX420" fmla="*/ 193675 w 388938"/>
                <a:gd name="connsiteY420" fmla="*/ 342900 h 479425"/>
                <a:gd name="connsiteX421" fmla="*/ 193675 w 388938"/>
                <a:gd name="connsiteY421" fmla="*/ 341313 h 479425"/>
                <a:gd name="connsiteX422" fmla="*/ 193675 w 388938"/>
                <a:gd name="connsiteY422" fmla="*/ 339725 h 479425"/>
                <a:gd name="connsiteX423" fmla="*/ 193675 w 388938"/>
                <a:gd name="connsiteY423" fmla="*/ 334963 h 479425"/>
                <a:gd name="connsiteX424" fmla="*/ 192088 w 388938"/>
                <a:gd name="connsiteY424" fmla="*/ 331788 h 479425"/>
                <a:gd name="connsiteX425" fmla="*/ 192088 w 388938"/>
                <a:gd name="connsiteY425" fmla="*/ 330200 h 479425"/>
                <a:gd name="connsiteX426" fmla="*/ 190500 w 388938"/>
                <a:gd name="connsiteY426" fmla="*/ 327025 h 479425"/>
                <a:gd name="connsiteX427" fmla="*/ 190500 w 388938"/>
                <a:gd name="connsiteY427" fmla="*/ 325438 h 479425"/>
                <a:gd name="connsiteX428" fmla="*/ 187325 w 388938"/>
                <a:gd name="connsiteY428" fmla="*/ 325438 h 479425"/>
                <a:gd name="connsiteX429" fmla="*/ 187325 w 388938"/>
                <a:gd name="connsiteY429" fmla="*/ 323850 h 479425"/>
                <a:gd name="connsiteX430" fmla="*/ 185738 w 388938"/>
                <a:gd name="connsiteY430" fmla="*/ 323850 h 479425"/>
                <a:gd name="connsiteX431" fmla="*/ 185738 w 388938"/>
                <a:gd name="connsiteY431" fmla="*/ 320675 h 479425"/>
                <a:gd name="connsiteX432" fmla="*/ 182563 w 388938"/>
                <a:gd name="connsiteY432" fmla="*/ 320675 h 479425"/>
                <a:gd name="connsiteX433" fmla="*/ 182563 w 388938"/>
                <a:gd name="connsiteY433" fmla="*/ 319088 h 479425"/>
                <a:gd name="connsiteX434" fmla="*/ 179388 w 388938"/>
                <a:gd name="connsiteY434" fmla="*/ 311150 h 479425"/>
                <a:gd name="connsiteX435" fmla="*/ 171450 w 388938"/>
                <a:gd name="connsiteY435" fmla="*/ 304800 h 479425"/>
                <a:gd name="connsiteX436" fmla="*/ 166688 w 388938"/>
                <a:gd name="connsiteY436" fmla="*/ 298450 h 479425"/>
                <a:gd name="connsiteX437" fmla="*/ 163513 w 388938"/>
                <a:gd name="connsiteY437" fmla="*/ 288925 h 479425"/>
                <a:gd name="connsiteX438" fmla="*/ 160338 w 388938"/>
                <a:gd name="connsiteY438" fmla="*/ 288925 h 479425"/>
                <a:gd name="connsiteX439" fmla="*/ 160338 w 388938"/>
                <a:gd name="connsiteY439" fmla="*/ 287338 h 479425"/>
                <a:gd name="connsiteX440" fmla="*/ 158750 w 388938"/>
                <a:gd name="connsiteY440" fmla="*/ 287338 h 479425"/>
                <a:gd name="connsiteX441" fmla="*/ 155575 w 388938"/>
                <a:gd name="connsiteY441" fmla="*/ 282575 h 479425"/>
                <a:gd name="connsiteX442" fmla="*/ 153988 w 388938"/>
                <a:gd name="connsiteY442" fmla="*/ 280988 h 479425"/>
                <a:gd name="connsiteX443" fmla="*/ 149225 w 388938"/>
                <a:gd name="connsiteY443" fmla="*/ 273050 h 479425"/>
                <a:gd name="connsiteX444" fmla="*/ 147638 w 388938"/>
                <a:gd name="connsiteY444" fmla="*/ 268288 h 479425"/>
                <a:gd name="connsiteX445" fmla="*/ 144463 w 388938"/>
                <a:gd name="connsiteY445" fmla="*/ 266700 h 479425"/>
                <a:gd name="connsiteX446" fmla="*/ 142875 w 388938"/>
                <a:gd name="connsiteY446" fmla="*/ 261938 h 479425"/>
                <a:gd name="connsiteX447" fmla="*/ 139700 w 388938"/>
                <a:gd name="connsiteY447" fmla="*/ 260350 h 479425"/>
                <a:gd name="connsiteX448" fmla="*/ 134938 w 388938"/>
                <a:gd name="connsiteY448" fmla="*/ 257175 h 479425"/>
                <a:gd name="connsiteX449" fmla="*/ 133350 w 388938"/>
                <a:gd name="connsiteY449" fmla="*/ 252413 h 479425"/>
                <a:gd name="connsiteX450" fmla="*/ 131763 w 388938"/>
                <a:gd name="connsiteY450" fmla="*/ 250825 h 479425"/>
                <a:gd name="connsiteX451" fmla="*/ 128588 w 388938"/>
                <a:gd name="connsiteY451" fmla="*/ 249238 h 479425"/>
                <a:gd name="connsiteX452" fmla="*/ 128588 w 388938"/>
                <a:gd name="connsiteY452" fmla="*/ 246063 h 479425"/>
                <a:gd name="connsiteX453" fmla="*/ 131763 w 388938"/>
                <a:gd name="connsiteY453" fmla="*/ 249238 h 479425"/>
                <a:gd name="connsiteX454" fmla="*/ 131763 w 388938"/>
                <a:gd name="connsiteY454" fmla="*/ 246063 h 479425"/>
                <a:gd name="connsiteX455" fmla="*/ 131763 w 388938"/>
                <a:gd name="connsiteY455" fmla="*/ 244475 h 479425"/>
                <a:gd name="connsiteX456" fmla="*/ 128588 w 388938"/>
                <a:gd name="connsiteY456" fmla="*/ 241300 h 479425"/>
                <a:gd name="connsiteX457" fmla="*/ 127000 w 388938"/>
                <a:gd name="connsiteY457" fmla="*/ 241300 h 479425"/>
                <a:gd name="connsiteX458" fmla="*/ 127000 w 388938"/>
                <a:gd name="connsiteY458" fmla="*/ 239713 h 479425"/>
                <a:gd name="connsiteX459" fmla="*/ 123825 w 388938"/>
                <a:gd name="connsiteY459" fmla="*/ 236538 h 479425"/>
                <a:gd name="connsiteX460" fmla="*/ 123825 w 388938"/>
                <a:gd name="connsiteY460" fmla="*/ 234950 h 479425"/>
                <a:gd name="connsiteX461" fmla="*/ 115888 w 388938"/>
                <a:gd name="connsiteY461" fmla="*/ 223838 h 479425"/>
                <a:gd name="connsiteX462" fmla="*/ 115888 w 388938"/>
                <a:gd name="connsiteY462" fmla="*/ 222250 h 479425"/>
                <a:gd name="connsiteX463" fmla="*/ 112713 w 388938"/>
                <a:gd name="connsiteY463" fmla="*/ 222250 h 479425"/>
                <a:gd name="connsiteX464" fmla="*/ 112713 w 388938"/>
                <a:gd name="connsiteY464" fmla="*/ 219075 h 479425"/>
                <a:gd name="connsiteX465" fmla="*/ 111125 w 388938"/>
                <a:gd name="connsiteY465" fmla="*/ 219075 h 479425"/>
                <a:gd name="connsiteX466" fmla="*/ 107950 w 388938"/>
                <a:gd name="connsiteY466" fmla="*/ 219075 h 479425"/>
                <a:gd name="connsiteX467" fmla="*/ 106363 w 388938"/>
                <a:gd name="connsiteY467" fmla="*/ 217488 h 479425"/>
                <a:gd name="connsiteX468" fmla="*/ 106363 w 388938"/>
                <a:gd name="connsiteY468" fmla="*/ 214313 h 479425"/>
                <a:gd name="connsiteX469" fmla="*/ 106363 w 388938"/>
                <a:gd name="connsiteY469" fmla="*/ 212725 h 479425"/>
                <a:gd name="connsiteX470" fmla="*/ 104775 w 388938"/>
                <a:gd name="connsiteY470" fmla="*/ 212725 h 479425"/>
                <a:gd name="connsiteX471" fmla="*/ 101600 w 388938"/>
                <a:gd name="connsiteY471" fmla="*/ 209550 h 479425"/>
                <a:gd name="connsiteX472" fmla="*/ 101600 w 388938"/>
                <a:gd name="connsiteY472" fmla="*/ 207963 h 479425"/>
                <a:gd name="connsiteX473" fmla="*/ 100013 w 388938"/>
                <a:gd name="connsiteY473" fmla="*/ 207963 h 479425"/>
                <a:gd name="connsiteX474" fmla="*/ 100013 w 388938"/>
                <a:gd name="connsiteY474" fmla="*/ 206375 h 479425"/>
                <a:gd name="connsiteX475" fmla="*/ 90488 w 388938"/>
                <a:gd name="connsiteY475" fmla="*/ 192088 h 479425"/>
                <a:gd name="connsiteX476" fmla="*/ 85725 w 388938"/>
                <a:gd name="connsiteY476" fmla="*/ 187325 h 479425"/>
                <a:gd name="connsiteX477" fmla="*/ 80963 w 388938"/>
                <a:gd name="connsiteY477" fmla="*/ 180975 h 479425"/>
                <a:gd name="connsiteX478" fmla="*/ 79375 w 388938"/>
                <a:gd name="connsiteY478" fmla="*/ 180975 h 479425"/>
                <a:gd name="connsiteX479" fmla="*/ 79375 w 388938"/>
                <a:gd name="connsiteY479" fmla="*/ 177800 h 479425"/>
                <a:gd name="connsiteX480" fmla="*/ 76200 w 388938"/>
                <a:gd name="connsiteY480" fmla="*/ 177800 h 479425"/>
                <a:gd name="connsiteX481" fmla="*/ 76200 w 388938"/>
                <a:gd name="connsiteY481" fmla="*/ 174625 h 479425"/>
                <a:gd name="connsiteX482" fmla="*/ 73025 w 388938"/>
                <a:gd name="connsiteY482" fmla="*/ 169863 h 479425"/>
                <a:gd name="connsiteX483" fmla="*/ 68263 w 388938"/>
                <a:gd name="connsiteY483" fmla="*/ 165100 h 479425"/>
                <a:gd name="connsiteX484" fmla="*/ 63500 w 388938"/>
                <a:gd name="connsiteY484" fmla="*/ 160338 h 479425"/>
                <a:gd name="connsiteX485" fmla="*/ 58738 w 388938"/>
                <a:gd name="connsiteY485" fmla="*/ 155575 h 479425"/>
                <a:gd name="connsiteX486" fmla="*/ 58738 w 388938"/>
                <a:gd name="connsiteY486" fmla="*/ 153988 h 479425"/>
                <a:gd name="connsiteX487" fmla="*/ 57150 w 388938"/>
                <a:gd name="connsiteY487" fmla="*/ 153988 h 479425"/>
                <a:gd name="connsiteX488" fmla="*/ 57150 w 388938"/>
                <a:gd name="connsiteY488" fmla="*/ 150813 h 479425"/>
                <a:gd name="connsiteX489" fmla="*/ 53975 w 388938"/>
                <a:gd name="connsiteY489" fmla="*/ 150813 h 479425"/>
                <a:gd name="connsiteX490" fmla="*/ 53975 w 388938"/>
                <a:gd name="connsiteY490" fmla="*/ 149225 h 479425"/>
                <a:gd name="connsiteX491" fmla="*/ 52388 w 388938"/>
                <a:gd name="connsiteY491" fmla="*/ 147638 h 479425"/>
                <a:gd name="connsiteX492" fmla="*/ 52388 w 388938"/>
                <a:gd name="connsiteY492" fmla="*/ 144463 h 479425"/>
                <a:gd name="connsiteX493" fmla="*/ 49213 w 388938"/>
                <a:gd name="connsiteY493" fmla="*/ 142875 h 479425"/>
                <a:gd name="connsiteX494" fmla="*/ 47625 w 388938"/>
                <a:gd name="connsiteY494" fmla="*/ 139700 h 479425"/>
                <a:gd name="connsiteX495" fmla="*/ 47625 w 388938"/>
                <a:gd name="connsiteY495" fmla="*/ 138113 h 479425"/>
                <a:gd name="connsiteX496" fmla="*/ 44450 w 388938"/>
                <a:gd name="connsiteY496" fmla="*/ 134938 h 479425"/>
                <a:gd name="connsiteX497" fmla="*/ 42863 w 388938"/>
                <a:gd name="connsiteY497" fmla="*/ 134938 h 479425"/>
                <a:gd name="connsiteX498" fmla="*/ 41275 w 388938"/>
                <a:gd name="connsiteY498" fmla="*/ 133350 h 479425"/>
                <a:gd name="connsiteX499" fmla="*/ 41275 w 388938"/>
                <a:gd name="connsiteY499" fmla="*/ 131763 h 479425"/>
                <a:gd name="connsiteX500" fmla="*/ 36513 w 388938"/>
                <a:gd name="connsiteY500" fmla="*/ 128588 h 479425"/>
                <a:gd name="connsiteX501" fmla="*/ 33338 w 388938"/>
                <a:gd name="connsiteY501" fmla="*/ 127000 h 479425"/>
                <a:gd name="connsiteX502" fmla="*/ 31750 w 388938"/>
                <a:gd name="connsiteY502" fmla="*/ 123825 h 479425"/>
                <a:gd name="connsiteX503" fmla="*/ 26988 w 388938"/>
                <a:gd name="connsiteY503" fmla="*/ 123825 h 479425"/>
                <a:gd name="connsiteX504" fmla="*/ 26988 w 388938"/>
                <a:gd name="connsiteY504" fmla="*/ 122238 h 479425"/>
                <a:gd name="connsiteX505" fmla="*/ 25400 w 388938"/>
                <a:gd name="connsiteY505" fmla="*/ 119063 h 479425"/>
                <a:gd name="connsiteX506" fmla="*/ 25400 w 388938"/>
                <a:gd name="connsiteY506" fmla="*/ 117475 h 479425"/>
                <a:gd name="connsiteX507" fmla="*/ 25400 w 388938"/>
                <a:gd name="connsiteY507" fmla="*/ 115888 h 479425"/>
                <a:gd name="connsiteX508" fmla="*/ 25400 w 388938"/>
                <a:gd name="connsiteY508" fmla="*/ 112713 h 479425"/>
                <a:gd name="connsiteX509" fmla="*/ 22225 w 388938"/>
                <a:gd name="connsiteY509" fmla="*/ 112713 h 479425"/>
                <a:gd name="connsiteX510" fmla="*/ 20638 w 388938"/>
                <a:gd name="connsiteY510" fmla="*/ 112713 h 479425"/>
                <a:gd name="connsiteX511" fmla="*/ 20638 w 388938"/>
                <a:gd name="connsiteY511" fmla="*/ 111125 h 479425"/>
                <a:gd name="connsiteX512" fmla="*/ 17463 w 388938"/>
                <a:gd name="connsiteY512" fmla="*/ 111125 h 479425"/>
                <a:gd name="connsiteX513" fmla="*/ 17463 w 388938"/>
                <a:gd name="connsiteY513" fmla="*/ 107950 h 479425"/>
                <a:gd name="connsiteX514" fmla="*/ 17463 w 388938"/>
                <a:gd name="connsiteY514" fmla="*/ 106363 h 479425"/>
                <a:gd name="connsiteX515" fmla="*/ 15875 w 388938"/>
                <a:gd name="connsiteY515" fmla="*/ 106363 h 479425"/>
                <a:gd name="connsiteX516" fmla="*/ 15875 w 388938"/>
                <a:gd name="connsiteY516" fmla="*/ 103188 h 479425"/>
                <a:gd name="connsiteX517" fmla="*/ 14288 w 388938"/>
                <a:gd name="connsiteY517" fmla="*/ 103188 h 479425"/>
                <a:gd name="connsiteX518" fmla="*/ 11113 w 388938"/>
                <a:gd name="connsiteY518" fmla="*/ 100013 h 479425"/>
                <a:gd name="connsiteX519" fmla="*/ 11113 w 388938"/>
                <a:gd name="connsiteY519" fmla="*/ 96838 h 479425"/>
                <a:gd name="connsiteX520" fmla="*/ 11113 w 388938"/>
                <a:gd name="connsiteY520" fmla="*/ 95250 h 479425"/>
                <a:gd name="connsiteX521" fmla="*/ 11113 w 388938"/>
                <a:gd name="connsiteY521" fmla="*/ 92075 h 479425"/>
                <a:gd name="connsiteX522" fmla="*/ 9525 w 388938"/>
                <a:gd name="connsiteY522" fmla="*/ 90488 h 479425"/>
                <a:gd name="connsiteX523" fmla="*/ 6350 w 388938"/>
                <a:gd name="connsiteY523" fmla="*/ 90488 h 479425"/>
                <a:gd name="connsiteX524" fmla="*/ 6350 w 388938"/>
                <a:gd name="connsiteY524" fmla="*/ 87313 h 479425"/>
                <a:gd name="connsiteX525" fmla="*/ 4763 w 388938"/>
                <a:gd name="connsiteY525" fmla="*/ 87313 h 479425"/>
                <a:gd name="connsiteX526" fmla="*/ 4763 w 388938"/>
                <a:gd name="connsiteY526" fmla="*/ 85725 h 479425"/>
                <a:gd name="connsiteX527" fmla="*/ 1588 w 388938"/>
                <a:gd name="connsiteY527" fmla="*/ 85725 h 479425"/>
                <a:gd name="connsiteX528" fmla="*/ 1588 w 388938"/>
                <a:gd name="connsiteY528" fmla="*/ 84138 h 479425"/>
                <a:gd name="connsiteX529" fmla="*/ 4763 w 388938"/>
                <a:gd name="connsiteY529" fmla="*/ 84138 h 479425"/>
                <a:gd name="connsiteX530" fmla="*/ 6350 w 388938"/>
                <a:gd name="connsiteY530" fmla="*/ 84138 h 479425"/>
                <a:gd name="connsiteX531" fmla="*/ 9525 w 388938"/>
                <a:gd name="connsiteY531" fmla="*/ 85725 h 479425"/>
                <a:gd name="connsiteX532" fmla="*/ 9525 w 388938"/>
                <a:gd name="connsiteY532" fmla="*/ 87313 h 479425"/>
                <a:gd name="connsiteX533" fmla="*/ 11113 w 388938"/>
                <a:gd name="connsiteY533" fmla="*/ 90488 h 479425"/>
                <a:gd name="connsiteX534" fmla="*/ 15875 w 388938"/>
                <a:gd name="connsiteY534" fmla="*/ 92075 h 479425"/>
                <a:gd name="connsiteX535" fmla="*/ 14288 w 388938"/>
                <a:gd name="connsiteY535" fmla="*/ 92075 h 479425"/>
                <a:gd name="connsiteX536" fmla="*/ 14288 w 388938"/>
                <a:gd name="connsiteY536" fmla="*/ 95250 h 479425"/>
                <a:gd name="connsiteX537" fmla="*/ 14288 w 388938"/>
                <a:gd name="connsiteY537" fmla="*/ 96838 h 479425"/>
                <a:gd name="connsiteX538" fmla="*/ 14288 w 388938"/>
                <a:gd name="connsiteY538" fmla="*/ 100013 h 479425"/>
                <a:gd name="connsiteX539" fmla="*/ 15875 w 388938"/>
                <a:gd name="connsiteY539" fmla="*/ 100013 h 479425"/>
                <a:gd name="connsiteX540" fmla="*/ 15875 w 388938"/>
                <a:gd name="connsiteY540" fmla="*/ 96838 h 479425"/>
                <a:gd name="connsiteX541" fmla="*/ 17463 w 388938"/>
                <a:gd name="connsiteY541" fmla="*/ 96838 h 479425"/>
                <a:gd name="connsiteX542" fmla="*/ 20638 w 388938"/>
                <a:gd name="connsiteY542" fmla="*/ 100013 h 479425"/>
                <a:gd name="connsiteX543" fmla="*/ 22225 w 388938"/>
                <a:gd name="connsiteY543" fmla="*/ 100013 h 479425"/>
                <a:gd name="connsiteX544" fmla="*/ 22225 w 388938"/>
                <a:gd name="connsiteY544" fmla="*/ 101600 h 479425"/>
                <a:gd name="connsiteX545" fmla="*/ 25400 w 388938"/>
                <a:gd name="connsiteY545" fmla="*/ 103188 h 479425"/>
                <a:gd name="connsiteX546" fmla="*/ 26988 w 388938"/>
                <a:gd name="connsiteY546" fmla="*/ 106363 h 479425"/>
                <a:gd name="connsiteX547" fmla="*/ 28575 w 388938"/>
                <a:gd name="connsiteY547" fmla="*/ 107950 h 479425"/>
                <a:gd name="connsiteX548" fmla="*/ 31750 w 388938"/>
                <a:gd name="connsiteY548" fmla="*/ 107950 h 479425"/>
                <a:gd name="connsiteX549" fmla="*/ 33338 w 388938"/>
                <a:gd name="connsiteY549" fmla="*/ 111125 h 479425"/>
                <a:gd name="connsiteX550" fmla="*/ 33338 w 388938"/>
                <a:gd name="connsiteY550" fmla="*/ 112713 h 479425"/>
                <a:gd name="connsiteX551" fmla="*/ 36513 w 388938"/>
                <a:gd name="connsiteY551" fmla="*/ 112713 h 479425"/>
                <a:gd name="connsiteX552" fmla="*/ 38100 w 388938"/>
                <a:gd name="connsiteY552" fmla="*/ 112713 h 479425"/>
                <a:gd name="connsiteX553" fmla="*/ 38100 w 388938"/>
                <a:gd name="connsiteY553" fmla="*/ 111125 h 479425"/>
                <a:gd name="connsiteX554" fmla="*/ 36513 w 388938"/>
                <a:gd name="connsiteY554" fmla="*/ 111125 h 479425"/>
                <a:gd name="connsiteX555" fmla="*/ 33338 w 388938"/>
                <a:gd name="connsiteY555" fmla="*/ 107950 h 479425"/>
                <a:gd name="connsiteX556" fmla="*/ 33338 w 388938"/>
                <a:gd name="connsiteY556" fmla="*/ 106363 h 479425"/>
                <a:gd name="connsiteX557" fmla="*/ 33338 w 388938"/>
                <a:gd name="connsiteY557" fmla="*/ 103188 h 479425"/>
                <a:gd name="connsiteX558" fmla="*/ 33338 w 388938"/>
                <a:gd name="connsiteY558" fmla="*/ 101600 h 479425"/>
                <a:gd name="connsiteX559" fmla="*/ 36513 w 388938"/>
                <a:gd name="connsiteY559" fmla="*/ 101600 h 479425"/>
                <a:gd name="connsiteX560" fmla="*/ 36513 w 388938"/>
                <a:gd name="connsiteY560" fmla="*/ 100013 h 479425"/>
                <a:gd name="connsiteX561" fmla="*/ 33338 w 388938"/>
                <a:gd name="connsiteY561" fmla="*/ 96838 h 479425"/>
                <a:gd name="connsiteX562" fmla="*/ 31750 w 388938"/>
                <a:gd name="connsiteY562" fmla="*/ 96838 h 479425"/>
                <a:gd name="connsiteX563" fmla="*/ 28575 w 388938"/>
                <a:gd name="connsiteY563" fmla="*/ 96838 h 479425"/>
                <a:gd name="connsiteX564" fmla="*/ 28575 w 388938"/>
                <a:gd name="connsiteY564" fmla="*/ 95250 h 479425"/>
                <a:gd name="connsiteX565" fmla="*/ 31750 w 388938"/>
                <a:gd name="connsiteY565" fmla="*/ 95250 h 479425"/>
                <a:gd name="connsiteX566" fmla="*/ 33338 w 388938"/>
                <a:gd name="connsiteY566" fmla="*/ 95250 h 479425"/>
                <a:gd name="connsiteX567" fmla="*/ 31750 w 388938"/>
                <a:gd name="connsiteY567" fmla="*/ 92075 h 479425"/>
                <a:gd name="connsiteX568" fmla="*/ 33338 w 388938"/>
                <a:gd name="connsiteY568" fmla="*/ 92075 h 479425"/>
                <a:gd name="connsiteX569" fmla="*/ 36513 w 388938"/>
                <a:gd name="connsiteY569" fmla="*/ 92075 h 479425"/>
                <a:gd name="connsiteX570" fmla="*/ 36513 w 388938"/>
                <a:gd name="connsiteY570" fmla="*/ 95250 h 479425"/>
                <a:gd name="connsiteX571" fmla="*/ 38100 w 388938"/>
                <a:gd name="connsiteY571" fmla="*/ 96838 h 479425"/>
                <a:gd name="connsiteX572" fmla="*/ 41275 w 388938"/>
                <a:gd name="connsiteY572" fmla="*/ 100013 h 479425"/>
                <a:gd name="connsiteX573" fmla="*/ 42863 w 388938"/>
                <a:gd name="connsiteY573" fmla="*/ 101600 h 479425"/>
                <a:gd name="connsiteX574" fmla="*/ 44450 w 388938"/>
                <a:gd name="connsiteY574" fmla="*/ 101600 h 479425"/>
                <a:gd name="connsiteX575" fmla="*/ 47625 w 388938"/>
                <a:gd name="connsiteY575" fmla="*/ 103188 h 479425"/>
                <a:gd name="connsiteX576" fmla="*/ 47625 w 388938"/>
                <a:gd name="connsiteY576" fmla="*/ 101600 h 479425"/>
                <a:gd name="connsiteX577" fmla="*/ 47625 w 388938"/>
                <a:gd name="connsiteY577" fmla="*/ 100013 h 479425"/>
                <a:gd name="connsiteX578" fmla="*/ 47625 w 388938"/>
                <a:gd name="connsiteY578" fmla="*/ 96838 h 479425"/>
                <a:gd name="connsiteX579" fmla="*/ 44450 w 388938"/>
                <a:gd name="connsiteY579" fmla="*/ 96838 h 479425"/>
                <a:gd name="connsiteX580" fmla="*/ 44450 w 388938"/>
                <a:gd name="connsiteY580" fmla="*/ 95250 h 479425"/>
                <a:gd name="connsiteX581" fmla="*/ 42863 w 388938"/>
                <a:gd name="connsiteY581" fmla="*/ 92075 h 479425"/>
                <a:gd name="connsiteX582" fmla="*/ 41275 w 388938"/>
                <a:gd name="connsiteY582" fmla="*/ 92075 h 479425"/>
                <a:gd name="connsiteX583" fmla="*/ 41275 w 388938"/>
                <a:gd name="connsiteY583" fmla="*/ 90488 h 479425"/>
                <a:gd name="connsiteX584" fmla="*/ 38100 w 388938"/>
                <a:gd name="connsiteY584" fmla="*/ 87313 h 479425"/>
                <a:gd name="connsiteX585" fmla="*/ 36513 w 388938"/>
                <a:gd name="connsiteY585" fmla="*/ 87313 h 479425"/>
                <a:gd name="connsiteX586" fmla="*/ 33338 w 388938"/>
                <a:gd name="connsiteY586" fmla="*/ 90488 h 479425"/>
                <a:gd name="connsiteX587" fmla="*/ 31750 w 388938"/>
                <a:gd name="connsiteY587" fmla="*/ 90488 h 479425"/>
                <a:gd name="connsiteX588" fmla="*/ 28575 w 388938"/>
                <a:gd name="connsiteY588" fmla="*/ 90488 h 479425"/>
                <a:gd name="connsiteX589" fmla="*/ 28575 w 388938"/>
                <a:gd name="connsiteY589" fmla="*/ 87313 h 479425"/>
                <a:gd name="connsiteX590" fmla="*/ 33338 w 388938"/>
                <a:gd name="connsiteY590" fmla="*/ 87313 h 479425"/>
                <a:gd name="connsiteX591" fmla="*/ 31750 w 388938"/>
                <a:gd name="connsiteY591" fmla="*/ 85725 h 479425"/>
                <a:gd name="connsiteX592" fmla="*/ 31750 w 388938"/>
                <a:gd name="connsiteY592" fmla="*/ 84138 h 479425"/>
                <a:gd name="connsiteX593" fmla="*/ 31750 w 388938"/>
                <a:gd name="connsiteY593" fmla="*/ 80963 h 479425"/>
                <a:gd name="connsiteX594" fmla="*/ 28575 w 388938"/>
                <a:gd name="connsiteY594" fmla="*/ 80963 h 479425"/>
                <a:gd name="connsiteX595" fmla="*/ 26988 w 388938"/>
                <a:gd name="connsiteY595" fmla="*/ 80963 h 479425"/>
                <a:gd name="connsiteX596" fmla="*/ 25400 w 388938"/>
                <a:gd name="connsiteY596" fmla="*/ 79375 h 479425"/>
                <a:gd name="connsiteX597" fmla="*/ 26988 w 388938"/>
                <a:gd name="connsiteY597" fmla="*/ 79375 h 479425"/>
                <a:gd name="connsiteX598" fmla="*/ 26988 w 388938"/>
                <a:gd name="connsiteY598" fmla="*/ 76200 h 479425"/>
                <a:gd name="connsiteX599" fmla="*/ 26988 w 388938"/>
                <a:gd name="connsiteY599" fmla="*/ 74613 h 479425"/>
                <a:gd name="connsiteX600" fmla="*/ 25400 w 388938"/>
                <a:gd name="connsiteY600" fmla="*/ 73025 h 479425"/>
                <a:gd name="connsiteX601" fmla="*/ 22225 w 388938"/>
                <a:gd name="connsiteY601" fmla="*/ 69850 h 479425"/>
                <a:gd name="connsiteX602" fmla="*/ 20638 w 388938"/>
                <a:gd name="connsiteY602" fmla="*/ 69850 h 479425"/>
                <a:gd name="connsiteX603" fmla="*/ 17463 w 388938"/>
                <a:gd name="connsiteY603" fmla="*/ 68263 h 479425"/>
                <a:gd name="connsiteX604" fmla="*/ 15875 w 388938"/>
                <a:gd name="connsiteY604" fmla="*/ 65088 h 479425"/>
                <a:gd name="connsiteX605" fmla="*/ 14288 w 388938"/>
                <a:gd name="connsiteY605" fmla="*/ 65088 h 479425"/>
                <a:gd name="connsiteX606" fmla="*/ 14288 w 388938"/>
                <a:gd name="connsiteY606" fmla="*/ 63500 h 479425"/>
                <a:gd name="connsiteX607" fmla="*/ 17463 w 388938"/>
                <a:gd name="connsiteY607" fmla="*/ 63500 h 479425"/>
                <a:gd name="connsiteX608" fmla="*/ 20638 w 388938"/>
                <a:gd name="connsiteY608" fmla="*/ 63500 h 479425"/>
                <a:gd name="connsiteX609" fmla="*/ 22225 w 388938"/>
                <a:gd name="connsiteY609" fmla="*/ 65088 h 479425"/>
                <a:gd name="connsiteX610" fmla="*/ 25400 w 388938"/>
                <a:gd name="connsiteY610" fmla="*/ 69850 h 479425"/>
                <a:gd name="connsiteX611" fmla="*/ 26988 w 388938"/>
                <a:gd name="connsiteY611" fmla="*/ 69850 h 479425"/>
                <a:gd name="connsiteX612" fmla="*/ 28575 w 388938"/>
                <a:gd name="connsiteY612" fmla="*/ 73025 h 479425"/>
                <a:gd name="connsiteX613" fmla="*/ 31750 w 388938"/>
                <a:gd name="connsiteY613" fmla="*/ 73025 h 479425"/>
                <a:gd name="connsiteX614" fmla="*/ 33338 w 388938"/>
                <a:gd name="connsiteY614" fmla="*/ 73025 h 479425"/>
                <a:gd name="connsiteX615" fmla="*/ 31750 w 388938"/>
                <a:gd name="connsiteY615" fmla="*/ 74613 h 479425"/>
                <a:gd name="connsiteX616" fmla="*/ 31750 w 388938"/>
                <a:gd name="connsiteY616" fmla="*/ 76200 h 479425"/>
                <a:gd name="connsiteX617" fmla="*/ 33338 w 388938"/>
                <a:gd name="connsiteY617" fmla="*/ 76200 h 479425"/>
                <a:gd name="connsiteX618" fmla="*/ 36513 w 388938"/>
                <a:gd name="connsiteY618" fmla="*/ 76200 h 479425"/>
                <a:gd name="connsiteX619" fmla="*/ 38100 w 388938"/>
                <a:gd name="connsiteY619" fmla="*/ 76200 h 479425"/>
                <a:gd name="connsiteX620" fmla="*/ 38100 w 388938"/>
                <a:gd name="connsiteY620" fmla="*/ 74613 h 479425"/>
                <a:gd name="connsiteX621" fmla="*/ 38100 w 388938"/>
                <a:gd name="connsiteY621" fmla="*/ 73025 h 479425"/>
                <a:gd name="connsiteX622" fmla="*/ 41275 w 388938"/>
                <a:gd name="connsiteY622" fmla="*/ 73025 h 479425"/>
                <a:gd name="connsiteX623" fmla="*/ 41275 w 388938"/>
                <a:gd name="connsiteY623" fmla="*/ 74613 h 479425"/>
                <a:gd name="connsiteX624" fmla="*/ 41275 w 388938"/>
                <a:gd name="connsiteY624" fmla="*/ 76200 h 479425"/>
                <a:gd name="connsiteX625" fmla="*/ 41275 w 388938"/>
                <a:gd name="connsiteY625" fmla="*/ 79375 h 479425"/>
                <a:gd name="connsiteX626" fmla="*/ 41275 w 388938"/>
                <a:gd name="connsiteY626" fmla="*/ 80963 h 479425"/>
                <a:gd name="connsiteX627" fmla="*/ 42863 w 388938"/>
                <a:gd name="connsiteY627" fmla="*/ 80963 h 479425"/>
                <a:gd name="connsiteX628" fmla="*/ 42863 w 388938"/>
                <a:gd name="connsiteY628" fmla="*/ 84138 h 479425"/>
                <a:gd name="connsiteX629" fmla="*/ 44450 w 388938"/>
                <a:gd name="connsiteY629" fmla="*/ 84138 h 479425"/>
                <a:gd name="connsiteX630" fmla="*/ 44450 w 388938"/>
                <a:gd name="connsiteY630" fmla="*/ 80963 h 479425"/>
                <a:gd name="connsiteX631" fmla="*/ 42863 w 388938"/>
                <a:gd name="connsiteY631" fmla="*/ 80963 h 479425"/>
                <a:gd name="connsiteX632" fmla="*/ 42863 w 388938"/>
                <a:gd name="connsiteY632" fmla="*/ 79375 h 479425"/>
                <a:gd name="connsiteX633" fmla="*/ 44450 w 388938"/>
                <a:gd name="connsiteY633" fmla="*/ 79375 h 479425"/>
                <a:gd name="connsiteX634" fmla="*/ 49213 w 388938"/>
                <a:gd name="connsiteY634" fmla="*/ 80963 h 479425"/>
                <a:gd name="connsiteX635" fmla="*/ 53975 w 388938"/>
                <a:gd name="connsiteY635" fmla="*/ 85725 h 479425"/>
                <a:gd name="connsiteX636" fmla="*/ 53975 w 388938"/>
                <a:gd name="connsiteY636" fmla="*/ 84138 h 479425"/>
                <a:gd name="connsiteX637" fmla="*/ 53975 w 388938"/>
                <a:gd name="connsiteY637" fmla="*/ 80963 h 479425"/>
                <a:gd name="connsiteX638" fmla="*/ 53975 w 388938"/>
                <a:gd name="connsiteY638" fmla="*/ 79375 h 479425"/>
                <a:gd name="connsiteX639" fmla="*/ 57150 w 388938"/>
                <a:gd name="connsiteY639" fmla="*/ 79375 h 479425"/>
                <a:gd name="connsiteX640" fmla="*/ 57150 w 388938"/>
                <a:gd name="connsiteY640" fmla="*/ 76200 h 479425"/>
                <a:gd name="connsiteX641" fmla="*/ 57150 w 388938"/>
                <a:gd name="connsiteY641" fmla="*/ 74613 h 479425"/>
                <a:gd name="connsiteX642" fmla="*/ 57150 w 388938"/>
                <a:gd name="connsiteY642" fmla="*/ 73025 h 479425"/>
                <a:gd name="connsiteX643" fmla="*/ 58738 w 388938"/>
                <a:gd name="connsiteY643" fmla="*/ 73025 h 479425"/>
                <a:gd name="connsiteX644" fmla="*/ 60325 w 388938"/>
                <a:gd name="connsiteY644" fmla="*/ 74613 h 479425"/>
                <a:gd name="connsiteX645" fmla="*/ 63500 w 388938"/>
                <a:gd name="connsiteY645" fmla="*/ 76200 h 479425"/>
                <a:gd name="connsiteX646" fmla="*/ 63500 w 388938"/>
                <a:gd name="connsiteY646" fmla="*/ 79375 h 479425"/>
                <a:gd name="connsiteX647" fmla="*/ 65088 w 388938"/>
                <a:gd name="connsiteY647" fmla="*/ 79375 h 479425"/>
                <a:gd name="connsiteX648" fmla="*/ 68263 w 388938"/>
                <a:gd name="connsiteY648" fmla="*/ 80963 h 479425"/>
                <a:gd name="connsiteX649" fmla="*/ 69850 w 388938"/>
                <a:gd name="connsiteY649" fmla="*/ 84138 h 479425"/>
                <a:gd name="connsiteX650" fmla="*/ 73025 w 388938"/>
                <a:gd name="connsiteY650" fmla="*/ 84138 h 479425"/>
                <a:gd name="connsiteX651" fmla="*/ 74613 w 388938"/>
                <a:gd name="connsiteY651" fmla="*/ 85725 h 479425"/>
                <a:gd name="connsiteX652" fmla="*/ 74613 w 388938"/>
                <a:gd name="connsiteY652" fmla="*/ 87313 h 479425"/>
                <a:gd name="connsiteX653" fmla="*/ 76200 w 388938"/>
                <a:gd name="connsiteY653" fmla="*/ 85725 h 479425"/>
                <a:gd name="connsiteX654" fmla="*/ 76200 w 388938"/>
                <a:gd name="connsiteY654" fmla="*/ 84138 h 479425"/>
                <a:gd name="connsiteX655" fmla="*/ 74613 w 388938"/>
                <a:gd name="connsiteY655" fmla="*/ 84138 h 479425"/>
                <a:gd name="connsiteX656" fmla="*/ 74613 w 388938"/>
                <a:gd name="connsiteY656" fmla="*/ 80963 h 479425"/>
                <a:gd name="connsiteX657" fmla="*/ 76200 w 388938"/>
                <a:gd name="connsiteY657" fmla="*/ 80963 h 479425"/>
                <a:gd name="connsiteX658" fmla="*/ 79375 w 388938"/>
                <a:gd name="connsiteY658" fmla="*/ 85725 h 479425"/>
                <a:gd name="connsiteX659" fmla="*/ 84138 w 388938"/>
                <a:gd name="connsiteY659" fmla="*/ 87313 h 479425"/>
                <a:gd name="connsiteX660" fmla="*/ 90488 w 388938"/>
                <a:gd name="connsiteY660" fmla="*/ 92075 h 479425"/>
                <a:gd name="connsiteX661" fmla="*/ 92075 w 388938"/>
                <a:gd name="connsiteY661" fmla="*/ 92075 h 479425"/>
                <a:gd name="connsiteX662" fmla="*/ 92075 w 388938"/>
                <a:gd name="connsiteY662" fmla="*/ 90488 h 479425"/>
                <a:gd name="connsiteX663" fmla="*/ 90488 w 388938"/>
                <a:gd name="connsiteY663" fmla="*/ 90488 h 479425"/>
                <a:gd name="connsiteX664" fmla="*/ 90488 w 388938"/>
                <a:gd name="connsiteY664" fmla="*/ 87313 h 479425"/>
                <a:gd name="connsiteX665" fmla="*/ 88900 w 388938"/>
                <a:gd name="connsiteY665" fmla="*/ 85725 h 479425"/>
                <a:gd name="connsiteX666" fmla="*/ 85725 w 388938"/>
                <a:gd name="connsiteY666" fmla="*/ 85725 h 479425"/>
                <a:gd name="connsiteX667" fmla="*/ 85725 w 388938"/>
                <a:gd name="connsiteY667" fmla="*/ 84138 h 479425"/>
                <a:gd name="connsiteX668" fmla="*/ 84138 w 388938"/>
                <a:gd name="connsiteY668" fmla="*/ 80963 h 479425"/>
                <a:gd name="connsiteX669" fmla="*/ 80963 w 388938"/>
                <a:gd name="connsiteY669" fmla="*/ 79375 h 479425"/>
                <a:gd name="connsiteX670" fmla="*/ 80963 w 388938"/>
                <a:gd name="connsiteY670" fmla="*/ 76200 h 479425"/>
                <a:gd name="connsiteX671" fmla="*/ 76200 w 388938"/>
                <a:gd name="connsiteY671" fmla="*/ 74613 h 479425"/>
                <a:gd name="connsiteX672" fmla="*/ 74613 w 388938"/>
                <a:gd name="connsiteY672" fmla="*/ 73025 h 479425"/>
                <a:gd name="connsiteX673" fmla="*/ 74613 w 388938"/>
                <a:gd name="connsiteY673" fmla="*/ 69850 h 479425"/>
                <a:gd name="connsiteX674" fmla="*/ 76200 w 388938"/>
                <a:gd name="connsiteY674" fmla="*/ 73025 h 479425"/>
                <a:gd name="connsiteX675" fmla="*/ 80963 w 388938"/>
                <a:gd name="connsiteY675" fmla="*/ 74613 h 479425"/>
                <a:gd name="connsiteX676" fmla="*/ 84138 w 388938"/>
                <a:gd name="connsiteY676" fmla="*/ 76200 h 479425"/>
                <a:gd name="connsiteX677" fmla="*/ 85725 w 388938"/>
                <a:gd name="connsiteY677" fmla="*/ 79375 h 479425"/>
                <a:gd name="connsiteX678" fmla="*/ 88900 w 388938"/>
                <a:gd name="connsiteY678" fmla="*/ 79375 h 479425"/>
                <a:gd name="connsiteX679" fmla="*/ 88900 w 388938"/>
                <a:gd name="connsiteY679" fmla="*/ 80963 h 479425"/>
                <a:gd name="connsiteX680" fmla="*/ 90488 w 388938"/>
                <a:gd name="connsiteY680" fmla="*/ 80963 h 479425"/>
                <a:gd name="connsiteX681" fmla="*/ 90488 w 388938"/>
                <a:gd name="connsiteY681" fmla="*/ 79375 h 479425"/>
                <a:gd name="connsiteX682" fmla="*/ 88900 w 388938"/>
                <a:gd name="connsiteY682" fmla="*/ 79375 h 479425"/>
                <a:gd name="connsiteX683" fmla="*/ 85725 w 388938"/>
                <a:gd name="connsiteY683" fmla="*/ 76200 h 479425"/>
                <a:gd name="connsiteX684" fmla="*/ 88900 w 388938"/>
                <a:gd name="connsiteY684" fmla="*/ 76200 h 479425"/>
                <a:gd name="connsiteX685" fmla="*/ 92075 w 388938"/>
                <a:gd name="connsiteY685" fmla="*/ 79375 h 479425"/>
                <a:gd name="connsiteX686" fmla="*/ 95250 w 388938"/>
                <a:gd name="connsiteY686" fmla="*/ 80963 h 479425"/>
                <a:gd name="connsiteX687" fmla="*/ 96838 w 388938"/>
                <a:gd name="connsiteY687" fmla="*/ 84138 h 479425"/>
                <a:gd name="connsiteX688" fmla="*/ 100013 w 388938"/>
                <a:gd name="connsiteY688" fmla="*/ 84138 h 479425"/>
                <a:gd name="connsiteX689" fmla="*/ 101600 w 388938"/>
                <a:gd name="connsiteY689" fmla="*/ 84138 h 479425"/>
                <a:gd name="connsiteX690" fmla="*/ 104775 w 388938"/>
                <a:gd name="connsiteY690" fmla="*/ 85725 h 479425"/>
                <a:gd name="connsiteX691" fmla="*/ 104775 w 388938"/>
                <a:gd name="connsiteY691" fmla="*/ 87313 h 479425"/>
                <a:gd name="connsiteX692" fmla="*/ 106363 w 388938"/>
                <a:gd name="connsiteY692" fmla="*/ 87313 h 479425"/>
                <a:gd name="connsiteX693" fmla="*/ 107950 w 388938"/>
                <a:gd name="connsiteY693" fmla="*/ 85725 h 479425"/>
                <a:gd name="connsiteX694" fmla="*/ 111125 w 388938"/>
                <a:gd name="connsiteY694" fmla="*/ 87313 h 479425"/>
                <a:gd name="connsiteX695" fmla="*/ 112713 w 388938"/>
                <a:gd name="connsiteY695" fmla="*/ 87313 h 479425"/>
                <a:gd name="connsiteX696" fmla="*/ 112713 w 388938"/>
                <a:gd name="connsiteY696" fmla="*/ 85725 h 479425"/>
                <a:gd name="connsiteX697" fmla="*/ 111125 w 388938"/>
                <a:gd name="connsiteY697" fmla="*/ 85725 h 479425"/>
                <a:gd name="connsiteX698" fmla="*/ 111125 w 388938"/>
                <a:gd name="connsiteY698" fmla="*/ 84138 h 479425"/>
                <a:gd name="connsiteX699" fmla="*/ 112713 w 388938"/>
                <a:gd name="connsiteY699" fmla="*/ 84138 h 479425"/>
                <a:gd name="connsiteX700" fmla="*/ 115888 w 388938"/>
                <a:gd name="connsiteY700" fmla="*/ 84138 h 479425"/>
                <a:gd name="connsiteX701" fmla="*/ 117475 w 388938"/>
                <a:gd name="connsiteY701" fmla="*/ 84138 h 479425"/>
                <a:gd name="connsiteX702" fmla="*/ 117475 w 388938"/>
                <a:gd name="connsiteY702" fmla="*/ 80963 h 479425"/>
                <a:gd name="connsiteX703" fmla="*/ 115888 w 388938"/>
                <a:gd name="connsiteY703" fmla="*/ 80963 h 479425"/>
                <a:gd name="connsiteX704" fmla="*/ 115888 w 388938"/>
                <a:gd name="connsiteY704" fmla="*/ 79375 h 479425"/>
                <a:gd name="connsiteX705" fmla="*/ 112713 w 388938"/>
                <a:gd name="connsiteY705" fmla="*/ 79375 h 479425"/>
                <a:gd name="connsiteX706" fmla="*/ 112713 w 388938"/>
                <a:gd name="connsiteY706" fmla="*/ 76200 h 479425"/>
                <a:gd name="connsiteX707" fmla="*/ 111125 w 388938"/>
                <a:gd name="connsiteY707" fmla="*/ 73025 h 479425"/>
                <a:gd name="connsiteX708" fmla="*/ 107950 w 388938"/>
                <a:gd name="connsiteY708" fmla="*/ 69850 h 479425"/>
                <a:gd name="connsiteX709" fmla="*/ 106363 w 388938"/>
                <a:gd name="connsiteY709" fmla="*/ 68263 h 479425"/>
                <a:gd name="connsiteX710" fmla="*/ 104775 w 388938"/>
                <a:gd name="connsiteY710" fmla="*/ 65088 h 479425"/>
                <a:gd name="connsiteX711" fmla="*/ 106363 w 388938"/>
                <a:gd name="connsiteY711" fmla="*/ 63500 h 479425"/>
                <a:gd name="connsiteX712" fmla="*/ 106363 w 388938"/>
                <a:gd name="connsiteY712" fmla="*/ 60325 h 479425"/>
                <a:gd name="connsiteX713" fmla="*/ 106363 w 388938"/>
                <a:gd name="connsiteY713" fmla="*/ 58738 h 479425"/>
                <a:gd name="connsiteX714" fmla="*/ 104775 w 388938"/>
                <a:gd name="connsiteY714" fmla="*/ 58738 h 479425"/>
                <a:gd name="connsiteX715" fmla="*/ 377825 w 388938"/>
                <a:gd name="connsiteY715" fmla="*/ 0 h 479425"/>
                <a:gd name="connsiteX716" fmla="*/ 379413 w 388938"/>
                <a:gd name="connsiteY716" fmla="*/ 0 h 479425"/>
                <a:gd name="connsiteX717" fmla="*/ 379413 w 388938"/>
                <a:gd name="connsiteY717" fmla="*/ 1588 h 479425"/>
                <a:gd name="connsiteX718" fmla="*/ 377825 w 388938"/>
                <a:gd name="connsiteY718" fmla="*/ 1588 h 47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</a:cxnLst>
              <a:rect l="l" t="t" r="r" b="b"/>
              <a:pathLst>
                <a:path w="388938" h="479425">
                  <a:moveTo>
                    <a:pt x="368300" y="398463"/>
                  </a:moveTo>
                  <a:lnTo>
                    <a:pt x="371475" y="398463"/>
                  </a:lnTo>
                  <a:lnTo>
                    <a:pt x="371475" y="400050"/>
                  </a:lnTo>
                  <a:lnTo>
                    <a:pt x="368300" y="400050"/>
                  </a:lnTo>
                  <a:close/>
                  <a:moveTo>
                    <a:pt x="368300" y="393700"/>
                  </a:moveTo>
                  <a:lnTo>
                    <a:pt x="371475" y="393700"/>
                  </a:lnTo>
                  <a:lnTo>
                    <a:pt x="368300" y="398463"/>
                  </a:lnTo>
                  <a:lnTo>
                    <a:pt x="368300" y="395288"/>
                  </a:lnTo>
                  <a:close/>
                  <a:moveTo>
                    <a:pt x="333376" y="230188"/>
                  </a:moveTo>
                  <a:lnTo>
                    <a:pt x="334963" y="230188"/>
                  </a:lnTo>
                  <a:lnTo>
                    <a:pt x="334169" y="230981"/>
                  </a:lnTo>
                  <a:close/>
                  <a:moveTo>
                    <a:pt x="331788" y="228600"/>
                  </a:moveTo>
                  <a:lnTo>
                    <a:pt x="333376" y="230188"/>
                  </a:lnTo>
                  <a:lnTo>
                    <a:pt x="331788" y="230188"/>
                  </a:lnTo>
                  <a:close/>
                  <a:moveTo>
                    <a:pt x="15875" y="92075"/>
                  </a:moveTo>
                  <a:lnTo>
                    <a:pt x="17463" y="95250"/>
                  </a:lnTo>
                  <a:lnTo>
                    <a:pt x="15875" y="95250"/>
                  </a:lnTo>
                  <a:close/>
                  <a:moveTo>
                    <a:pt x="22225" y="85725"/>
                  </a:moveTo>
                  <a:lnTo>
                    <a:pt x="25400" y="87313"/>
                  </a:lnTo>
                  <a:lnTo>
                    <a:pt x="26988" y="90488"/>
                  </a:lnTo>
                  <a:lnTo>
                    <a:pt x="28575" y="90488"/>
                  </a:lnTo>
                  <a:lnTo>
                    <a:pt x="28575" y="92075"/>
                  </a:lnTo>
                  <a:lnTo>
                    <a:pt x="26988" y="92075"/>
                  </a:lnTo>
                  <a:lnTo>
                    <a:pt x="25400" y="90488"/>
                  </a:lnTo>
                  <a:close/>
                  <a:moveTo>
                    <a:pt x="0" y="80963"/>
                  </a:moveTo>
                  <a:lnTo>
                    <a:pt x="1588" y="84138"/>
                  </a:lnTo>
                  <a:lnTo>
                    <a:pt x="0" y="84138"/>
                  </a:lnTo>
                  <a:close/>
                  <a:moveTo>
                    <a:pt x="15875" y="73025"/>
                  </a:moveTo>
                  <a:lnTo>
                    <a:pt x="17463" y="73025"/>
                  </a:lnTo>
                  <a:lnTo>
                    <a:pt x="20638" y="74613"/>
                  </a:lnTo>
                  <a:lnTo>
                    <a:pt x="22225" y="76200"/>
                  </a:lnTo>
                  <a:lnTo>
                    <a:pt x="25400" y="79375"/>
                  </a:lnTo>
                  <a:lnTo>
                    <a:pt x="22225" y="79375"/>
                  </a:lnTo>
                  <a:lnTo>
                    <a:pt x="20638" y="79375"/>
                  </a:lnTo>
                  <a:lnTo>
                    <a:pt x="17463" y="79375"/>
                  </a:lnTo>
                  <a:lnTo>
                    <a:pt x="17463" y="80963"/>
                  </a:lnTo>
                  <a:lnTo>
                    <a:pt x="15875" y="80963"/>
                  </a:lnTo>
                  <a:lnTo>
                    <a:pt x="14288" y="79375"/>
                  </a:lnTo>
                  <a:lnTo>
                    <a:pt x="14288" y="76200"/>
                  </a:lnTo>
                  <a:lnTo>
                    <a:pt x="11113" y="76200"/>
                  </a:lnTo>
                  <a:lnTo>
                    <a:pt x="11113" y="74613"/>
                  </a:lnTo>
                  <a:lnTo>
                    <a:pt x="14288" y="74613"/>
                  </a:lnTo>
                  <a:lnTo>
                    <a:pt x="15875" y="76200"/>
                  </a:lnTo>
                  <a:lnTo>
                    <a:pt x="15875" y="74613"/>
                  </a:lnTo>
                  <a:close/>
                  <a:moveTo>
                    <a:pt x="52388" y="65088"/>
                  </a:moveTo>
                  <a:lnTo>
                    <a:pt x="53975" y="65088"/>
                  </a:lnTo>
                  <a:lnTo>
                    <a:pt x="53975" y="73025"/>
                  </a:lnTo>
                  <a:lnTo>
                    <a:pt x="52388" y="69850"/>
                  </a:lnTo>
                  <a:lnTo>
                    <a:pt x="49213" y="68263"/>
                  </a:lnTo>
                  <a:lnTo>
                    <a:pt x="52388" y="68263"/>
                  </a:lnTo>
                  <a:close/>
                  <a:moveTo>
                    <a:pt x="11113" y="65088"/>
                  </a:moveTo>
                  <a:lnTo>
                    <a:pt x="14288" y="68263"/>
                  </a:lnTo>
                  <a:lnTo>
                    <a:pt x="14288" y="69850"/>
                  </a:lnTo>
                  <a:lnTo>
                    <a:pt x="15875" y="73025"/>
                  </a:lnTo>
                  <a:lnTo>
                    <a:pt x="14288" y="73025"/>
                  </a:lnTo>
                  <a:lnTo>
                    <a:pt x="11113" y="69850"/>
                  </a:lnTo>
                  <a:lnTo>
                    <a:pt x="9525" y="69850"/>
                  </a:lnTo>
                  <a:lnTo>
                    <a:pt x="6350" y="68263"/>
                  </a:lnTo>
                  <a:lnTo>
                    <a:pt x="9525" y="68263"/>
                  </a:lnTo>
                  <a:lnTo>
                    <a:pt x="11113" y="68263"/>
                  </a:lnTo>
                  <a:close/>
                  <a:moveTo>
                    <a:pt x="68263" y="63500"/>
                  </a:moveTo>
                  <a:lnTo>
                    <a:pt x="69850" y="63500"/>
                  </a:lnTo>
                  <a:lnTo>
                    <a:pt x="73025" y="63500"/>
                  </a:lnTo>
                  <a:lnTo>
                    <a:pt x="73025" y="65088"/>
                  </a:lnTo>
                  <a:lnTo>
                    <a:pt x="74613" y="65088"/>
                  </a:lnTo>
                  <a:lnTo>
                    <a:pt x="74613" y="68263"/>
                  </a:lnTo>
                  <a:lnTo>
                    <a:pt x="74613" y="69850"/>
                  </a:lnTo>
                  <a:close/>
                  <a:moveTo>
                    <a:pt x="9525" y="63500"/>
                  </a:moveTo>
                  <a:lnTo>
                    <a:pt x="11113" y="65088"/>
                  </a:lnTo>
                  <a:lnTo>
                    <a:pt x="9525" y="65088"/>
                  </a:lnTo>
                  <a:close/>
                  <a:moveTo>
                    <a:pt x="106363" y="57150"/>
                  </a:moveTo>
                  <a:lnTo>
                    <a:pt x="107950" y="58738"/>
                  </a:lnTo>
                  <a:lnTo>
                    <a:pt x="111125" y="58738"/>
                  </a:lnTo>
                  <a:lnTo>
                    <a:pt x="112713" y="60325"/>
                  </a:lnTo>
                  <a:lnTo>
                    <a:pt x="112713" y="63500"/>
                  </a:lnTo>
                  <a:lnTo>
                    <a:pt x="112713" y="65088"/>
                  </a:lnTo>
                  <a:lnTo>
                    <a:pt x="115888" y="65088"/>
                  </a:lnTo>
                  <a:lnTo>
                    <a:pt x="115888" y="68263"/>
                  </a:lnTo>
                  <a:lnTo>
                    <a:pt x="117475" y="68263"/>
                  </a:lnTo>
                  <a:lnTo>
                    <a:pt x="119063" y="68263"/>
                  </a:lnTo>
                  <a:lnTo>
                    <a:pt x="117475" y="65088"/>
                  </a:lnTo>
                  <a:lnTo>
                    <a:pt x="117475" y="63500"/>
                  </a:lnTo>
                  <a:lnTo>
                    <a:pt x="115888" y="58738"/>
                  </a:lnTo>
                  <a:lnTo>
                    <a:pt x="117475" y="60325"/>
                  </a:lnTo>
                  <a:lnTo>
                    <a:pt x="119063" y="60325"/>
                  </a:lnTo>
                  <a:lnTo>
                    <a:pt x="122238" y="60325"/>
                  </a:lnTo>
                  <a:lnTo>
                    <a:pt x="123825" y="60325"/>
                  </a:lnTo>
                  <a:lnTo>
                    <a:pt x="127000" y="63500"/>
                  </a:lnTo>
                  <a:lnTo>
                    <a:pt x="127000" y="65088"/>
                  </a:lnTo>
                  <a:lnTo>
                    <a:pt x="128588" y="65088"/>
                  </a:lnTo>
                  <a:lnTo>
                    <a:pt x="128588" y="68263"/>
                  </a:lnTo>
                  <a:lnTo>
                    <a:pt x="131763" y="68263"/>
                  </a:lnTo>
                  <a:lnTo>
                    <a:pt x="133350" y="69850"/>
                  </a:lnTo>
                  <a:lnTo>
                    <a:pt x="133350" y="68263"/>
                  </a:lnTo>
                  <a:lnTo>
                    <a:pt x="131763" y="65088"/>
                  </a:lnTo>
                  <a:lnTo>
                    <a:pt x="133350" y="65088"/>
                  </a:lnTo>
                  <a:lnTo>
                    <a:pt x="134938" y="68263"/>
                  </a:lnTo>
                  <a:lnTo>
                    <a:pt x="138113" y="69850"/>
                  </a:lnTo>
                  <a:lnTo>
                    <a:pt x="134938" y="69850"/>
                  </a:lnTo>
                  <a:lnTo>
                    <a:pt x="134938" y="73025"/>
                  </a:lnTo>
                  <a:lnTo>
                    <a:pt x="138113" y="73025"/>
                  </a:lnTo>
                  <a:lnTo>
                    <a:pt x="139700" y="73025"/>
                  </a:lnTo>
                  <a:lnTo>
                    <a:pt x="142875" y="73025"/>
                  </a:lnTo>
                  <a:lnTo>
                    <a:pt x="147638" y="76200"/>
                  </a:lnTo>
                  <a:lnTo>
                    <a:pt x="149225" y="79375"/>
                  </a:lnTo>
                  <a:lnTo>
                    <a:pt x="150813" y="79375"/>
                  </a:lnTo>
                  <a:lnTo>
                    <a:pt x="153988" y="80963"/>
                  </a:lnTo>
                  <a:lnTo>
                    <a:pt x="155575" y="85725"/>
                  </a:lnTo>
                  <a:lnTo>
                    <a:pt x="158750" y="87313"/>
                  </a:lnTo>
                  <a:lnTo>
                    <a:pt x="160338" y="87313"/>
                  </a:lnTo>
                  <a:lnTo>
                    <a:pt x="163513" y="90488"/>
                  </a:lnTo>
                  <a:lnTo>
                    <a:pt x="165100" y="90488"/>
                  </a:lnTo>
                  <a:lnTo>
                    <a:pt x="166688" y="92075"/>
                  </a:lnTo>
                  <a:lnTo>
                    <a:pt x="169863" y="92075"/>
                  </a:lnTo>
                  <a:lnTo>
                    <a:pt x="171450" y="96838"/>
                  </a:lnTo>
                  <a:lnTo>
                    <a:pt x="174625" y="101600"/>
                  </a:lnTo>
                  <a:lnTo>
                    <a:pt x="176213" y="101600"/>
                  </a:lnTo>
                  <a:lnTo>
                    <a:pt x="179388" y="103188"/>
                  </a:lnTo>
                  <a:lnTo>
                    <a:pt x="179388" y="106363"/>
                  </a:lnTo>
                  <a:lnTo>
                    <a:pt x="180975" y="106363"/>
                  </a:lnTo>
                  <a:lnTo>
                    <a:pt x="180975" y="107950"/>
                  </a:lnTo>
                  <a:lnTo>
                    <a:pt x="182563" y="107950"/>
                  </a:lnTo>
                  <a:lnTo>
                    <a:pt x="182563" y="111125"/>
                  </a:lnTo>
                  <a:lnTo>
                    <a:pt x="185738" y="111125"/>
                  </a:lnTo>
                  <a:lnTo>
                    <a:pt x="185738" y="107950"/>
                  </a:lnTo>
                  <a:lnTo>
                    <a:pt x="187325" y="107950"/>
                  </a:lnTo>
                  <a:lnTo>
                    <a:pt x="190500" y="107950"/>
                  </a:lnTo>
                  <a:lnTo>
                    <a:pt x="190500" y="111125"/>
                  </a:lnTo>
                  <a:lnTo>
                    <a:pt x="193675" y="112713"/>
                  </a:lnTo>
                  <a:lnTo>
                    <a:pt x="193675" y="115888"/>
                  </a:lnTo>
                  <a:lnTo>
                    <a:pt x="196850" y="115888"/>
                  </a:lnTo>
                  <a:lnTo>
                    <a:pt x="196850" y="117475"/>
                  </a:lnTo>
                  <a:lnTo>
                    <a:pt x="198438" y="119063"/>
                  </a:lnTo>
                  <a:lnTo>
                    <a:pt x="201613" y="122238"/>
                  </a:lnTo>
                  <a:lnTo>
                    <a:pt x="203200" y="122238"/>
                  </a:lnTo>
                  <a:lnTo>
                    <a:pt x="203200" y="123825"/>
                  </a:lnTo>
                  <a:lnTo>
                    <a:pt x="206375" y="127000"/>
                  </a:lnTo>
                  <a:lnTo>
                    <a:pt x="207963" y="127000"/>
                  </a:lnTo>
                  <a:lnTo>
                    <a:pt x="209550" y="128588"/>
                  </a:lnTo>
                  <a:lnTo>
                    <a:pt x="212725" y="131763"/>
                  </a:lnTo>
                  <a:lnTo>
                    <a:pt x="214313" y="133350"/>
                  </a:lnTo>
                  <a:lnTo>
                    <a:pt x="214313" y="134938"/>
                  </a:lnTo>
                  <a:lnTo>
                    <a:pt x="217488" y="138113"/>
                  </a:lnTo>
                  <a:lnTo>
                    <a:pt x="219075" y="138113"/>
                  </a:lnTo>
                  <a:lnTo>
                    <a:pt x="219075" y="139700"/>
                  </a:lnTo>
                  <a:lnTo>
                    <a:pt x="222250" y="142875"/>
                  </a:lnTo>
                  <a:lnTo>
                    <a:pt x="223838" y="144463"/>
                  </a:lnTo>
                  <a:lnTo>
                    <a:pt x="225425" y="147638"/>
                  </a:lnTo>
                  <a:lnTo>
                    <a:pt x="228600" y="149225"/>
                  </a:lnTo>
                  <a:lnTo>
                    <a:pt x="230188" y="150813"/>
                  </a:lnTo>
                  <a:lnTo>
                    <a:pt x="234950" y="153988"/>
                  </a:lnTo>
                  <a:lnTo>
                    <a:pt x="238125" y="155575"/>
                  </a:lnTo>
                  <a:lnTo>
                    <a:pt x="239713" y="158750"/>
                  </a:lnTo>
                  <a:lnTo>
                    <a:pt x="244475" y="161925"/>
                  </a:lnTo>
                  <a:lnTo>
                    <a:pt x="250825" y="169863"/>
                  </a:lnTo>
                  <a:lnTo>
                    <a:pt x="254000" y="171450"/>
                  </a:lnTo>
                  <a:lnTo>
                    <a:pt x="255588" y="171450"/>
                  </a:lnTo>
                  <a:lnTo>
                    <a:pt x="257175" y="174625"/>
                  </a:lnTo>
                  <a:lnTo>
                    <a:pt x="257175" y="176213"/>
                  </a:lnTo>
                  <a:lnTo>
                    <a:pt x="257175" y="177800"/>
                  </a:lnTo>
                  <a:lnTo>
                    <a:pt x="260350" y="177800"/>
                  </a:lnTo>
                  <a:lnTo>
                    <a:pt x="265113" y="180975"/>
                  </a:lnTo>
                  <a:lnTo>
                    <a:pt x="269875" y="180975"/>
                  </a:lnTo>
                  <a:lnTo>
                    <a:pt x="271463" y="182563"/>
                  </a:lnTo>
                  <a:lnTo>
                    <a:pt x="277813" y="187325"/>
                  </a:lnTo>
                  <a:lnTo>
                    <a:pt x="280988" y="190500"/>
                  </a:lnTo>
                  <a:lnTo>
                    <a:pt x="282575" y="192088"/>
                  </a:lnTo>
                  <a:lnTo>
                    <a:pt x="282575" y="193675"/>
                  </a:lnTo>
                  <a:lnTo>
                    <a:pt x="284163" y="196850"/>
                  </a:lnTo>
                  <a:lnTo>
                    <a:pt x="288925" y="201613"/>
                  </a:lnTo>
                  <a:lnTo>
                    <a:pt x="292100" y="203200"/>
                  </a:lnTo>
                  <a:lnTo>
                    <a:pt x="293688" y="206375"/>
                  </a:lnTo>
                  <a:lnTo>
                    <a:pt x="296863" y="207963"/>
                  </a:lnTo>
                  <a:lnTo>
                    <a:pt x="298450" y="209550"/>
                  </a:lnTo>
                  <a:lnTo>
                    <a:pt x="300038" y="212725"/>
                  </a:lnTo>
                  <a:lnTo>
                    <a:pt x="303213" y="214313"/>
                  </a:lnTo>
                  <a:lnTo>
                    <a:pt x="304800" y="217488"/>
                  </a:lnTo>
                  <a:lnTo>
                    <a:pt x="307975" y="219075"/>
                  </a:lnTo>
                  <a:lnTo>
                    <a:pt x="309563" y="219075"/>
                  </a:lnTo>
                  <a:lnTo>
                    <a:pt x="312738" y="219075"/>
                  </a:lnTo>
                  <a:lnTo>
                    <a:pt x="314325" y="222250"/>
                  </a:lnTo>
                  <a:lnTo>
                    <a:pt x="315913" y="223838"/>
                  </a:lnTo>
                  <a:lnTo>
                    <a:pt x="319088" y="223838"/>
                  </a:lnTo>
                  <a:lnTo>
                    <a:pt x="320675" y="223838"/>
                  </a:lnTo>
                  <a:lnTo>
                    <a:pt x="323850" y="223838"/>
                  </a:lnTo>
                  <a:lnTo>
                    <a:pt x="323850" y="225425"/>
                  </a:lnTo>
                  <a:lnTo>
                    <a:pt x="325438" y="225425"/>
                  </a:lnTo>
                  <a:lnTo>
                    <a:pt x="325438" y="228600"/>
                  </a:lnTo>
                  <a:lnTo>
                    <a:pt x="325438" y="230188"/>
                  </a:lnTo>
                  <a:lnTo>
                    <a:pt x="328613" y="230188"/>
                  </a:lnTo>
                  <a:lnTo>
                    <a:pt x="330200" y="233363"/>
                  </a:lnTo>
                  <a:lnTo>
                    <a:pt x="331788" y="233363"/>
                  </a:lnTo>
                  <a:lnTo>
                    <a:pt x="334169" y="230981"/>
                  </a:lnTo>
                  <a:lnTo>
                    <a:pt x="344488" y="241300"/>
                  </a:lnTo>
                  <a:lnTo>
                    <a:pt x="347663" y="249238"/>
                  </a:lnTo>
                  <a:lnTo>
                    <a:pt x="352425" y="255588"/>
                  </a:lnTo>
                  <a:lnTo>
                    <a:pt x="355600" y="260350"/>
                  </a:lnTo>
                  <a:lnTo>
                    <a:pt x="357188" y="265113"/>
                  </a:lnTo>
                  <a:lnTo>
                    <a:pt x="358775" y="266700"/>
                  </a:lnTo>
                  <a:lnTo>
                    <a:pt x="361950" y="268288"/>
                  </a:lnTo>
                  <a:lnTo>
                    <a:pt x="361950" y="271463"/>
                  </a:lnTo>
                  <a:lnTo>
                    <a:pt x="363538" y="273050"/>
                  </a:lnTo>
                  <a:lnTo>
                    <a:pt x="366713" y="276225"/>
                  </a:lnTo>
                  <a:lnTo>
                    <a:pt x="368300" y="280988"/>
                  </a:lnTo>
                  <a:lnTo>
                    <a:pt x="371475" y="284163"/>
                  </a:lnTo>
                  <a:lnTo>
                    <a:pt x="373063" y="287338"/>
                  </a:lnTo>
                  <a:lnTo>
                    <a:pt x="374650" y="287338"/>
                  </a:lnTo>
                  <a:lnTo>
                    <a:pt x="374650" y="288925"/>
                  </a:lnTo>
                  <a:lnTo>
                    <a:pt x="374650" y="292100"/>
                  </a:lnTo>
                  <a:lnTo>
                    <a:pt x="374650" y="293688"/>
                  </a:lnTo>
                  <a:lnTo>
                    <a:pt x="377826" y="296863"/>
                  </a:lnTo>
                  <a:lnTo>
                    <a:pt x="377826" y="300038"/>
                  </a:lnTo>
                  <a:lnTo>
                    <a:pt x="379413" y="303213"/>
                  </a:lnTo>
                  <a:lnTo>
                    <a:pt x="379413" y="304800"/>
                  </a:lnTo>
                  <a:lnTo>
                    <a:pt x="382588" y="307975"/>
                  </a:lnTo>
                  <a:lnTo>
                    <a:pt x="382588" y="309563"/>
                  </a:lnTo>
                  <a:lnTo>
                    <a:pt x="384176" y="309563"/>
                  </a:lnTo>
                  <a:lnTo>
                    <a:pt x="387350" y="309563"/>
                  </a:lnTo>
                  <a:lnTo>
                    <a:pt x="387350" y="311150"/>
                  </a:lnTo>
                  <a:lnTo>
                    <a:pt x="387350" y="314325"/>
                  </a:lnTo>
                  <a:lnTo>
                    <a:pt x="387350" y="315913"/>
                  </a:lnTo>
                  <a:lnTo>
                    <a:pt x="387350" y="320675"/>
                  </a:lnTo>
                  <a:lnTo>
                    <a:pt x="387350" y="323850"/>
                  </a:lnTo>
                  <a:lnTo>
                    <a:pt x="388938" y="325438"/>
                  </a:lnTo>
                  <a:lnTo>
                    <a:pt x="388938" y="327025"/>
                  </a:lnTo>
                  <a:lnTo>
                    <a:pt x="388938" y="330200"/>
                  </a:lnTo>
                  <a:lnTo>
                    <a:pt x="387350" y="330200"/>
                  </a:lnTo>
                  <a:lnTo>
                    <a:pt x="384176" y="330200"/>
                  </a:lnTo>
                  <a:lnTo>
                    <a:pt x="382588" y="330200"/>
                  </a:lnTo>
                  <a:lnTo>
                    <a:pt x="379413" y="330200"/>
                  </a:lnTo>
                  <a:lnTo>
                    <a:pt x="379413" y="331788"/>
                  </a:lnTo>
                  <a:lnTo>
                    <a:pt x="382588" y="334963"/>
                  </a:lnTo>
                  <a:lnTo>
                    <a:pt x="382588" y="336550"/>
                  </a:lnTo>
                  <a:lnTo>
                    <a:pt x="382588" y="339725"/>
                  </a:lnTo>
                  <a:lnTo>
                    <a:pt x="382588" y="342900"/>
                  </a:lnTo>
                  <a:lnTo>
                    <a:pt x="384176" y="346075"/>
                  </a:lnTo>
                  <a:lnTo>
                    <a:pt x="387350" y="346075"/>
                  </a:lnTo>
                  <a:lnTo>
                    <a:pt x="388938" y="347663"/>
                  </a:lnTo>
                  <a:lnTo>
                    <a:pt x="388938" y="352425"/>
                  </a:lnTo>
                  <a:lnTo>
                    <a:pt x="388938" y="357188"/>
                  </a:lnTo>
                  <a:lnTo>
                    <a:pt x="388938" y="358775"/>
                  </a:lnTo>
                  <a:lnTo>
                    <a:pt x="387350" y="361950"/>
                  </a:lnTo>
                  <a:lnTo>
                    <a:pt x="387350" y="363538"/>
                  </a:lnTo>
                  <a:lnTo>
                    <a:pt x="384176" y="366713"/>
                  </a:lnTo>
                  <a:lnTo>
                    <a:pt x="384176" y="368300"/>
                  </a:lnTo>
                  <a:lnTo>
                    <a:pt x="382588" y="373063"/>
                  </a:lnTo>
                  <a:lnTo>
                    <a:pt x="382588" y="374650"/>
                  </a:lnTo>
                  <a:lnTo>
                    <a:pt x="382588" y="377825"/>
                  </a:lnTo>
                  <a:lnTo>
                    <a:pt x="382588" y="379413"/>
                  </a:lnTo>
                  <a:lnTo>
                    <a:pt x="379413" y="379413"/>
                  </a:lnTo>
                  <a:lnTo>
                    <a:pt x="379413" y="382588"/>
                  </a:lnTo>
                  <a:lnTo>
                    <a:pt x="377826" y="382588"/>
                  </a:lnTo>
                  <a:lnTo>
                    <a:pt x="374650" y="384175"/>
                  </a:lnTo>
                  <a:lnTo>
                    <a:pt x="374650" y="385763"/>
                  </a:lnTo>
                  <a:lnTo>
                    <a:pt x="374650" y="388938"/>
                  </a:lnTo>
                  <a:lnTo>
                    <a:pt x="374650" y="390525"/>
                  </a:lnTo>
                  <a:lnTo>
                    <a:pt x="373063" y="390525"/>
                  </a:lnTo>
                  <a:lnTo>
                    <a:pt x="371475" y="393700"/>
                  </a:lnTo>
                  <a:lnTo>
                    <a:pt x="371475" y="390525"/>
                  </a:lnTo>
                  <a:lnTo>
                    <a:pt x="371475" y="388938"/>
                  </a:lnTo>
                  <a:lnTo>
                    <a:pt x="371475" y="385763"/>
                  </a:lnTo>
                  <a:lnTo>
                    <a:pt x="371475" y="384175"/>
                  </a:lnTo>
                  <a:lnTo>
                    <a:pt x="371475" y="382588"/>
                  </a:lnTo>
                  <a:lnTo>
                    <a:pt x="371475" y="382588"/>
                  </a:lnTo>
                  <a:lnTo>
                    <a:pt x="368300" y="382588"/>
                  </a:lnTo>
                  <a:lnTo>
                    <a:pt x="366713" y="384175"/>
                  </a:lnTo>
                  <a:lnTo>
                    <a:pt x="366713" y="385763"/>
                  </a:lnTo>
                  <a:lnTo>
                    <a:pt x="363538" y="385763"/>
                  </a:lnTo>
                  <a:lnTo>
                    <a:pt x="363538" y="388938"/>
                  </a:lnTo>
                  <a:lnTo>
                    <a:pt x="361950" y="388938"/>
                  </a:lnTo>
                  <a:lnTo>
                    <a:pt x="361950" y="390525"/>
                  </a:lnTo>
                  <a:lnTo>
                    <a:pt x="361950" y="393700"/>
                  </a:lnTo>
                  <a:lnTo>
                    <a:pt x="358775" y="395288"/>
                  </a:lnTo>
                  <a:lnTo>
                    <a:pt x="358775" y="398463"/>
                  </a:lnTo>
                  <a:lnTo>
                    <a:pt x="358775" y="400050"/>
                  </a:lnTo>
                  <a:lnTo>
                    <a:pt x="357188" y="401638"/>
                  </a:lnTo>
                  <a:lnTo>
                    <a:pt x="357188" y="404813"/>
                  </a:lnTo>
                  <a:lnTo>
                    <a:pt x="355600" y="406400"/>
                  </a:lnTo>
                  <a:lnTo>
                    <a:pt x="357188" y="406400"/>
                  </a:lnTo>
                  <a:lnTo>
                    <a:pt x="357188" y="409575"/>
                  </a:lnTo>
                  <a:lnTo>
                    <a:pt x="357188" y="411163"/>
                  </a:lnTo>
                  <a:lnTo>
                    <a:pt x="357188" y="414338"/>
                  </a:lnTo>
                  <a:lnTo>
                    <a:pt x="355600" y="414338"/>
                  </a:lnTo>
                  <a:lnTo>
                    <a:pt x="352425" y="415925"/>
                  </a:lnTo>
                  <a:lnTo>
                    <a:pt x="352425" y="417513"/>
                  </a:lnTo>
                  <a:lnTo>
                    <a:pt x="350838" y="417513"/>
                  </a:lnTo>
                  <a:lnTo>
                    <a:pt x="350838" y="420688"/>
                  </a:lnTo>
                  <a:lnTo>
                    <a:pt x="347663" y="417513"/>
                  </a:lnTo>
                  <a:lnTo>
                    <a:pt x="350838" y="415925"/>
                  </a:lnTo>
                  <a:lnTo>
                    <a:pt x="352425" y="414338"/>
                  </a:lnTo>
                  <a:lnTo>
                    <a:pt x="352425" y="411163"/>
                  </a:lnTo>
                  <a:lnTo>
                    <a:pt x="352425" y="409575"/>
                  </a:lnTo>
                  <a:lnTo>
                    <a:pt x="355600" y="409575"/>
                  </a:lnTo>
                  <a:lnTo>
                    <a:pt x="352425" y="406400"/>
                  </a:lnTo>
                  <a:lnTo>
                    <a:pt x="350838" y="406400"/>
                  </a:lnTo>
                  <a:lnTo>
                    <a:pt x="350838" y="409575"/>
                  </a:lnTo>
                  <a:lnTo>
                    <a:pt x="350838" y="411163"/>
                  </a:lnTo>
                  <a:lnTo>
                    <a:pt x="347663" y="411163"/>
                  </a:lnTo>
                  <a:lnTo>
                    <a:pt x="346075" y="414338"/>
                  </a:lnTo>
                  <a:lnTo>
                    <a:pt x="346075" y="415925"/>
                  </a:lnTo>
                  <a:lnTo>
                    <a:pt x="346075" y="417513"/>
                  </a:lnTo>
                  <a:lnTo>
                    <a:pt x="344488" y="422275"/>
                  </a:lnTo>
                  <a:lnTo>
                    <a:pt x="341313" y="427038"/>
                  </a:lnTo>
                  <a:lnTo>
                    <a:pt x="341313" y="430213"/>
                  </a:lnTo>
                  <a:lnTo>
                    <a:pt x="339725" y="430213"/>
                  </a:lnTo>
                  <a:lnTo>
                    <a:pt x="339725" y="427038"/>
                  </a:lnTo>
                  <a:lnTo>
                    <a:pt x="339725" y="425450"/>
                  </a:lnTo>
                  <a:lnTo>
                    <a:pt x="336550" y="425450"/>
                  </a:lnTo>
                  <a:lnTo>
                    <a:pt x="334963" y="425450"/>
                  </a:lnTo>
                  <a:lnTo>
                    <a:pt x="331788" y="427038"/>
                  </a:lnTo>
                  <a:lnTo>
                    <a:pt x="331788" y="430213"/>
                  </a:lnTo>
                  <a:lnTo>
                    <a:pt x="331788" y="431800"/>
                  </a:lnTo>
                  <a:lnTo>
                    <a:pt x="330200" y="433388"/>
                  </a:lnTo>
                  <a:lnTo>
                    <a:pt x="330200" y="436563"/>
                  </a:lnTo>
                  <a:lnTo>
                    <a:pt x="328613" y="436563"/>
                  </a:lnTo>
                  <a:lnTo>
                    <a:pt x="325438" y="436563"/>
                  </a:lnTo>
                  <a:lnTo>
                    <a:pt x="325438" y="438150"/>
                  </a:lnTo>
                  <a:lnTo>
                    <a:pt x="325438" y="441325"/>
                  </a:lnTo>
                  <a:lnTo>
                    <a:pt x="323850" y="441325"/>
                  </a:lnTo>
                  <a:lnTo>
                    <a:pt x="323850" y="442913"/>
                  </a:lnTo>
                  <a:lnTo>
                    <a:pt x="320675" y="446088"/>
                  </a:lnTo>
                  <a:lnTo>
                    <a:pt x="320675" y="447675"/>
                  </a:lnTo>
                  <a:lnTo>
                    <a:pt x="320675" y="449263"/>
                  </a:lnTo>
                  <a:lnTo>
                    <a:pt x="320675" y="452438"/>
                  </a:lnTo>
                  <a:lnTo>
                    <a:pt x="319088" y="454025"/>
                  </a:lnTo>
                  <a:lnTo>
                    <a:pt x="315913" y="457200"/>
                  </a:lnTo>
                  <a:lnTo>
                    <a:pt x="315913" y="458788"/>
                  </a:lnTo>
                  <a:lnTo>
                    <a:pt x="315913" y="460375"/>
                  </a:lnTo>
                  <a:lnTo>
                    <a:pt x="314325" y="460375"/>
                  </a:lnTo>
                  <a:lnTo>
                    <a:pt x="309563" y="460375"/>
                  </a:lnTo>
                  <a:lnTo>
                    <a:pt x="309563" y="463550"/>
                  </a:lnTo>
                  <a:lnTo>
                    <a:pt x="307975" y="463550"/>
                  </a:lnTo>
                  <a:lnTo>
                    <a:pt x="307975" y="465138"/>
                  </a:lnTo>
                  <a:lnTo>
                    <a:pt x="304800" y="468313"/>
                  </a:lnTo>
                  <a:lnTo>
                    <a:pt x="303213" y="469900"/>
                  </a:lnTo>
                  <a:lnTo>
                    <a:pt x="300038" y="474663"/>
                  </a:lnTo>
                  <a:lnTo>
                    <a:pt x="300038" y="469900"/>
                  </a:lnTo>
                  <a:lnTo>
                    <a:pt x="298450" y="469900"/>
                  </a:lnTo>
                  <a:lnTo>
                    <a:pt x="296863" y="469900"/>
                  </a:lnTo>
                  <a:lnTo>
                    <a:pt x="296863" y="473075"/>
                  </a:lnTo>
                  <a:lnTo>
                    <a:pt x="293688" y="474663"/>
                  </a:lnTo>
                  <a:lnTo>
                    <a:pt x="293688" y="473075"/>
                  </a:lnTo>
                  <a:lnTo>
                    <a:pt x="293688" y="469900"/>
                  </a:lnTo>
                  <a:lnTo>
                    <a:pt x="292100" y="469900"/>
                  </a:lnTo>
                  <a:lnTo>
                    <a:pt x="288925" y="473075"/>
                  </a:lnTo>
                  <a:lnTo>
                    <a:pt x="288925" y="474663"/>
                  </a:lnTo>
                  <a:lnTo>
                    <a:pt x="287338" y="476250"/>
                  </a:lnTo>
                  <a:lnTo>
                    <a:pt x="284163" y="479425"/>
                  </a:lnTo>
                  <a:lnTo>
                    <a:pt x="284163" y="476250"/>
                  </a:lnTo>
                  <a:lnTo>
                    <a:pt x="284163" y="474663"/>
                  </a:lnTo>
                  <a:lnTo>
                    <a:pt x="282575" y="474663"/>
                  </a:lnTo>
                  <a:lnTo>
                    <a:pt x="282575" y="473075"/>
                  </a:lnTo>
                  <a:lnTo>
                    <a:pt x="282575" y="469900"/>
                  </a:lnTo>
                  <a:lnTo>
                    <a:pt x="282575" y="468313"/>
                  </a:lnTo>
                  <a:lnTo>
                    <a:pt x="280988" y="465138"/>
                  </a:lnTo>
                  <a:lnTo>
                    <a:pt x="277813" y="465138"/>
                  </a:lnTo>
                  <a:lnTo>
                    <a:pt x="277813" y="468313"/>
                  </a:lnTo>
                  <a:lnTo>
                    <a:pt x="277813" y="469900"/>
                  </a:lnTo>
                  <a:lnTo>
                    <a:pt x="276225" y="473075"/>
                  </a:lnTo>
                  <a:lnTo>
                    <a:pt x="276225" y="474663"/>
                  </a:lnTo>
                  <a:lnTo>
                    <a:pt x="273050" y="474663"/>
                  </a:lnTo>
                  <a:lnTo>
                    <a:pt x="273050" y="476250"/>
                  </a:lnTo>
                  <a:lnTo>
                    <a:pt x="271463" y="476250"/>
                  </a:lnTo>
                  <a:lnTo>
                    <a:pt x="271463" y="474663"/>
                  </a:lnTo>
                  <a:lnTo>
                    <a:pt x="271463" y="473075"/>
                  </a:lnTo>
                  <a:lnTo>
                    <a:pt x="269875" y="473075"/>
                  </a:lnTo>
                  <a:lnTo>
                    <a:pt x="266700" y="474663"/>
                  </a:lnTo>
                  <a:lnTo>
                    <a:pt x="266700" y="473075"/>
                  </a:lnTo>
                  <a:lnTo>
                    <a:pt x="261938" y="474663"/>
                  </a:lnTo>
                  <a:lnTo>
                    <a:pt x="261938" y="473075"/>
                  </a:lnTo>
                  <a:lnTo>
                    <a:pt x="261938" y="469900"/>
                  </a:lnTo>
                  <a:lnTo>
                    <a:pt x="261938" y="465138"/>
                  </a:lnTo>
                  <a:lnTo>
                    <a:pt x="261938" y="463550"/>
                  </a:lnTo>
                  <a:lnTo>
                    <a:pt x="260350" y="463550"/>
                  </a:lnTo>
                  <a:lnTo>
                    <a:pt x="260350" y="465138"/>
                  </a:lnTo>
                  <a:lnTo>
                    <a:pt x="257175" y="468313"/>
                  </a:lnTo>
                  <a:lnTo>
                    <a:pt x="255588" y="465138"/>
                  </a:lnTo>
                  <a:lnTo>
                    <a:pt x="255588" y="463550"/>
                  </a:lnTo>
                  <a:lnTo>
                    <a:pt x="255588" y="460375"/>
                  </a:lnTo>
                  <a:lnTo>
                    <a:pt x="254000" y="460375"/>
                  </a:lnTo>
                  <a:lnTo>
                    <a:pt x="254000" y="458788"/>
                  </a:lnTo>
                  <a:lnTo>
                    <a:pt x="254000" y="457200"/>
                  </a:lnTo>
                  <a:lnTo>
                    <a:pt x="250825" y="457200"/>
                  </a:lnTo>
                  <a:lnTo>
                    <a:pt x="250825" y="452438"/>
                  </a:lnTo>
                  <a:lnTo>
                    <a:pt x="249238" y="449263"/>
                  </a:lnTo>
                  <a:lnTo>
                    <a:pt x="249238" y="441325"/>
                  </a:lnTo>
                  <a:lnTo>
                    <a:pt x="244475" y="433388"/>
                  </a:lnTo>
                  <a:lnTo>
                    <a:pt x="239713" y="425450"/>
                  </a:lnTo>
                  <a:lnTo>
                    <a:pt x="234950" y="417513"/>
                  </a:lnTo>
                  <a:lnTo>
                    <a:pt x="230188" y="409575"/>
                  </a:lnTo>
                  <a:lnTo>
                    <a:pt x="228600" y="406400"/>
                  </a:lnTo>
                  <a:lnTo>
                    <a:pt x="230188" y="406400"/>
                  </a:lnTo>
                  <a:lnTo>
                    <a:pt x="230188" y="404813"/>
                  </a:lnTo>
                  <a:lnTo>
                    <a:pt x="233363" y="404813"/>
                  </a:lnTo>
                  <a:lnTo>
                    <a:pt x="234950" y="404813"/>
                  </a:lnTo>
                  <a:lnTo>
                    <a:pt x="234950" y="401638"/>
                  </a:lnTo>
                  <a:lnTo>
                    <a:pt x="233363" y="401638"/>
                  </a:lnTo>
                  <a:lnTo>
                    <a:pt x="230188" y="398463"/>
                  </a:lnTo>
                  <a:lnTo>
                    <a:pt x="228600" y="398463"/>
                  </a:lnTo>
                  <a:lnTo>
                    <a:pt x="228600" y="395288"/>
                  </a:lnTo>
                  <a:lnTo>
                    <a:pt x="228600" y="393700"/>
                  </a:lnTo>
                  <a:lnTo>
                    <a:pt x="225425" y="393700"/>
                  </a:lnTo>
                  <a:lnTo>
                    <a:pt x="225425" y="390525"/>
                  </a:lnTo>
                  <a:lnTo>
                    <a:pt x="225425" y="388938"/>
                  </a:lnTo>
                  <a:lnTo>
                    <a:pt x="223838" y="388938"/>
                  </a:lnTo>
                  <a:lnTo>
                    <a:pt x="222250" y="382588"/>
                  </a:lnTo>
                  <a:lnTo>
                    <a:pt x="219075" y="379413"/>
                  </a:lnTo>
                  <a:lnTo>
                    <a:pt x="217488" y="374650"/>
                  </a:lnTo>
                  <a:lnTo>
                    <a:pt x="214313" y="373063"/>
                  </a:lnTo>
                  <a:lnTo>
                    <a:pt x="214313" y="371475"/>
                  </a:lnTo>
                  <a:lnTo>
                    <a:pt x="212725" y="371475"/>
                  </a:lnTo>
                  <a:lnTo>
                    <a:pt x="212725" y="368300"/>
                  </a:lnTo>
                  <a:lnTo>
                    <a:pt x="212725" y="366713"/>
                  </a:lnTo>
                  <a:lnTo>
                    <a:pt x="209550" y="363538"/>
                  </a:lnTo>
                  <a:lnTo>
                    <a:pt x="207963" y="361950"/>
                  </a:lnTo>
                  <a:lnTo>
                    <a:pt x="206375" y="357188"/>
                  </a:lnTo>
                  <a:lnTo>
                    <a:pt x="203200" y="352425"/>
                  </a:lnTo>
                  <a:lnTo>
                    <a:pt x="201613" y="350838"/>
                  </a:lnTo>
                  <a:lnTo>
                    <a:pt x="198438" y="347663"/>
                  </a:lnTo>
                  <a:lnTo>
                    <a:pt x="196850" y="346075"/>
                  </a:lnTo>
                  <a:lnTo>
                    <a:pt x="193675" y="342900"/>
                  </a:lnTo>
                  <a:lnTo>
                    <a:pt x="193675" y="341313"/>
                  </a:lnTo>
                  <a:lnTo>
                    <a:pt x="193675" y="339725"/>
                  </a:lnTo>
                  <a:lnTo>
                    <a:pt x="193675" y="334963"/>
                  </a:lnTo>
                  <a:lnTo>
                    <a:pt x="192088" y="331788"/>
                  </a:lnTo>
                  <a:lnTo>
                    <a:pt x="192088" y="330200"/>
                  </a:lnTo>
                  <a:lnTo>
                    <a:pt x="190500" y="327025"/>
                  </a:lnTo>
                  <a:lnTo>
                    <a:pt x="190500" y="325438"/>
                  </a:lnTo>
                  <a:lnTo>
                    <a:pt x="187325" y="325438"/>
                  </a:lnTo>
                  <a:lnTo>
                    <a:pt x="187325" y="323850"/>
                  </a:lnTo>
                  <a:lnTo>
                    <a:pt x="185738" y="323850"/>
                  </a:lnTo>
                  <a:lnTo>
                    <a:pt x="185738" y="320675"/>
                  </a:lnTo>
                  <a:lnTo>
                    <a:pt x="182563" y="320675"/>
                  </a:lnTo>
                  <a:lnTo>
                    <a:pt x="182563" y="319088"/>
                  </a:lnTo>
                  <a:lnTo>
                    <a:pt x="179388" y="311150"/>
                  </a:lnTo>
                  <a:lnTo>
                    <a:pt x="171450" y="304800"/>
                  </a:lnTo>
                  <a:lnTo>
                    <a:pt x="166688" y="298450"/>
                  </a:lnTo>
                  <a:lnTo>
                    <a:pt x="163513" y="288925"/>
                  </a:lnTo>
                  <a:lnTo>
                    <a:pt x="160338" y="288925"/>
                  </a:lnTo>
                  <a:lnTo>
                    <a:pt x="160338" y="287338"/>
                  </a:lnTo>
                  <a:lnTo>
                    <a:pt x="158750" y="287338"/>
                  </a:lnTo>
                  <a:lnTo>
                    <a:pt x="155575" y="282575"/>
                  </a:lnTo>
                  <a:lnTo>
                    <a:pt x="153988" y="280988"/>
                  </a:lnTo>
                  <a:lnTo>
                    <a:pt x="149225" y="273050"/>
                  </a:lnTo>
                  <a:lnTo>
                    <a:pt x="147638" y="268288"/>
                  </a:lnTo>
                  <a:lnTo>
                    <a:pt x="144463" y="266700"/>
                  </a:lnTo>
                  <a:lnTo>
                    <a:pt x="142875" y="261938"/>
                  </a:lnTo>
                  <a:lnTo>
                    <a:pt x="139700" y="260350"/>
                  </a:lnTo>
                  <a:lnTo>
                    <a:pt x="134938" y="257175"/>
                  </a:lnTo>
                  <a:lnTo>
                    <a:pt x="133350" y="252413"/>
                  </a:lnTo>
                  <a:lnTo>
                    <a:pt x="131763" y="250825"/>
                  </a:lnTo>
                  <a:lnTo>
                    <a:pt x="128588" y="249238"/>
                  </a:lnTo>
                  <a:lnTo>
                    <a:pt x="128588" y="246063"/>
                  </a:lnTo>
                  <a:lnTo>
                    <a:pt x="131763" y="249238"/>
                  </a:lnTo>
                  <a:lnTo>
                    <a:pt x="131763" y="246063"/>
                  </a:lnTo>
                  <a:lnTo>
                    <a:pt x="131763" y="244475"/>
                  </a:lnTo>
                  <a:lnTo>
                    <a:pt x="128588" y="241300"/>
                  </a:lnTo>
                  <a:lnTo>
                    <a:pt x="127000" y="241300"/>
                  </a:lnTo>
                  <a:lnTo>
                    <a:pt x="127000" y="239713"/>
                  </a:lnTo>
                  <a:lnTo>
                    <a:pt x="123825" y="236538"/>
                  </a:lnTo>
                  <a:lnTo>
                    <a:pt x="123825" y="234950"/>
                  </a:lnTo>
                  <a:lnTo>
                    <a:pt x="115888" y="223838"/>
                  </a:lnTo>
                  <a:lnTo>
                    <a:pt x="115888" y="222250"/>
                  </a:lnTo>
                  <a:lnTo>
                    <a:pt x="112713" y="222250"/>
                  </a:lnTo>
                  <a:lnTo>
                    <a:pt x="112713" y="219075"/>
                  </a:lnTo>
                  <a:lnTo>
                    <a:pt x="111125" y="219075"/>
                  </a:lnTo>
                  <a:lnTo>
                    <a:pt x="107950" y="219075"/>
                  </a:lnTo>
                  <a:lnTo>
                    <a:pt x="106363" y="217488"/>
                  </a:lnTo>
                  <a:lnTo>
                    <a:pt x="106363" y="214313"/>
                  </a:lnTo>
                  <a:lnTo>
                    <a:pt x="106363" y="212725"/>
                  </a:lnTo>
                  <a:lnTo>
                    <a:pt x="104775" y="212725"/>
                  </a:lnTo>
                  <a:lnTo>
                    <a:pt x="101600" y="209550"/>
                  </a:lnTo>
                  <a:lnTo>
                    <a:pt x="101600" y="207963"/>
                  </a:lnTo>
                  <a:lnTo>
                    <a:pt x="100013" y="207963"/>
                  </a:lnTo>
                  <a:lnTo>
                    <a:pt x="100013" y="206375"/>
                  </a:lnTo>
                  <a:lnTo>
                    <a:pt x="90488" y="192088"/>
                  </a:lnTo>
                  <a:lnTo>
                    <a:pt x="85725" y="187325"/>
                  </a:lnTo>
                  <a:lnTo>
                    <a:pt x="80963" y="180975"/>
                  </a:lnTo>
                  <a:lnTo>
                    <a:pt x="79375" y="180975"/>
                  </a:lnTo>
                  <a:lnTo>
                    <a:pt x="79375" y="177800"/>
                  </a:lnTo>
                  <a:lnTo>
                    <a:pt x="76200" y="177800"/>
                  </a:lnTo>
                  <a:lnTo>
                    <a:pt x="76200" y="174625"/>
                  </a:lnTo>
                  <a:lnTo>
                    <a:pt x="73025" y="169863"/>
                  </a:lnTo>
                  <a:lnTo>
                    <a:pt x="68263" y="165100"/>
                  </a:lnTo>
                  <a:lnTo>
                    <a:pt x="63500" y="160338"/>
                  </a:lnTo>
                  <a:lnTo>
                    <a:pt x="58738" y="155575"/>
                  </a:lnTo>
                  <a:lnTo>
                    <a:pt x="58738" y="153988"/>
                  </a:lnTo>
                  <a:lnTo>
                    <a:pt x="57150" y="153988"/>
                  </a:lnTo>
                  <a:lnTo>
                    <a:pt x="57150" y="150813"/>
                  </a:lnTo>
                  <a:lnTo>
                    <a:pt x="53975" y="150813"/>
                  </a:lnTo>
                  <a:lnTo>
                    <a:pt x="53975" y="149225"/>
                  </a:lnTo>
                  <a:lnTo>
                    <a:pt x="52388" y="147638"/>
                  </a:lnTo>
                  <a:lnTo>
                    <a:pt x="52388" y="144463"/>
                  </a:lnTo>
                  <a:lnTo>
                    <a:pt x="49213" y="142875"/>
                  </a:lnTo>
                  <a:lnTo>
                    <a:pt x="47625" y="139700"/>
                  </a:lnTo>
                  <a:lnTo>
                    <a:pt x="47625" y="138113"/>
                  </a:lnTo>
                  <a:lnTo>
                    <a:pt x="44450" y="134938"/>
                  </a:lnTo>
                  <a:lnTo>
                    <a:pt x="42863" y="134938"/>
                  </a:lnTo>
                  <a:lnTo>
                    <a:pt x="41275" y="133350"/>
                  </a:lnTo>
                  <a:lnTo>
                    <a:pt x="41275" y="131763"/>
                  </a:lnTo>
                  <a:lnTo>
                    <a:pt x="36513" y="128588"/>
                  </a:lnTo>
                  <a:lnTo>
                    <a:pt x="33338" y="127000"/>
                  </a:lnTo>
                  <a:lnTo>
                    <a:pt x="31750" y="123825"/>
                  </a:lnTo>
                  <a:lnTo>
                    <a:pt x="26988" y="123825"/>
                  </a:lnTo>
                  <a:lnTo>
                    <a:pt x="26988" y="122238"/>
                  </a:lnTo>
                  <a:lnTo>
                    <a:pt x="25400" y="119063"/>
                  </a:lnTo>
                  <a:lnTo>
                    <a:pt x="25400" y="117475"/>
                  </a:lnTo>
                  <a:lnTo>
                    <a:pt x="25400" y="115888"/>
                  </a:lnTo>
                  <a:lnTo>
                    <a:pt x="25400" y="112713"/>
                  </a:lnTo>
                  <a:lnTo>
                    <a:pt x="22225" y="112713"/>
                  </a:lnTo>
                  <a:lnTo>
                    <a:pt x="20638" y="112713"/>
                  </a:lnTo>
                  <a:lnTo>
                    <a:pt x="20638" y="111125"/>
                  </a:lnTo>
                  <a:lnTo>
                    <a:pt x="17463" y="111125"/>
                  </a:lnTo>
                  <a:lnTo>
                    <a:pt x="17463" y="107950"/>
                  </a:lnTo>
                  <a:lnTo>
                    <a:pt x="17463" y="106363"/>
                  </a:lnTo>
                  <a:lnTo>
                    <a:pt x="15875" y="106363"/>
                  </a:lnTo>
                  <a:lnTo>
                    <a:pt x="15875" y="103188"/>
                  </a:lnTo>
                  <a:lnTo>
                    <a:pt x="14288" y="103188"/>
                  </a:lnTo>
                  <a:lnTo>
                    <a:pt x="11113" y="100013"/>
                  </a:lnTo>
                  <a:lnTo>
                    <a:pt x="11113" y="96838"/>
                  </a:lnTo>
                  <a:lnTo>
                    <a:pt x="11113" y="95250"/>
                  </a:lnTo>
                  <a:lnTo>
                    <a:pt x="11113" y="92075"/>
                  </a:lnTo>
                  <a:lnTo>
                    <a:pt x="9525" y="90488"/>
                  </a:lnTo>
                  <a:lnTo>
                    <a:pt x="6350" y="90488"/>
                  </a:lnTo>
                  <a:lnTo>
                    <a:pt x="6350" y="87313"/>
                  </a:lnTo>
                  <a:lnTo>
                    <a:pt x="4763" y="87313"/>
                  </a:lnTo>
                  <a:lnTo>
                    <a:pt x="4763" y="85725"/>
                  </a:lnTo>
                  <a:lnTo>
                    <a:pt x="1588" y="85725"/>
                  </a:lnTo>
                  <a:lnTo>
                    <a:pt x="1588" y="84138"/>
                  </a:lnTo>
                  <a:lnTo>
                    <a:pt x="4763" y="84138"/>
                  </a:lnTo>
                  <a:lnTo>
                    <a:pt x="6350" y="84138"/>
                  </a:lnTo>
                  <a:lnTo>
                    <a:pt x="9525" y="85725"/>
                  </a:lnTo>
                  <a:lnTo>
                    <a:pt x="9525" y="87313"/>
                  </a:lnTo>
                  <a:lnTo>
                    <a:pt x="11113" y="90488"/>
                  </a:lnTo>
                  <a:lnTo>
                    <a:pt x="15875" y="92075"/>
                  </a:lnTo>
                  <a:lnTo>
                    <a:pt x="14288" y="92075"/>
                  </a:lnTo>
                  <a:lnTo>
                    <a:pt x="14288" y="95250"/>
                  </a:lnTo>
                  <a:lnTo>
                    <a:pt x="14288" y="96838"/>
                  </a:lnTo>
                  <a:lnTo>
                    <a:pt x="14288" y="100013"/>
                  </a:lnTo>
                  <a:lnTo>
                    <a:pt x="15875" y="100013"/>
                  </a:lnTo>
                  <a:lnTo>
                    <a:pt x="15875" y="96838"/>
                  </a:lnTo>
                  <a:lnTo>
                    <a:pt x="17463" y="96838"/>
                  </a:lnTo>
                  <a:lnTo>
                    <a:pt x="20638" y="100013"/>
                  </a:lnTo>
                  <a:lnTo>
                    <a:pt x="22225" y="100013"/>
                  </a:lnTo>
                  <a:lnTo>
                    <a:pt x="22225" y="101600"/>
                  </a:lnTo>
                  <a:lnTo>
                    <a:pt x="25400" y="103188"/>
                  </a:lnTo>
                  <a:lnTo>
                    <a:pt x="26988" y="106363"/>
                  </a:lnTo>
                  <a:lnTo>
                    <a:pt x="28575" y="107950"/>
                  </a:lnTo>
                  <a:lnTo>
                    <a:pt x="31750" y="107950"/>
                  </a:lnTo>
                  <a:lnTo>
                    <a:pt x="33338" y="111125"/>
                  </a:lnTo>
                  <a:lnTo>
                    <a:pt x="33338" y="112713"/>
                  </a:lnTo>
                  <a:lnTo>
                    <a:pt x="36513" y="112713"/>
                  </a:lnTo>
                  <a:lnTo>
                    <a:pt x="38100" y="112713"/>
                  </a:lnTo>
                  <a:lnTo>
                    <a:pt x="38100" y="111125"/>
                  </a:lnTo>
                  <a:lnTo>
                    <a:pt x="36513" y="111125"/>
                  </a:lnTo>
                  <a:lnTo>
                    <a:pt x="33338" y="107950"/>
                  </a:lnTo>
                  <a:lnTo>
                    <a:pt x="33338" y="106363"/>
                  </a:lnTo>
                  <a:lnTo>
                    <a:pt x="33338" y="103188"/>
                  </a:lnTo>
                  <a:lnTo>
                    <a:pt x="33338" y="101600"/>
                  </a:lnTo>
                  <a:lnTo>
                    <a:pt x="36513" y="101600"/>
                  </a:lnTo>
                  <a:lnTo>
                    <a:pt x="36513" y="100013"/>
                  </a:lnTo>
                  <a:lnTo>
                    <a:pt x="33338" y="96838"/>
                  </a:lnTo>
                  <a:lnTo>
                    <a:pt x="31750" y="96838"/>
                  </a:lnTo>
                  <a:lnTo>
                    <a:pt x="28575" y="96838"/>
                  </a:lnTo>
                  <a:lnTo>
                    <a:pt x="28575" y="95250"/>
                  </a:lnTo>
                  <a:lnTo>
                    <a:pt x="31750" y="95250"/>
                  </a:lnTo>
                  <a:lnTo>
                    <a:pt x="33338" y="95250"/>
                  </a:lnTo>
                  <a:lnTo>
                    <a:pt x="31750" y="92075"/>
                  </a:lnTo>
                  <a:lnTo>
                    <a:pt x="33338" y="92075"/>
                  </a:lnTo>
                  <a:lnTo>
                    <a:pt x="36513" y="92075"/>
                  </a:lnTo>
                  <a:lnTo>
                    <a:pt x="36513" y="95250"/>
                  </a:lnTo>
                  <a:lnTo>
                    <a:pt x="38100" y="96838"/>
                  </a:lnTo>
                  <a:lnTo>
                    <a:pt x="41275" y="100013"/>
                  </a:lnTo>
                  <a:lnTo>
                    <a:pt x="42863" y="101600"/>
                  </a:lnTo>
                  <a:lnTo>
                    <a:pt x="44450" y="101600"/>
                  </a:lnTo>
                  <a:lnTo>
                    <a:pt x="47625" y="103188"/>
                  </a:lnTo>
                  <a:lnTo>
                    <a:pt x="47625" y="101600"/>
                  </a:lnTo>
                  <a:lnTo>
                    <a:pt x="47625" y="100013"/>
                  </a:lnTo>
                  <a:lnTo>
                    <a:pt x="47625" y="96838"/>
                  </a:lnTo>
                  <a:lnTo>
                    <a:pt x="44450" y="96838"/>
                  </a:lnTo>
                  <a:lnTo>
                    <a:pt x="44450" y="95250"/>
                  </a:lnTo>
                  <a:lnTo>
                    <a:pt x="42863" y="92075"/>
                  </a:lnTo>
                  <a:lnTo>
                    <a:pt x="41275" y="92075"/>
                  </a:lnTo>
                  <a:lnTo>
                    <a:pt x="41275" y="90488"/>
                  </a:lnTo>
                  <a:lnTo>
                    <a:pt x="38100" y="87313"/>
                  </a:lnTo>
                  <a:lnTo>
                    <a:pt x="36513" y="87313"/>
                  </a:lnTo>
                  <a:lnTo>
                    <a:pt x="33338" y="90488"/>
                  </a:lnTo>
                  <a:lnTo>
                    <a:pt x="31750" y="90488"/>
                  </a:lnTo>
                  <a:lnTo>
                    <a:pt x="28575" y="90488"/>
                  </a:lnTo>
                  <a:lnTo>
                    <a:pt x="28575" y="87313"/>
                  </a:lnTo>
                  <a:lnTo>
                    <a:pt x="33338" y="87313"/>
                  </a:lnTo>
                  <a:lnTo>
                    <a:pt x="31750" y="85725"/>
                  </a:lnTo>
                  <a:lnTo>
                    <a:pt x="31750" y="84138"/>
                  </a:lnTo>
                  <a:lnTo>
                    <a:pt x="31750" y="80963"/>
                  </a:lnTo>
                  <a:lnTo>
                    <a:pt x="28575" y="80963"/>
                  </a:lnTo>
                  <a:lnTo>
                    <a:pt x="26988" y="80963"/>
                  </a:lnTo>
                  <a:lnTo>
                    <a:pt x="25400" y="79375"/>
                  </a:lnTo>
                  <a:lnTo>
                    <a:pt x="26988" y="79375"/>
                  </a:lnTo>
                  <a:lnTo>
                    <a:pt x="26988" y="76200"/>
                  </a:lnTo>
                  <a:lnTo>
                    <a:pt x="26988" y="74613"/>
                  </a:lnTo>
                  <a:lnTo>
                    <a:pt x="25400" y="73025"/>
                  </a:lnTo>
                  <a:lnTo>
                    <a:pt x="22225" y="69850"/>
                  </a:lnTo>
                  <a:lnTo>
                    <a:pt x="20638" y="69850"/>
                  </a:lnTo>
                  <a:lnTo>
                    <a:pt x="17463" y="68263"/>
                  </a:lnTo>
                  <a:lnTo>
                    <a:pt x="15875" y="65088"/>
                  </a:lnTo>
                  <a:lnTo>
                    <a:pt x="14288" y="65088"/>
                  </a:lnTo>
                  <a:lnTo>
                    <a:pt x="14288" y="63500"/>
                  </a:lnTo>
                  <a:lnTo>
                    <a:pt x="17463" y="63500"/>
                  </a:lnTo>
                  <a:lnTo>
                    <a:pt x="20638" y="63500"/>
                  </a:lnTo>
                  <a:lnTo>
                    <a:pt x="22225" y="65088"/>
                  </a:lnTo>
                  <a:lnTo>
                    <a:pt x="25400" y="69850"/>
                  </a:lnTo>
                  <a:lnTo>
                    <a:pt x="26988" y="69850"/>
                  </a:lnTo>
                  <a:lnTo>
                    <a:pt x="28575" y="73025"/>
                  </a:lnTo>
                  <a:lnTo>
                    <a:pt x="31750" y="73025"/>
                  </a:lnTo>
                  <a:lnTo>
                    <a:pt x="33338" y="73025"/>
                  </a:lnTo>
                  <a:lnTo>
                    <a:pt x="31750" y="74613"/>
                  </a:lnTo>
                  <a:lnTo>
                    <a:pt x="31750" y="76200"/>
                  </a:lnTo>
                  <a:lnTo>
                    <a:pt x="33338" y="76200"/>
                  </a:lnTo>
                  <a:lnTo>
                    <a:pt x="36513" y="76200"/>
                  </a:lnTo>
                  <a:lnTo>
                    <a:pt x="38100" y="76200"/>
                  </a:lnTo>
                  <a:lnTo>
                    <a:pt x="38100" y="74613"/>
                  </a:lnTo>
                  <a:lnTo>
                    <a:pt x="38100" y="73025"/>
                  </a:lnTo>
                  <a:lnTo>
                    <a:pt x="41275" y="73025"/>
                  </a:lnTo>
                  <a:lnTo>
                    <a:pt x="41275" y="74613"/>
                  </a:lnTo>
                  <a:lnTo>
                    <a:pt x="41275" y="76200"/>
                  </a:lnTo>
                  <a:lnTo>
                    <a:pt x="41275" y="79375"/>
                  </a:lnTo>
                  <a:lnTo>
                    <a:pt x="41275" y="80963"/>
                  </a:lnTo>
                  <a:lnTo>
                    <a:pt x="42863" y="80963"/>
                  </a:lnTo>
                  <a:lnTo>
                    <a:pt x="42863" y="84138"/>
                  </a:lnTo>
                  <a:lnTo>
                    <a:pt x="44450" y="84138"/>
                  </a:lnTo>
                  <a:lnTo>
                    <a:pt x="44450" y="80963"/>
                  </a:lnTo>
                  <a:lnTo>
                    <a:pt x="42863" y="80963"/>
                  </a:lnTo>
                  <a:lnTo>
                    <a:pt x="42863" y="79375"/>
                  </a:lnTo>
                  <a:lnTo>
                    <a:pt x="44450" y="79375"/>
                  </a:lnTo>
                  <a:lnTo>
                    <a:pt x="49213" y="80963"/>
                  </a:lnTo>
                  <a:lnTo>
                    <a:pt x="53975" y="85725"/>
                  </a:lnTo>
                  <a:lnTo>
                    <a:pt x="53975" y="84138"/>
                  </a:lnTo>
                  <a:lnTo>
                    <a:pt x="53975" y="80963"/>
                  </a:lnTo>
                  <a:lnTo>
                    <a:pt x="53975" y="79375"/>
                  </a:lnTo>
                  <a:lnTo>
                    <a:pt x="57150" y="79375"/>
                  </a:lnTo>
                  <a:lnTo>
                    <a:pt x="57150" y="76200"/>
                  </a:lnTo>
                  <a:lnTo>
                    <a:pt x="57150" y="74613"/>
                  </a:lnTo>
                  <a:lnTo>
                    <a:pt x="57150" y="73025"/>
                  </a:lnTo>
                  <a:lnTo>
                    <a:pt x="58738" y="73025"/>
                  </a:lnTo>
                  <a:lnTo>
                    <a:pt x="60325" y="74613"/>
                  </a:lnTo>
                  <a:lnTo>
                    <a:pt x="63500" y="76200"/>
                  </a:lnTo>
                  <a:lnTo>
                    <a:pt x="63500" y="79375"/>
                  </a:lnTo>
                  <a:lnTo>
                    <a:pt x="65088" y="79375"/>
                  </a:lnTo>
                  <a:lnTo>
                    <a:pt x="68263" y="80963"/>
                  </a:lnTo>
                  <a:lnTo>
                    <a:pt x="69850" y="84138"/>
                  </a:lnTo>
                  <a:lnTo>
                    <a:pt x="73025" y="84138"/>
                  </a:lnTo>
                  <a:lnTo>
                    <a:pt x="74613" y="85725"/>
                  </a:lnTo>
                  <a:lnTo>
                    <a:pt x="74613" y="87313"/>
                  </a:lnTo>
                  <a:lnTo>
                    <a:pt x="76200" y="85725"/>
                  </a:lnTo>
                  <a:lnTo>
                    <a:pt x="76200" y="84138"/>
                  </a:lnTo>
                  <a:lnTo>
                    <a:pt x="74613" y="84138"/>
                  </a:lnTo>
                  <a:lnTo>
                    <a:pt x="74613" y="80963"/>
                  </a:lnTo>
                  <a:lnTo>
                    <a:pt x="76200" y="80963"/>
                  </a:lnTo>
                  <a:lnTo>
                    <a:pt x="79375" y="85725"/>
                  </a:lnTo>
                  <a:lnTo>
                    <a:pt x="84138" y="87313"/>
                  </a:lnTo>
                  <a:lnTo>
                    <a:pt x="90488" y="92075"/>
                  </a:lnTo>
                  <a:lnTo>
                    <a:pt x="92075" y="92075"/>
                  </a:lnTo>
                  <a:lnTo>
                    <a:pt x="92075" y="90488"/>
                  </a:lnTo>
                  <a:lnTo>
                    <a:pt x="90488" y="90488"/>
                  </a:lnTo>
                  <a:lnTo>
                    <a:pt x="90488" y="87313"/>
                  </a:lnTo>
                  <a:lnTo>
                    <a:pt x="88900" y="85725"/>
                  </a:lnTo>
                  <a:lnTo>
                    <a:pt x="85725" y="85725"/>
                  </a:lnTo>
                  <a:lnTo>
                    <a:pt x="85725" y="84138"/>
                  </a:lnTo>
                  <a:lnTo>
                    <a:pt x="84138" y="80963"/>
                  </a:lnTo>
                  <a:lnTo>
                    <a:pt x="80963" y="79375"/>
                  </a:lnTo>
                  <a:lnTo>
                    <a:pt x="80963" y="76200"/>
                  </a:lnTo>
                  <a:lnTo>
                    <a:pt x="76200" y="74613"/>
                  </a:lnTo>
                  <a:lnTo>
                    <a:pt x="74613" y="73025"/>
                  </a:lnTo>
                  <a:lnTo>
                    <a:pt x="74613" y="69850"/>
                  </a:lnTo>
                  <a:lnTo>
                    <a:pt x="76200" y="73025"/>
                  </a:lnTo>
                  <a:lnTo>
                    <a:pt x="80963" y="74613"/>
                  </a:lnTo>
                  <a:lnTo>
                    <a:pt x="84138" y="76200"/>
                  </a:lnTo>
                  <a:lnTo>
                    <a:pt x="85725" y="79375"/>
                  </a:lnTo>
                  <a:lnTo>
                    <a:pt x="88900" y="79375"/>
                  </a:lnTo>
                  <a:lnTo>
                    <a:pt x="88900" y="80963"/>
                  </a:lnTo>
                  <a:lnTo>
                    <a:pt x="90488" y="80963"/>
                  </a:lnTo>
                  <a:lnTo>
                    <a:pt x="90488" y="79375"/>
                  </a:lnTo>
                  <a:lnTo>
                    <a:pt x="88900" y="79375"/>
                  </a:lnTo>
                  <a:lnTo>
                    <a:pt x="85725" y="76200"/>
                  </a:lnTo>
                  <a:lnTo>
                    <a:pt x="88900" y="76200"/>
                  </a:lnTo>
                  <a:lnTo>
                    <a:pt x="92075" y="79375"/>
                  </a:lnTo>
                  <a:lnTo>
                    <a:pt x="95250" y="80963"/>
                  </a:lnTo>
                  <a:lnTo>
                    <a:pt x="96838" y="84138"/>
                  </a:lnTo>
                  <a:lnTo>
                    <a:pt x="100013" y="84138"/>
                  </a:lnTo>
                  <a:lnTo>
                    <a:pt x="101600" y="84138"/>
                  </a:lnTo>
                  <a:lnTo>
                    <a:pt x="104775" y="85725"/>
                  </a:lnTo>
                  <a:lnTo>
                    <a:pt x="104775" y="87313"/>
                  </a:lnTo>
                  <a:lnTo>
                    <a:pt x="106363" y="87313"/>
                  </a:lnTo>
                  <a:lnTo>
                    <a:pt x="107950" y="85725"/>
                  </a:lnTo>
                  <a:lnTo>
                    <a:pt x="111125" y="87313"/>
                  </a:lnTo>
                  <a:lnTo>
                    <a:pt x="112713" y="87313"/>
                  </a:lnTo>
                  <a:lnTo>
                    <a:pt x="112713" y="85725"/>
                  </a:lnTo>
                  <a:lnTo>
                    <a:pt x="111125" y="85725"/>
                  </a:lnTo>
                  <a:lnTo>
                    <a:pt x="111125" y="84138"/>
                  </a:lnTo>
                  <a:lnTo>
                    <a:pt x="112713" y="84138"/>
                  </a:lnTo>
                  <a:lnTo>
                    <a:pt x="115888" y="84138"/>
                  </a:lnTo>
                  <a:lnTo>
                    <a:pt x="117475" y="84138"/>
                  </a:lnTo>
                  <a:lnTo>
                    <a:pt x="117475" y="80963"/>
                  </a:lnTo>
                  <a:lnTo>
                    <a:pt x="115888" y="80963"/>
                  </a:lnTo>
                  <a:lnTo>
                    <a:pt x="115888" y="79375"/>
                  </a:lnTo>
                  <a:lnTo>
                    <a:pt x="112713" y="79375"/>
                  </a:lnTo>
                  <a:lnTo>
                    <a:pt x="112713" y="76200"/>
                  </a:lnTo>
                  <a:lnTo>
                    <a:pt x="111125" y="73025"/>
                  </a:lnTo>
                  <a:lnTo>
                    <a:pt x="107950" y="69850"/>
                  </a:lnTo>
                  <a:lnTo>
                    <a:pt x="106363" y="68263"/>
                  </a:lnTo>
                  <a:lnTo>
                    <a:pt x="104775" y="65088"/>
                  </a:lnTo>
                  <a:lnTo>
                    <a:pt x="106363" y="63500"/>
                  </a:lnTo>
                  <a:lnTo>
                    <a:pt x="106363" y="60325"/>
                  </a:lnTo>
                  <a:lnTo>
                    <a:pt x="106363" y="58738"/>
                  </a:lnTo>
                  <a:lnTo>
                    <a:pt x="104775" y="58738"/>
                  </a:lnTo>
                  <a:close/>
                  <a:moveTo>
                    <a:pt x="377825" y="0"/>
                  </a:moveTo>
                  <a:lnTo>
                    <a:pt x="379413" y="0"/>
                  </a:lnTo>
                  <a:lnTo>
                    <a:pt x="379413" y="1588"/>
                  </a:lnTo>
                  <a:lnTo>
                    <a:pt x="377825" y="1588"/>
                  </a:lnTo>
                  <a:close/>
                </a:path>
              </a:pathLst>
            </a:custGeom>
            <a:gradFill>
              <a:gsLst>
                <a:gs pos="100000">
                  <a:srgbClr val="92D050">
                    <a:alpha val="0"/>
                  </a:srgbClr>
                </a:gs>
                <a:gs pos="24000">
                  <a:srgbClr val="4E8729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151" name="图片 150">
            <a:extLst>
              <a:ext uri="{FF2B5EF4-FFF2-40B4-BE49-F238E27FC236}">
                <a16:creationId xmlns:a16="http://schemas.microsoft.com/office/drawing/2014/main" id="{BCE31402-333A-455D-881C-2AB974C000E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06" y="4544315"/>
            <a:ext cx="1768826" cy="487421"/>
          </a:xfrm>
          <a:prstGeom prst="rect">
            <a:avLst/>
          </a:prstGeom>
        </p:spPr>
      </p:pic>
      <p:pic>
        <p:nvPicPr>
          <p:cNvPr id="152" name="图片 151">
            <a:extLst>
              <a:ext uri="{FF2B5EF4-FFF2-40B4-BE49-F238E27FC236}">
                <a16:creationId xmlns:a16="http://schemas.microsoft.com/office/drawing/2014/main" id="{BF4E9D52-4893-4ADF-8252-5E99FFE8F45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5756" y="684574"/>
            <a:ext cx="1768826" cy="487421"/>
          </a:xfrm>
          <a:prstGeom prst="rect">
            <a:avLst/>
          </a:prstGeom>
        </p:spPr>
      </p:pic>
      <p:sp>
        <p:nvSpPr>
          <p:cNvPr id="153" name="文本框 152">
            <a:extLst>
              <a:ext uri="{FF2B5EF4-FFF2-40B4-BE49-F238E27FC236}">
                <a16:creationId xmlns:a16="http://schemas.microsoft.com/office/drawing/2014/main" id="{E298C78E-E419-44F1-B7A5-037C01E61F12}"/>
              </a:ext>
            </a:extLst>
          </p:cNvPr>
          <p:cNvSpPr txBox="1"/>
          <p:nvPr/>
        </p:nvSpPr>
        <p:spPr>
          <a:xfrm>
            <a:off x="4568693" y="1600724"/>
            <a:ext cx="95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92D050">
                        <a:alpha val="0"/>
                      </a:srgbClr>
                    </a:gs>
                    <a:gs pos="100000">
                      <a:srgbClr val="4E8729"/>
                    </a:gs>
                  </a:gsLst>
                  <a:lin ang="2700000" scaled="1"/>
                </a:gradFill>
                <a:latin typeface="演示春风楷" panose="00000500000000000000" pitchFamily="2" charset="-122"/>
                <a:ea typeface="演示春风楷" panose="00000500000000000000" pitchFamily="2" charset="-122"/>
              </a:rPr>
              <a:t>TEA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D775529-582F-41DA-A450-E9C0E77AA6FD}"/>
              </a:ext>
            </a:extLst>
          </p:cNvPr>
          <p:cNvSpPr txBox="1"/>
          <p:nvPr/>
        </p:nvSpPr>
        <p:spPr>
          <a:xfrm>
            <a:off x="4851598" y="4739745"/>
            <a:ext cx="257250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+mn-ea"/>
              </a:rPr>
              <a:t>汇报人：</a:t>
            </a:r>
            <a:r>
              <a:rPr lang="en-US" altLang="zh-CN" sz="1200" dirty="0">
                <a:latin typeface="+mn-ea"/>
              </a:rPr>
              <a:t>51PPT</a:t>
            </a:r>
            <a:r>
              <a:rPr lang="zh-CN" altLang="en-US" sz="1200" dirty="0">
                <a:latin typeface="+mn-ea"/>
              </a:rPr>
              <a:t>模板网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2606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381230" y="1117523"/>
            <a:ext cx="9394621" cy="4917518"/>
            <a:chOff x="1043607" y="1131590"/>
            <a:chExt cx="7219504" cy="3493740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5292080" y="1993886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5292080" y="278777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292080" y="2978988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347864" y="1948488"/>
              <a:ext cx="679431" cy="69527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347864" y="2859782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347864" y="3075806"/>
              <a:ext cx="713927" cy="5760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4109610" y="2078360"/>
              <a:ext cx="1085850" cy="1600200"/>
              <a:chOff x="4109610" y="2294384"/>
              <a:chExt cx="1085850" cy="160020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09610" y="2294384"/>
                <a:ext cx="1085850" cy="1600200"/>
              </a:xfrm>
              <a:prstGeom prst="rect">
                <a:avLst/>
              </a:prstGeom>
            </p:spPr>
          </p:pic>
          <p:sp>
            <p:nvSpPr>
              <p:cNvPr id="10" name="TextBox 16"/>
              <p:cNvSpPr txBox="1"/>
              <p:nvPr/>
            </p:nvSpPr>
            <p:spPr>
              <a:xfrm>
                <a:off x="4322048" y="2313291"/>
                <a:ext cx="648072" cy="146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dirty="0">
                    <a:cs typeface="+mn-ea"/>
                    <a:sym typeface="+mn-lt"/>
                  </a:rPr>
                  <a:t>标题文字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043608" y="1131590"/>
              <a:ext cx="2466975" cy="1333500"/>
              <a:chOff x="1043608" y="1347614"/>
              <a:chExt cx="2466975" cy="133350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43608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3" name="TextBox 19"/>
              <p:cNvSpPr txBox="1"/>
              <p:nvPr/>
            </p:nvSpPr>
            <p:spPr>
              <a:xfrm>
                <a:off x="1509887" y="1632348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kern="0" dirty="0"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796136" y="1131590"/>
              <a:ext cx="2466975" cy="1333500"/>
              <a:chOff x="5796136" y="1347614"/>
              <a:chExt cx="2466975" cy="1333500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96136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6" name="TextBox 22"/>
              <p:cNvSpPr txBox="1"/>
              <p:nvPr/>
            </p:nvSpPr>
            <p:spPr>
              <a:xfrm>
                <a:off x="6265629" y="1692318"/>
                <a:ext cx="1542482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kern="0" dirty="0"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43608" y="2211710"/>
              <a:ext cx="2466975" cy="1333500"/>
              <a:chOff x="1043608" y="2427734"/>
              <a:chExt cx="2466975" cy="1333500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43608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9" name="TextBox 26"/>
              <p:cNvSpPr txBox="1"/>
              <p:nvPr/>
            </p:nvSpPr>
            <p:spPr>
              <a:xfrm>
                <a:off x="1509887" y="2752183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kern="0" dirty="0"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796136" y="2211710"/>
              <a:ext cx="2466975" cy="1333500"/>
              <a:chOff x="5796136" y="2427734"/>
              <a:chExt cx="2466975" cy="1333500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96136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2" name="TextBox 29"/>
              <p:cNvSpPr txBox="1"/>
              <p:nvPr/>
            </p:nvSpPr>
            <p:spPr>
              <a:xfrm>
                <a:off x="6309928" y="2742188"/>
                <a:ext cx="1553293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kern="0" dirty="0"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43607" y="3291830"/>
              <a:ext cx="2466975" cy="1333500"/>
              <a:chOff x="1043607" y="3507854"/>
              <a:chExt cx="2466975" cy="133350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43607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5" name="TextBox 32"/>
              <p:cNvSpPr txBox="1"/>
              <p:nvPr/>
            </p:nvSpPr>
            <p:spPr>
              <a:xfrm>
                <a:off x="1492435" y="3833034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kern="0" dirty="0"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796136" y="3291830"/>
              <a:ext cx="2466975" cy="1333500"/>
              <a:chOff x="5796136" y="3507854"/>
              <a:chExt cx="2466975" cy="1333500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96136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8" name="TextBox 35"/>
              <p:cNvSpPr txBox="1"/>
              <p:nvPr/>
            </p:nvSpPr>
            <p:spPr>
              <a:xfrm>
                <a:off x="6366046" y="3822307"/>
                <a:ext cx="1589289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kern="0" dirty="0"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F82CBD7-9B85-46C3-A971-B1E6FD8C3BF8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C408D6-64DA-449E-8282-FD3236C0D474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3E51979-B41F-4A9C-8DD7-CEBE181A373A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B369D624-D02A-4A30-B2D8-9C973589D0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7938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59191" y="1400735"/>
            <a:ext cx="9540513" cy="2028265"/>
            <a:chOff x="577605" y="1214438"/>
            <a:chExt cx="8617213" cy="1831975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6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968238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77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5206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4368754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33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7568756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29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文本框 45"/>
          <p:cNvSpPr txBox="1">
            <a:spLocks noChangeArrowheads="1"/>
          </p:cNvSpPr>
          <p:nvPr/>
        </p:nvSpPr>
        <p:spPr bwMode="auto">
          <a:xfrm>
            <a:off x="1496163" y="3945473"/>
            <a:ext cx="18210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49"/>
          <p:cNvSpPr txBox="1">
            <a:spLocks noChangeArrowheads="1"/>
          </p:cNvSpPr>
          <p:nvPr/>
        </p:nvSpPr>
        <p:spPr bwMode="auto">
          <a:xfrm>
            <a:off x="958877" y="4386820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algn="ctr" eaLnBrk="1" hangingPunct="1"/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45"/>
          <p:cNvSpPr txBox="1">
            <a:spLocks noChangeArrowheads="1"/>
          </p:cNvSpPr>
          <p:nvPr/>
        </p:nvSpPr>
        <p:spPr bwMode="auto">
          <a:xfrm>
            <a:off x="5229511" y="3962494"/>
            <a:ext cx="18210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49"/>
          <p:cNvSpPr txBox="1">
            <a:spLocks noChangeArrowheads="1"/>
          </p:cNvSpPr>
          <p:nvPr/>
        </p:nvSpPr>
        <p:spPr bwMode="auto">
          <a:xfrm>
            <a:off x="4692225" y="4403841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algn="ctr" eaLnBrk="1" hangingPunct="1"/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8857635" y="3982812"/>
            <a:ext cx="18210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8320349" y="4424159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algn="ctr" eaLnBrk="1" hangingPunct="1"/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183A074-8350-4D5F-A4A1-12611AC1DF96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5EBAD59-EFD0-4222-9682-86B715F0D727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7E84417-911A-488A-8A70-BDB4F5917A5B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CF0E0DBB-4A5F-44B4-858C-F1307BE3C1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CC38B2D-9CE5-4252-A9A2-3B58498710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7601" y="2425220"/>
            <a:ext cx="1590675" cy="105727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F2BD36C-F61B-4C03-AA8D-9325187D1B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197" y="2425220"/>
            <a:ext cx="1590675" cy="105727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F62C0F2F-F814-455D-858A-958D286C4A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8796" y="2425220"/>
            <a:ext cx="1590675" cy="10572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3664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402568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82705" y="1667731"/>
            <a:ext cx="492443" cy="4284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单击此处可添加标题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448417" y="1717975"/>
            <a:ext cx="923330" cy="36493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kern="0" dirty="0">
                <a:cs typeface="+mn-ea"/>
                <a:sym typeface="+mn-lt"/>
              </a:rPr>
              <a:t>... ...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0637B01-23F3-4FF5-869E-138283824555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7F2EAB0-EDA9-47CD-988A-D456BFC8E161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5ADF522-DF5A-4F1A-8333-EF9532C97FA0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0B6AA672-402C-404F-9A34-4DF0489C80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87977AD-699E-4EC0-932F-6BB7C15C1EC3}"/>
              </a:ext>
            </a:extLst>
          </p:cNvPr>
          <p:cNvSpPr/>
          <p:nvPr/>
        </p:nvSpPr>
        <p:spPr>
          <a:xfrm rot="16200000">
            <a:off x="1851665" y="3304420"/>
            <a:ext cx="3649374" cy="100127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D08782C-0387-44E6-BF44-1D51C30062B4}"/>
              </a:ext>
            </a:extLst>
          </p:cNvPr>
          <p:cNvSpPr/>
          <p:nvPr/>
        </p:nvSpPr>
        <p:spPr>
          <a:xfrm>
            <a:off x="364637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2318E5B-2666-4064-8BF2-8CD987FED5C1}"/>
              </a:ext>
            </a:extLst>
          </p:cNvPr>
          <p:cNvSpPr txBox="1"/>
          <p:nvPr/>
        </p:nvSpPr>
        <p:spPr>
          <a:xfrm>
            <a:off x="4126514" y="1667731"/>
            <a:ext cx="492443" cy="4284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单击此处可添加标题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5A53AC8-7E57-40FF-82CE-5D55CE990866}"/>
              </a:ext>
            </a:extLst>
          </p:cNvPr>
          <p:cNvSpPr txBox="1"/>
          <p:nvPr/>
        </p:nvSpPr>
        <p:spPr>
          <a:xfrm>
            <a:off x="4692226" y="1717975"/>
            <a:ext cx="923330" cy="36493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kern="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46AD1115-0A4F-4995-B7BF-C8563D7C9E9D}"/>
              </a:ext>
            </a:extLst>
          </p:cNvPr>
          <p:cNvSpPr/>
          <p:nvPr/>
        </p:nvSpPr>
        <p:spPr>
          <a:xfrm rot="16200000">
            <a:off x="4095474" y="3304420"/>
            <a:ext cx="3649374" cy="100127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31495C4-762E-4128-A19C-FEBBC6654392}"/>
              </a:ext>
            </a:extLst>
          </p:cNvPr>
          <p:cNvSpPr/>
          <p:nvPr/>
        </p:nvSpPr>
        <p:spPr>
          <a:xfrm>
            <a:off x="5890186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FF257FB-DF4C-498B-B463-4656FDB872CD}"/>
              </a:ext>
            </a:extLst>
          </p:cNvPr>
          <p:cNvSpPr txBox="1"/>
          <p:nvPr/>
        </p:nvSpPr>
        <p:spPr>
          <a:xfrm>
            <a:off x="6370323" y="1667731"/>
            <a:ext cx="492443" cy="4284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单击此处可添加标题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8ACACDB-32A5-4DA8-A1B9-B27973B55E97}"/>
              </a:ext>
            </a:extLst>
          </p:cNvPr>
          <p:cNvSpPr txBox="1"/>
          <p:nvPr/>
        </p:nvSpPr>
        <p:spPr>
          <a:xfrm>
            <a:off x="6936035" y="1717975"/>
            <a:ext cx="923330" cy="36493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kern="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0F6B195-DD7B-49B9-958E-506EB6D34F71}"/>
              </a:ext>
            </a:extLst>
          </p:cNvPr>
          <p:cNvSpPr/>
          <p:nvPr/>
        </p:nvSpPr>
        <p:spPr>
          <a:xfrm rot="16200000">
            <a:off x="6339283" y="3304420"/>
            <a:ext cx="3649374" cy="100127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6FC4E1C-A4BC-450E-94C1-8E3B8CDF82EE}"/>
              </a:ext>
            </a:extLst>
          </p:cNvPr>
          <p:cNvSpPr txBox="1"/>
          <p:nvPr/>
        </p:nvSpPr>
        <p:spPr>
          <a:xfrm>
            <a:off x="8524825" y="1667731"/>
            <a:ext cx="492443" cy="4284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单击此处可添加标题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23046A1-6F96-4865-9FEA-8DAD26A3D4DC}"/>
              </a:ext>
            </a:extLst>
          </p:cNvPr>
          <p:cNvSpPr txBox="1"/>
          <p:nvPr/>
        </p:nvSpPr>
        <p:spPr>
          <a:xfrm>
            <a:off x="9090537" y="1717975"/>
            <a:ext cx="923330" cy="36493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kern="0" dirty="0"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0066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BEB05483-5FA1-42FB-A86E-79A59B4DFF50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8F26AB7-27BA-46E2-B0B8-CA17EB7B70EC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C81DBB0-6622-4346-BB45-80EA84B10344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4707B3F9-FD8C-4DFF-A2BF-AF46570B6C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FA02749-F266-4CFE-82D6-8B9299F360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0820" y="1505793"/>
            <a:ext cx="5064726" cy="3684588"/>
          </a:xfrm>
          <a:prstGeom prst="rect">
            <a:avLst/>
          </a:prstGeom>
        </p:spPr>
      </p:pic>
      <p:sp>
        <p:nvSpPr>
          <p:cNvPr id="14" name="文本框 26">
            <a:extLst>
              <a:ext uri="{FF2B5EF4-FFF2-40B4-BE49-F238E27FC236}">
                <a16:creationId xmlns:a16="http://schemas.microsoft.com/office/drawing/2014/main" id="{56503A33-5D22-4804-B0BF-BD1BB6D11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8033" y="2614722"/>
            <a:ext cx="4159968" cy="1993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373DF5-BD77-4EEC-A8AF-E7B9E864EEAE}"/>
              </a:ext>
            </a:extLst>
          </p:cNvPr>
          <p:cNvSpPr txBox="1"/>
          <p:nvPr/>
        </p:nvSpPr>
        <p:spPr>
          <a:xfrm>
            <a:off x="6513499" y="2099824"/>
            <a:ext cx="3400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/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8707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2516" y="1200258"/>
            <a:ext cx="1614070" cy="1589892"/>
            <a:chOff x="4596462" y="1085503"/>
            <a:chExt cx="1264785" cy="12051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6462" y="1085503"/>
              <a:ext cx="1264785" cy="1205126"/>
            </a:xfrm>
            <a:prstGeom prst="rect">
              <a:avLst/>
            </a:prstGeom>
          </p:spPr>
        </p:pic>
        <p:sp>
          <p:nvSpPr>
            <p:cNvPr id="4" name="TextBox 20"/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2516" y="2675701"/>
            <a:ext cx="1614070" cy="1589892"/>
            <a:chOff x="4596462" y="2349926"/>
            <a:chExt cx="1264785" cy="12051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6462" y="2349926"/>
              <a:ext cx="1264785" cy="1205126"/>
            </a:xfrm>
            <a:prstGeom prst="rect">
              <a:avLst/>
            </a:prstGeom>
          </p:spPr>
        </p:pic>
        <p:sp>
          <p:nvSpPr>
            <p:cNvPr id="7" name="TextBox 24"/>
            <p:cNvSpPr txBox="1"/>
            <p:nvPr/>
          </p:nvSpPr>
          <p:spPr>
            <a:xfrm>
              <a:off x="4796806" y="2575878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32515" y="4206007"/>
            <a:ext cx="1614070" cy="1589892"/>
            <a:chOff x="4596461" y="3598872"/>
            <a:chExt cx="1264785" cy="12051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6461" y="3598872"/>
              <a:ext cx="1264785" cy="1205126"/>
            </a:xfrm>
            <a:prstGeom prst="rect">
              <a:avLst/>
            </a:prstGeom>
          </p:spPr>
        </p:pic>
        <p:sp>
          <p:nvSpPr>
            <p:cNvPr id="10" name="TextBox 27"/>
            <p:cNvSpPr txBox="1"/>
            <p:nvPr/>
          </p:nvSpPr>
          <p:spPr>
            <a:xfrm>
              <a:off x="4788024" y="3856815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11" name="TextBox 28"/>
          <p:cNvSpPr txBox="1"/>
          <p:nvPr/>
        </p:nvSpPr>
        <p:spPr>
          <a:xfrm>
            <a:off x="3702256" y="1654054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 dirty="0"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3702256" y="3083986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 dirty="0"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3702256" y="4659803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 dirty="0"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336B87F-DA09-47FE-AB32-4C0A83988D7C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23B95D7-5E74-4A8B-ADCD-DE7C616D5FF5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B70514B-0246-4FD0-9943-C8C36F0E4065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7175E246-E784-438A-A228-E8A20CF450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19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Thinkpad\Desktop\PNG\1_0000_图层-2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2357" y="5279178"/>
            <a:ext cx="335383" cy="52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Thinkpad\Desktop\PNG\1_0001_图层-2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4012" y="5550064"/>
            <a:ext cx="531453" cy="51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Thinkpad\Desktop\PNG\1_0002_图层-2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04632" y="4686724"/>
            <a:ext cx="420519" cy="63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3"/>
          <p:cNvSpPr txBox="1">
            <a:spLocks noChangeArrowheads="1"/>
          </p:cNvSpPr>
          <p:nvPr/>
        </p:nvSpPr>
        <p:spPr bwMode="auto">
          <a:xfrm>
            <a:off x="1515373" y="2175381"/>
            <a:ext cx="4002557" cy="70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9" name="TextBox 53"/>
          <p:cNvSpPr txBox="1">
            <a:spLocks noChangeArrowheads="1"/>
          </p:cNvSpPr>
          <p:nvPr/>
        </p:nvSpPr>
        <p:spPr bwMode="auto">
          <a:xfrm>
            <a:off x="1153551" y="3195051"/>
            <a:ext cx="4040749" cy="70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753983E-E378-42E3-A4B5-A9D811231D30}"/>
              </a:ext>
            </a:extLst>
          </p:cNvPr>
          <p:cNvGrpSpPr/>
          <p:nvPr/>
        </p:nvGrpSpPr>
        <p:grpSpPr>
          <a:xfrm>
            <a:off x="5884127" y="1151118"/>
            <a:ext cx="4479536" cy="4555764"/>
            <a:chOff x="5423184" y="1052529"/>
            <a:chExt cx="4479536" cy="4555764"/>
          </a:xfrm>
        </p:grpSpPr>
        <p:pic>
          <p:nvPicPr>
            <p:cNvPr id="2" name="Picture 2" descr="C:\Users\Thinkpad\Desktop\PNG\1_0003_图层-20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3184" y="1052529"/>
              <a:ext cx="4479536" cy="4555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573" y="1376884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1790" y="3582594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9533" y="4842375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53"/>
          <p:cNvSpPr txBox="1">
            <a:spLocks noChangeArrowheads="1"/>
          </p:cNvSpPr>
          <p:nvPr/>
        </p:nvSpPr>
        <p:spPr bwMode="auto">
          <a:xfrm>
            <a:off x="1477108" y="4436685"/>
            <a:ext cx="4040822" cy="70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1600" b="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3933D27-7267-4C85-9B8C-26893C482BE7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A6DE06B-21BF-4EFA-83E0-37E5611852F1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6E8975F-78B4-40C7-9CE8-1124CA515267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EC05CDE7-F8A9-427B-9B75-214181D1733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EF793B3-A62F-4C43-A099-A0F0EC2E025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0516" y="-1"/>
            <a:ext cx="5611484" cy="66240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0356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0833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>
              <a:spLocks/>
            </p:cNvSpPr>
            <p:nvPr/>
          </p:nvSpPr>
          <p:spPr bwMode="auto">
            <a:xfrm rot="5400000">
              <a:off x="3756025" y="1563688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空心弧 47"/>
            <p:cNvSpPr>
              <a:spLocks/>
            </p:cNvSpPr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>
              <a:spLocks/>
            </p:cNvSpPr>
            <p:nvPr/>
          </p:nvSpPr>
          <p:spPr bwMode="auto">
            <a:xfrm rot="5400000">
              <a:off x="5079448" y="3455366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空心弧 47"/>
            <p:cNvSpPr>
              <a:spLocks/>
            </p:cNvSpPr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3077776" y="1608423"/>
            <a:ext cx="15562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1563770" y="1927803"/>
            <a:ext cx="2929277" cy="70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3130903" y="3037518"/>
            <a:ext cx="15562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文本框 49"/>
          <p:cNvSpPr txBox="1">
            <a:spLocks noChangeArrowheads="1"/>
          </p:cNvSpPr>
          <p:nvPr/>
        </p:nvSpPr>
        <p:spPr bwMode="auto">
          <a:xfrm>
            <a:off x="1467786" y="3386095"/>
            <a:ext cx="3066913" cy="70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7712777" y="3324540"/>
            <a:ext cx="15562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7712777" y="3633422"/>
            <a:ext cx="2929277" cy="70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670046" y="4858724"/>
            <a:ext cx="15562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>
            <a:off x="7684886" y="5162207"/>
            <a:ext cx="2929277" cy="70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B260698-8D71-465D-85BA-B028368473C2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57C1D55-251E-43AC-B6EF-ECA6070A423E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D02AA53-6747-49A6-A933-1396BAA4D0D3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5ACE8B6-8FF8-408A-B3AF-C064611205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9665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418122" y="2234145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688029">
            <a:off x="6195828" y="1185738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734486">
            <a:off x="4824372" y="1038869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1549400" y="1944271"/>
            <a:ext cx="3035005" cy="1021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r"/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654252" y="4450319"/>
            <a:ext cx="4838007" cy="701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ctr"/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b="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7751781" y="1944271"/>
            <a:ext cx="2890819" cy="1021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CE3013A9-BC20-4306-8373-DCD35F86F828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91200B5-AB44-4AD3-B7F2-880DA0ED6391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4E38978-B80A-42DD-8F3F-6C2AB0BD91E0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54D4C352-B34B-4D17-A6F3-AB87B05B72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993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61406" y="1644097"/>
            <a:ext cx="9255489" cy="3213550"/>
            <a:chOff x="1561406" y="1993563"/>
            <a:chExt cx="9255489" cy="3213550"/>
          </a:xfrm>
        </p:grpSpPr>
        <p:grpSp>
          <p:nvGrpSpPr>
            <p:cNvPr id="2" name="组合 1"/>
            <p:cNvGrpSpPr/>
            <p:nvPr/>
          </p:nvGrpSpPr>
          <p:grpSpPr>
            <a:xfrm>
              <a:off x="1786489" y="2001716"/>
              <a:ext cx="2383532" cy="2257425"/>
              <a:chOff x="1269157" y="1347614"/>
              <a:chExt cx="2383532" cy="22574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47664" y="1347614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69157" y="1561605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5" name="TextBox 27"/>
              <p:cNvSpPr txBox="1"/>
              <p:nvPr/>
            </p:nvSpPr>
            <p:spPr>
              <a:xfrm>
                <a:off x="1509762" y="1814345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79443" y="1993564"/>
              <a:ext cx="2383532" cy="2257425"/>
              <a:chOff x="3779523" y="1339462"/>
              <a:chExt cx="2383532" cy="225742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58030" y="1339462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screen">
                <a:biLevel thresh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79523" y="1553453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9" name="TextBox 31"/>
              <p:cNvSpPr txBox="1"/>
              <p:nvPr/>
            </p:nvSpPr>
            <p:spPr>
              <a:xfrm>
                <a:off x="4020128" y="1806193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830971" y="1993563"/>
              <a:ext cx="2383532" cy="2257425"/>
              <a:chOff x="6184234" y="1339461"/>
              <a:chExt cx="2383532" cy="225742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62741" y="1339461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84234" y="1553452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13" name="TextBox 35"/>
              <p:cNvSpPr txBox="1"/>
              <p:nvPr/>
            </p:nvSpPr>
            <p:spPr>
              <a:xfrm>
                <a:off x="6424839" y="1806192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TextBox 36"/>
            <p:cNvSpPr txBox="1"/>
            <p:nvPr/>
          </p:nvSpPr>
          <p:spPr>
            <a:xfrm>
              <a:off x="2589090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5582044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8661416" y="2638448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1561406" y="4376116"/>
              <a:ext cx="29475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kern="0" dirty="0">
                  <a:cs typeface="+mn-ea"/>
                  <a:sym typeface="+mn-lt"/>
                </a:rPr>
                <a:t>... ...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8" name="TextBox 40"/>
            <p:cNvSpPr txBox="1"/>
            <p:nvPr/>
          </p:nvSpPr>
          <p:spPr>
            <a:xfrm>
              <a:off x="4747448" y="4376116"/>
              <a:ext cx="29475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kern="0" dirty="0">
                  <a:cs typeface="+mn-ea"/>
                  <a:sym typeface="+mn-lt"/>
                </a:rPr>
                <a:t>... ...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19" name="TextBox 41"/>
            <p:cNvSpPr txBox="1"/>
            <p:nvPr/>
          </p:nvSpPr>
          <p:spPr>
            <a:xfrm>
              <a:off x="7869316" y="4373634"/>
              <a:ext cx="29475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kern="0" dirty="0">
                  <a:cs typeface="+mn-ea"/>
                  <a:sym typeface="+mn-lt"/>
                </a:rPr>
                <a:t>... ...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A91256-20A9-4D76-B8F4-BA2565B38CA4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48B2D0-8FE9-4E25-AE39-BD8B2558CC5E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F642796-E470-48BB-BD85-43BCB594CE0D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F6808550-4599-4059-8121-E5B2144D18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2959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137164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9B09F7D-164D-4F07-A841-76CAA79E46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735"/>
          <a:stretch/>
        </p:blipFill>
        <p:spPr>
          <a:xfrm>
            <a:off x="1810392" y="0"/>
            <a:ext cx="9549206" cy="589159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F5C3EAB7-F6EF-458C-A601-8776BD9FCBD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317" y="0"/>
            <a:ext cx="3626930" cy="241795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9AFC867-2706-4C2A-B9F1-7C3DF6723A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70550"/>
            <a:ext cx="12192000" cy="11874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304DC5B-FDEE-40AB-9B5E-DB4B482D84C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7795" y="4313637"/>
            <a:ext cx="3424237" cy="20716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C03A835-437E-42ED-B8E7-74A64579F50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99099"/>
            <a:ext cx="12192000" cy="13589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14E283D-BDAB-483A-8E05-8130011826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323" y="5307012"/>
            <a:ext cx="1924050" cy="17430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0A49680-F1C8-438E-8DF8-DEFFD835990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0138" y="5051794"/>
            <a:ext cx="2257425" cy="192405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AFCA0F86-7BB0-434F-ACBF-D6567932A793}"/>
              </a:ext>
            </a:extLst>
          </p:cNvPr>
          <p:cNvGrpSpPr/>
          <p:nvPr/>
        </p:nvGrpSpPr>
        <p:grpSpPr>
          <a:xfrm>
            <a:off x="5126696" y="3950242"/>
            <a:ext cx="1976264" cy="425620"/>
            <a:chOff x="4478684" y="3810682"/>
            <a:chExt cx="3272287" cy="704740"/>
          </a:xfrm>
        </p:grpSpPr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36B4EF89-A3DD-409C-9BF1-4FB6036A2EDA}"/>
                </a:ext>
              </a:extLst>
            </p:cNvPr>
            <p:cNvSpPr/>
            <p:nvPr/>
          </p:nvSpPr>
          <p:spPr>
            <a:xfrm>
              <a:off x="5788728" y="3863223"/>
              <a:ext cx="652199" cy="652199"/>
            </a:xfrm>
            <a:prstGeom prst="ellipse">
              <a:avLst/>
            </a:prstGeom>
            <a:solidFill>
              <a:srgbClr val="4E87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C44310EB-BF91-47DB-931E-779FB9432D82}"/>
                </a:ext>
              </a:extLst>
            </p:cNvPr>
            <p:cNvSpPr/>
            <p:nvPr/>
          </p:nvSpPr>
          <p:spPr>
            <a:xfrm>
              <a:off x="7098772" y="3863223"/>
              <a:ext cx="652199" cy="652199"/>
            </a:xfrm>
            <a:prstGeom prst="ellipse">
              <a:avLst/>
            </a:prstGeom>
            <a:solidFill>
              <a:srgbClr val="4E87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D954187-FD75-4C43-AF25-D703C2F18468}"/>
                </a:ext>
              </a:extLst>
            </p:cNvPr>
            <p:cNvSpPr/>
            <p:nvPr/>
          </p:nvSpPr>
          <p:spPr>
            <a:xfrm>
              <a:off x="4478684" y="3863223"/>
              <a:ext cx="652199" cy="652199"/>
            </a:xfrm>
            <a:prstGeom prst="ellipse">
              <a:avLst/>
            </a:prstGeom>
            <a:solidFill>
              <a:srgbClr val="4E87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6AA0769-B1D6-44C6-8CDF-52E625CB42D5}"/>
                </a:ext>
              </a:extLst>
            </p:cNvPr>
            <p:cNvGrpSpPr/>
            <p:nvPr/>
          </p:nvGrpSpPr>
          <p:grpSpPr>
            <a:xfrm>
              <a:off x="4600862" y="3810682"/>
              <a:ext cx="3093249" cy="628716"/>
              <a:chOff x="4600862" y="4430858"/>
              <a:chExt cx="3093249" cy="628716"/>
            </a:xfrm>
            <a:solidFill>
              <a:schemeClr val="bg1"/>
            </a:solidFill>
          </p:grpSpPr>
          <p:sp>
            <p:nvSpPr>
              <p:cNvPr id="132" name="cup-with-hot-tea_45273">
                <a:extLst>
                  <a:ext uri="{FF2B5EF4-FFF2-40B4-BE49-F238E27FC236}">
                    <a16:creationId xmlns:a16="http://schemas.microsoft.com/office/drawing/2014/main" id="{2E631517-8F30-44D0-8068-49870FD5ED9E}"/>
                  </a:ext>
                </a:extLst>
              </p:cNvPr>
              <p:cNvSpPr/>
              <p:nvPr/>
            </p:nvSpPr>
            <p:spPr>
              <a:xfrm>
                <a:off x="4600862" y="4430858"/>
                <a:ext cx="444638" cy="609685"/>
              </a:xfrm>
              <a:custGeom>
                <a:avLst/>
                <a:gdLst>
                  <a:gd name="connsiteX0" fmla="*/ 370275 w 442477"/>
                  <a:gd name="connsiteY0" fmla="*/ 372114 h 606721"/>
                  <a:gd name="connsiteX1" fmla="*/ 356029 w 442477"/>
                  <a:gd name="connsiteY1" fmla="*/ 375882 h 606721"/>
                  <a:gd name="connsiteX2" fmla="*/ 348724 w 442477"/>
                  <a:gd name="connsiteY2" fmla="*/ 424627 h 606721"/>
                  <a:gd name="connsiteX3" fmla="*/ 370275 w 442477"/>
                  <a:gd name="connsiteY3" fmla="*/ 433501 h 606721"/>
                  <a:gd name="connsiteX4" fmla="*/ 400958 w 442477"/>
                  <a:gd name="connsiteY4" fmla="*/ 402868 h 606721"/>
                  <a:gd name="connsiteX5" fmla="*/ 370275 w 442477"/>
                  <a:gd name="connsiteY5" fmla="*/ 372114 h 606721"/>
                  <a:gd name="connsiteX6" fmla="*/ 77447 w 442477"/>
                  <a:gd name="connsiteY6" fmla="*/ 325557 h 606721"/>
                  <a:gd name="connsiteX7" fmla="*/ 75012 w 442477"/>
                  <a:gd name="connsiteY7" fmla="*/ 335038 h 606721"/>
                  <a:gd name="connsiteX8" fmla="*/ 71968 w 442477"/>
                  <a:gd name="connsiteY8" fmla="*/ 360687 h 606721"/>
                  <a:gd name="connsiteX9" fmla="*/ 72699 w 442477"/>
                  <a:gd name="connsiteY9" fmla="*/ 378192 h 606721"/>
                  <a:gd name="connsiteX10" fmla="*/ 75743 w 442477"/>
                  <a:gd name="connsiteY10" fmla="*/ 397398 h 606721"/>
                  <a:gd name="connsiteX11" fmla="*/ 80978 w 442477"/>
                  <a:gd name="connsiteY11" fmla="*/ 417455 h 606721"/>
                  <a:gd name="connsiteX12" fmla="*/ 88405 w 442477"/>
                  <a:gd name="connsiteY12" fmla="*/ 437390 h 606721"/>
                  <a:gd name="connsiteX13" fmla="*/ 108617 w 442477"/>
                  <a:gd name="connsiteY13" fmla="*/ 473979 h 606721"/>
                  <a:gd name="connsiteX14" fmla="*/ 131142 w 442477"/>
                  <a:gd name="connsiteY14" fmla="*/ 502424 h 606721"/>
                  <a:gd name="connsiteX15" fmla="*/ 157929 w 442477"/>
                  <a:gd name="connsiteY15" fmla="*/ 525642 h 606721"/>
                  <a:gd name="connsiteX16" fmla="*/ 142953 w 442477"/>
                  <a:gd name="connsiteY16" fmla="*/ 494158 h 606721"/>
                  <a:gd name="connsiteX17" fmla="*/ 127733 w 442477"/>
                  <a:gd name="connsiteY17" fmla="*/ 463039 h 606721"/>
                  <a:gd name="connsiteX18" fmla="*/ 119454 w 442477"/>
                  <a:gd name="connsiteY18" fmla="*/ 445535 h 606721"/>
                  <a:gd name="connsiteX19" fmla="*/ 111418 w 442477"/>
                  <a:gd name="connsiteY19" fmla="*/ 427423 h 606721"/>
                  <a:gd name="connsiteX20" fmla="*/ 103747 w 442477"/>
                  <a:gd name="connsiteY20" fmla="*/ 409310 h 606721"/>
                  <a:gd name="connsiteX21" fmla="*/ 96929 w 442477"/>
                  <a:gd name="connsiteY21" fmla="*/ 391441 h 606721"/>
                  <a:gd name="connsiteX22" fmla="*/ 91084 w 442477"/>
                  <a:gd name="connsiteY22" fmla="*/ 374545 h 606721"/>
                  <a:gd name="connsiteX23" fmla="*/ 86214 w 442477"/>
                  <a:gd name="connsiteY23" fmla="*/ 359107 h 606721"/>
                  <a:gd name="connsiteX24" fmla="*/ 82439 w 442477"/>
                  <a:gd name="connsiteY24" fmla="*/ 345857 h 606721"/>
                  <a:gd name="connsiteX25" fmla="*/ 80004 w 442477"/>
                  <a:gd name="connsiteY25" fmla="*/ 335038 h 606721"/>
                  <a:gd name="connsiteX26" fmla="*/ 77447 w 442477"/>
                  <a:gd name="connsiteY26" fmla="*/ 325557 h 606721"/>
                  <a:gd name="connsiteX27" fmla="*/ 44451 w 442477"/>
                  <a:gd name="connsiteY27" fmla="*/ 294681 h 606721"/>
                  <a:gd name="connsiteX28" fmla="*/ 181307 w 442477"/>
                  <a:gd name="connsiteY28" fmla="*/ 294681 h 606721"/>
                  <a:gd name="connsiteX29" fmla="*/ 210285 w 442477"/>
                  <a:gd name="connsiteY29" fmla="*/ 294681 h 606721"/>
                  <a:gd name="connsiteX30" fmla="*/ 347141 w 442477"/>
                  <a:gd name="connsiteY30" fmla="*/ 294681 h 606721"/>
                  <a:gd name="connsiteX31" fmla="*/ 357368 w 442477"/>
                  <a:gd name="connsiteY31" fmla="*/ 331999 h 606721"/>
                  <a:gd name="connsiteX32" fmla="*/ 370275 w 442477"/>
                  <a:gd name="connsiteY32" fmla="*/ 330784 h 606721"/>
                  <a:gd name="connsiteX33" fmla="*/ 442477 w 442477"/>
                  <a:gd name="connsiteY33" fmla="*/ 402868 h 606721"/>
                  <a:gd name="connsiteX34" fmla="*/ 370275 w 442477"/>
                  <a:gd name="connsiteY34" fmla="*/ 474952 h 606721"/>
                  <a:gd name="connsiteX35" fmla="*/ 335695 w 442477"/>
                  <a:gd name="connsiteY35" fmla="*/ 466078 h 606721"/>
                  <a:gd name="connsiteX36" fmla="*/ 330095 w 442477"/>
                  <a:gd name="connsiteY36" fmla="*/ 476411 h 606721"/>
                  <a:gd name="connsiteX37" fmla="*/ 262276 w 442477"/>
                  <a:gd name="connsiteY37" fmla="*/ 550561 h 606721"/>
                  <a:gd name="connsiteX38" fmla="*/ 400471 w 442477"/>
                  <a:gd name="connsiteY38" fmla="*/ 550561 h 606721"/>
                  <a:gd name="connsiteX39" fmla="*/ 244864 w 442477"/>
                  <a:gd name="connsiteY39" fmla="*/ 606721 h 606721"/>
                  <a:gd name="connsiteX40" fmla="*/ 147823 w 442477"/>
                  <a:gd name="connsiteY40" fmla="*/ 606721 h 606721"/>
                  <a:gd name="connsiteX41" fmla="*/ 3784 w 442477"/>
                  <a:gd name="connsiteY41" fmla="*/ 550561 h 606721"/>
                  <a:gd name="connsiteX42" fmla="*/ 129316 w 442477"/>
                  <a:gd name="connsiteY42" fmla="*/ 550561 h 606721"/>
                  <a:gd name="connsiteX43" fmla="*/ 61497 w 442477"/>
                  <a:gd name="connsiteY43" fmla="*/ 476411 h 606721"/>
                  <a:gd name="connsiteX44" fmla="*/ 44451 w 442477"/>
                  <a:gd name="connsiteY44" fmla="*/ 294681 h 606721"/>
                  <a:gd name="connsiteX45" fmla="*/ 212722 w 442477"/>
                  <a:gd name="connsiteY45" fmla="*/ 91403 h 606721"/>
                  <a:gd name="connsiteX46" fmla="*/ 213209 w 442477"/>
                  <a:gd name="connsiteY46" fmla="*/ 92010 h 606721"/>
                  <a:gd name="connsiteX47" fmla="*/ 212844 w 442477"/>
                  <a:gd name="connsiteY47" fmla="*/ 91646 h 606721"/>
                  <a:gd name="connsiteX48" fmla="*/ 212771 w 442477"/>
                  <a:gd name="connsiteY48" fmla="*/ 91551 h 606721"/>
                  <a:gd name="connsiteX49" fmla="*/ 142699 w 442477"/>
                  <a:gd name="connsiteY49" fmla="*/ 67319 h 606721"/>
                  <a:gd name="connsiteX50" fmla="*/ 139775 w 442477"/>
                  <a:gd name="connsiteY50" fmla="*/ 100383 h 606721"/>
                  <a:gd name="connsiteX51" fmla="*/ 140750 w 442477"/>
                  <a:gd name="connsiteY51" fmla="*/ 131258 h 606721"/>
                  <a:gd name="connsiteX52" fmla="*/ 144770 w 442477"/>
                  <a:gd name="connsiteY52" fmla="*/ 146210 h 606721"/>
                  <a:gd name="connsiteX53" fmla="*/ 147451 w 442477"/>
                  <a:gd name="connsiteY53" fmla="*/ 151923 h 606721"/>
                  <a:gd name="connsiteX54" fmla="*/ 152934 w 442477"/>
                  <a:gd name="connsiteY54" fmla="*/ 159095 h 606721"/>
                  <a:gd name="connsiteX55" fmla="*/ 153299 w 442477"/>
                  <a:gd name="connsiteY55" fmla="*/ 159460 h 606721"/>
                  <a:gd name="connsiteX56" fmla="*/ 153421 w 442477"/>
                  <a:gd name="connsiteY56" fmla="*/ 159703 h 606721"/>
                  <a:gd name="connsiteX57" fmla="*/ 152690 w 442477"/>
                  <a:gd name="connsiteY57" fmla="*/ 158852 h 606721"/>
                  <a:gd name="connsiteX58" fmla="*/ 152934 w 442477"/>
                  <a:gd name="connsiteY58" fmla="*/ 159217 h 606721"/>
                  <a:gd name="connsiteX59" fmla="*/ 153909 w 442477"/>
                  <a:gd name="connsiteY59" fmla="*/ 160432 h 606721"/>
                  <a:gd name="connsiteX60" fmla="*/ 155858 w 442477"/>
                  <a:gd name="connsiteY60" fmla="*/ 162985 h 606721"/>
                  <a:gd name="connsiteX61" fmla="*/ 159635 w 442477"/>
                  <a:gd name="connsiteY61" fmla="*/ 168090 h 606721"/>
                  <a:gd name="connsiteX62" fmla="*/ 164874 w 442477"/>
                  <a:gd name="connsiteY62" fmla="*/ 179274 h 606721"/>
                  <a:gd name="connsiteX63" fmla="*/ 168529 w 442477"/>
                  <a:gd name="connsiteY63" fmla="*/ 201640 h 606721"/>
                  <a:gd name="connsiteX64" fmla="*/ 166336 w 442477"/>
                  <a:gd name="connsiteY64" fmla="*/ 221454 h 606721"/>
                  <a:gd name="connsiteX65" fmla="*/ 161097 w 442477"/>
                  <a:gd name="connsiteY65" fmla="*/ 237743 h 606721"/>
                  <a:gd name="connsiteX66" fmla="*/ 142699 w 442477"/>
                  <a:gd name="connsiteY66" fmla="*/ 267160 h 606721"/>
                  <a:gd name="connsiteX67" fmla="*/ 145867 w 442477"/>
                  <a:gd name="connsiteY67" fmla="*/ 234218 h 606721"/>
                  <a:gd name="connsiteX68" fmla="*/ 144649 w 442477"/>
                  <a:gd name="connsiteY68" fmla="*/ 203464 h 606721"/>
                  <a:gd name="connsiteX69" fmla="*/ 140384 w 442477"/>
                  <a:gd name="connsiteY69" fmla="*/ 188755 h 606721"/>
                  <a:gd name="connsiteX70" fmla="*/ 136973 w 442477"/>
                  <a:gd name="connsiteY70" fmla="*/ 182434 h 606721"/>
                  <a:gd name="connsiteX71" fmla="*/ 131490 w 442477"/>
                  <a:gd name="connsiteY71" fmla="*/ 175870 h 606721"/>
                  <a:gd name="connsiteX72" fmla="*/ 125398 w 442477"/>
                  <a:gd name="connsiteY72" fmla="*/ 166996 h 606721"/>
                  <a:gd name="connsiteX73" fmla="*/ 119915 w 442477"/>
                  <a:gd name="connsiteY73" fmla="*/ 154962 h 606721"/>
                  <a:gd name="connsiteX74" fmla="*/ 116747 w 442477"/>
                  <a:gd name="connsiteY74" fmla="*/ 132717 h 606721"/>
                  <a:gd name="connsiteX75" fmla="*/ 124545 w 442477"/>
                  <a:gd name="connsiteY75" fmla="*/ 96736 h 606721"/>
                  <a:gd name="connsiteX76" fmla="*/ 142699 w 442477"/>
                  <a:gd name="connsiteY76" fmla="*/ 67319 h 606721"/>
                  <a:gd name="connsiteX77" fmla="*/ 276764 w 442477"/>
                  <a:gd name="connsiteY77" fmla="*/ 61110 h 606721"/>
                  <a:gd name="connsiteX78" fmla="*/ 273840 w 442477"/>
                  <a:gd name="connsiteY78" fmla="*/ 94061 h 606721"/>
                  <a:gd name="connsiteX79" fmla="*/ 274815 w 442477"/>
                  <a:gd name="connsiteY79" fmla="*/ 125066 h 606721"/>
                  <a:gd name="connsiteX80" fmla="*/ 278712 w 442477"/>
                  <a:gd name="connsiteY80" fmla="*/ 139900 h 606721"/>
                  <a:gd name="connsiteX81" fmla="*/ 281514 w 442477"/>
                  <a:gd name="connsiteY81" fmla="*/ 145736 h 606721"/>
                  <a:gd name="connsiteX82" fmla="*/ 286994 w 442477"/>
                  <a:gd name="connsiteY82" fmla="*/ 152788 h 606721"/>
                  <a:gd name="connsiteX83" fmla="*/ 287360 w 442477"/>
                  <a:gd name="connsiteY83" fmla="*/ 153275 h 606721"/>
                  <a:gd name="connsiteX84" fmla="*/ 287360 w 442477"/>
                  <a:gd name="connsiteY84" fmla="*/ 153366 h 606721"/>
                  <a:gd name="connsiteX85" fmla="*/ 287163 w 442477"/>
                  <a:gd name="connsiteY85" fmla="*/ 153121 h 606721"/>
                  <a:gd name="connsiteX86" fmla="*/ 286751 w 442477"/>
                  <a:gd name="connsiteY86" fmla="*/ 152545 h 606721"/>
                  <a:gd name="connsiteX87" fmla="*/ 286994 w 442477"/>
                  <a:gd name="connsiteY87" fmla="*/ 152910 h 606721"/>
                  <a:gd name="connsiteX88" fmla="*/ 287163 w 442477"/>
                  <a:gd name="connsiteY88" fmla="*/ 153121 h 606721"/>
                  <a:gd name="connsiteX89" fmla="*/ 287360 w 442477"/>
                  <a:gd name="connsiteY89" fmla="*/ 153396 h 606721"/>
                  <a:gd name="connsiteX90" fmla="*/ 287360 w 442477"/>
                  <a:gd name="connsiteY90" fmla="*/ 153366 h 606721"/>
                  <a:gd name="connsiteX91" fmla="*/ 287969 w 442477"/>
                  <a:gd name="connsiteY91" fmla="*/ 154126 h 606721"/>
                  <a:gd name="connsiteX92" fmla="*/ 289918 w 442477"/>
                  <a:gd name="connsiteY92" fmla="*/ 156679 h 606721"/>
                  <a:gd name="connsiteX93" fmla="*/ 293571 w 442477"/>
                  <a:gd name="connsiteY93" fmla="*/ 161786 h 606721"/>
                  <a:gd name="connsiteX94" fmla="*/ 298931 w 442477"/>
                  <a:gd name="connsiteY94" fmla="*/ 172972 h 606721"/>
                  <a:gd name="connsiteX95" fmla="*/ 302584 w 442477"/>
                  <a:gd name="connsiteY95" fmla="*/ 195344 h 606721"/>
                  <a:gd name="connsiteX96" fmla="*/ 300270 w 442477"/>
                  <a:gd name="connsiteY96" fmla="*/ 215163 h 606721"/>
                  <a:gd name="connsiteX97" fmla="*/ 295033 w 442477"/>
                  <a:gd name="connsiteY97" fmla="*/ 231578 h 606721"/>
                  <a:gd name="connsiteX98" fmla="*/ 276764 w 442477"/>
                  <a:gd name="connsiteY98" fmla="*/ 260881 h 606721"/>
                  <a:gd name="connsiteX99" fmla="*/ 279809 w 442477"/>
                  <a:gd name="connsiteY99" fmla="*/ 227930 h 606721"/>
                  <a:gd name="connsiteX100" fmla="*/ 278712 w 442477"/>
                  <a:gd name="connsiteY100" fmla="*/ 197168 h 606721"/>
                  <a:gd name="connsiteX101" fmla="*/ 274328 w 442477"/>
                  <a:gd name="connsiteY101" fmla="*/ 182456 h 606721"/>
                  <a:gd name="connsiteX102" fmla="*/ 271039 w 442477"/>
                  <a:gd name="connsiteY102" fmla="*/ 176133 h 606721"/>
                  <a:gd name="connsiteX103" fmla="*/ 265558 w 442477"/>
                  <a:gd name="connsiteY103" fmla="*/ 169568 h 606721"/>
                  <a:gd name="connsiteX104" fmla="*/ 259469 w 442477"/>
                  <a:gd name="connsiteY104" fmla="*/ 160813 h 606721"/>
                  <a:gd name="connsiteX105" fmla="*/ 253988 w 442477"/>
                  <a:gd name="connsiteY105" fmla="*/ 148776 h 606721"/>
                  <a:gd name="connsiteX106" fmla="*/ 250821 w 442477"/>
                  <a:gd name="connsiteY106" fmla="*/ 126403 h 606721"/>
                  <a:gd name="connsiteX107" fmla="*/ 258616 w 442477"/>
                  <a:gd name="connsiteY107" fmla="*/ 90535 h 606721"/>
                  <a:gd name="connsiteX108" fmla="*/ 276764 w 442477"/>
                  <a:gd name="connsiteY108" fmla="*/ 61110 h 606721"/>
                  <a:gd name="connsiteX109" fmla="*/ 202731 w 442477"/>
                  <a:gd name="connsiteY109" fmla="*/ 0 h 606721"/>
                  <a:gd name="connsiteX110" fmla="*/ 199807 w 442477"/>
                  <a:gd name="connsiteY110" fmla="*/ 32939 h 606721"/>
                  <a:gd name="connsiteX111" fmla="*/ 200660 w 442477"/>
                  <a:gd name="connsiteY111" fmla="*/ 63933 h 606721"/>
                  <a:gd name="connsiteX112" fmla="*/ 204680 w 442477"/>
                  <a:gd name="connsiteY112" fmla="*/ 78762 h 606721"/>
                  <a:gd name="connsiteX113" fmla="*/ 207483 w 442477"/>
                  <a:gd name="connsiteY113" fmla="*/ 84596 h 606721"/>
                  <a:gd name="connsiteX114" fmla="*/ 212771 w 442477"/>
                  <a:gd name="connsiteY114" fmla="*/ 91551 h 606721"/>
                  <a:gd name="connsiteX115" fmla="*/ 212844 w 442477"/>
                  <a:gd name="connsiteY115" fmla="*/ 91767 h 606721"/>
                  <a:gd name="connsiteX116" fmla="*/ 213940 w 442477"/>
                  <a:gd name="connsiteY116" fmla="*/ 92983 h 606721"/>
                  <a:gd name="connsiteX117" fmla="*/ 215890 w 442477"/>
                  <a:gd name="connsiteY117" fmla="*/ 95535 h 606721"/>
                  <a:gd name="connsiteX118" fmla="*/ 219545 w 442477"/>
                  <a:gd name="connsiteY118" fmla="*/ 100640 h 606721"/>
                  <a:gd name="connsiteX119" fmla="*/ 224906 w 442477"/>
                  <a:gd name="connsiteY119" fmla="*/ 111822 h 606721"/>
                  <a:gd name="connsiteX120" fmla="*/ 228561 w 442477"/>
                  <a:gd name="connsiteY120" fmla="*/ 134187 h 606721"/>
                  <a:gd name="connsiteX121" fmla="*/ 226246 w 442477"/>
                  <a:gd name="connsiteY121" fmla="*/ 153999 h 606721"/>
                  <a:gd name="connsiteX122" fmla="*/ 221007 w 442477"/>
                  <a:gd name="connsiteY122" fmla="*/ 170407 h 606721"/>
                  <a:gd name="connsiteX123" fmla="*/ 202731 w 442477"/>
                  <a:gd name="connsiteY123" fmla="*/ 199700 h 606721"/>
                  <a:gd name="connsiteX124" fmla="*/ 205777 w 442477"/>
                  <a:gd name="connsiteY124" fmla="*/ 166761 h 606721"/>
                  <a:gd name="connsiteX125" fmla="*/ 204680 w 442477"/>
                  <a:gd name="connsiteY125" fmla="*/ 136010 h 606721"/>
                  <a:gd name="connsiteX126" fmla="*/ 200294 w 442477"/>
                  <a:gd name="connsiteY126" fmla="*/ 121303 h 606721"/>
                  <a:gd name="connsiteX127" fmla="*/ 196883 w 442477"/>
                  <a:gd name="connsiteY127" fmla="*/ 114982 h 606721"/>
                  <a:gd name="connsiteX128" fmla="*/ 191522 w 442477"/>
                  <a:gd name="connsiteY128" fmla="*/ 108419 h 606721"/>
                  <a:gd name="connsiteX129" fmla="*/ 185308 w 442477"/>
                  <a:gd name="connsiteY129" fmla="*/ 99668 h 606721"/>
                  <a:gd name="connsiteX130" fmla="*/ 179947 w 442477"/>
                  <a:gd name="connsiteY130" fmla="*/ 87635 h 606721"/>
                  <a:gd name="connsiteX131" fmla="*/ 176657 w 442477"/>
                  <a:gd name="connsiteY131" fmla="*/ 65270 h 606721"/>
                  <a:gd name="connsiteX132" fmla="*/ 184455 w 442477"/>
                  <a:gd name="connsiteY132" fmla="*/ 29293 h 606721"/>
                  <a:gd name="connsiteX133" fmla="*/ 202731 w 442477"/>
                  <a:gd name="connsiteY133" fmla="*/ 0 h 606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442477" h="606721">
                    <a:moveTo>
                      <a:pt x="370275" y="372114"/>
                    </a:moveTo>
                    <a:cubicBezTo>
                      <a:pt x="365161" y="372114"/>
                      <a:pt x="360291" y="373572"/>
                      <a:pt x="356029" y="375882"/>
                    </a:cubicBezTo>
                    <a:cubicBezTo>
                      <a:pt x="354568" y="392049"/>
                      <a:pt x="352133" y="408946"/>
                      <a:pt x="348724" y="424627"/>
                    </a:cubicBezTo>
                    <a:cubicBezTo>
                      <a:pt x="354324" y="430097"/>
                      <a:pt x="361873" y="433501"/>
                      <a:pt x="370275" y="433501"/>
                    </a:cubicBezTo>
                    <a:cubicBezTo>
                      <a:pt x="387199" y="433501"/>
                      <a:pt x="400958" y="419764"/>
                      <a:pt x="400958" y="402868"/>
                    </a:cubicBezTo>
                    <a:cubicBezTo>
                      <a:pt x="400958" y="385971"/>
                      <a:pt x="387199" y="372114"/>
                      <a:pt x="370275" y="372114"/>
                    </a:cubicBezTo>
                    <a:close/>
                    <a:moveTo>
                      <a:pt x="77447" y="325557"/>
                    </a:moveTo>
                    <a:cubicBezTo>
                      <a:pt x="77447" y="325557"/>
                      <a:pt x="76473" y="328960"/>
                      <a:pt x="75012" y="335038"/>
                    </a:cubicBezTo>
                    <a:cubicBezTo>
                      <a:pt x="73429" y="340995"/>
                      <a:pt x="72090" y="349625"/>
                      <a:pt x="71968" y="360687"/>
                    </a:cubicBezTo>
                    <a:cubicBezTo>
                      <a:pt x="71603" y="366400"/>
                      <a:pt x="72212" y="371992"/>
                      <a:pt x="72699" y="378192"/>
                    </a:cubicBezTo>
                    <a:cubicBezTo>
                      <a:pt x="73064" y="384391"/>
                      <a:pt x="74282" y="390834"/>
                      <a:pt x="75743" y="397398"/>
                    </a:cubicBezTo>
                    <a:cubicBezTo>
                      <a:pt x="76960" y="404083"/>
                      <a:pt x="78787" y="410769"/>
                      <a:pt x="80978" y="417455"/>
                    </a:cubicBezTo>
                    <a:cubicBezTo>
                      <a:pt x="82926" y="424262"/>
                      <a:pt x="85970" y="430705"/>
                      <a:pt x="88405" y="437390"/>
                    </a:cubicBezTo>
                    <a:cubicBezTo>
                      <a:pt x="94372" y="450397"/>
                      <a:pt x="100947" y="463039"/>
                      <a:pt x="108617" y="473979"/>
                    </a:cubicBezTo>
                    <a:cubicBezTo>
                      <a:pt x="115923" y="485041"/>
                      <a:pt x="123837" y="494644"/>
                      <a:pt x="131142" y="502424"/>
                    </a:cubicBezTo>
                    <a:cubicBezTo>
                      <a:pt x="145510" y="517983"/>
                      <a:pt x="157929" y="525642"/>
                      <a:pt x="157929" y="525642"/>
                    </a:cubicBezTo>
                    <a:cubicBezTo>
                      <a:pt x="157929" y="525642"/>
                      <a:pt x="152085" y="512513"/>
                      <a:pt x="142953" y="494158"/>
                    </a:cubicBezTo>
                    <a:cubicBezTo>
                      <a:pt x="138570" y="485041"/>
                      <a:pt x="133334" y="474466"/>
                      <a:pt x="127733" y="463039"/>
                    </a:cubicBezTo>
                    <a:cubicBezTo>
                      <a:pt x="124811" y="457447"/>
                      <a:pt x="122619" y="451248"/>
                      <a:pt x="119454" y="445535"/>
                    </a:cubicBezTo>
                    <a:cubicBezTo>
                      <a:pt x="116775" y="439578"/>
                      <a:pt x="113975" y="433501"/>
                      <a:pt x="111418" y="427423"/>
                    </a:cubicBezTo>
                    <a:cubicBezTo>
                      <a:pt x="108861" y="421345"/>
                      <a:pt x="105817" y="415388"/>
                      <a:pt x="103747" y="409310"/>
                    </a:cubicBezTo>
                    <a:cubicBezTo>
                      <a:pt x="101677" y="403111"/>
                      <a:pt x="98633" y="397398"/>
                      <a:pt x="96929" y="391441"/>
                    </a:cubicBezTo>
                    <a:cubicBezTo>
                      <a:pt x="94980" y="385607"/>
                      <a:pt x="92545" y="380015"/>
                      <a:pt x="91084" y="374545"/>
                    </a:cubicBezTo>
                    <a:cubicBezTo>
                      <a:pt x="89623" y="369075"/>
                      <a:pt x="87310" y="363848"/>
                      <a:pt x="86214" y="359107"/>
                    </a:cubicBezTo>
                    <a:cubicBezTo>
                      <a:pt x="85118" y="354245"/>
                      <a:pt x="83657" y="349868"/>
                      <a:pt x="82439" y="345857"/>
                    </a:cubicBezTo>
                    <a:cubicBezTo>
                      <a:pt x="81465" y="341602"/>
                      <a:pt x="80735" y="337956"/>
                      <a:pt x="80004" y="335038"/>
                    </a:cubicBezTo>
                    <a:cubicBezTo>
                      <a:pt x="78543" y="328960"/>
                      <a:pt x="77447" y="325557"/>
                      <a:pt x="77447" y="325557"/>
                    </a:cubicBezTo>
                    <a:close/>
                    <a:moveTo>
                      <a:pt x="44451" y="294681"/>
                    </a:moveTo>
                    <a:lnTo>
                      <a:pt x="181307" y="294681"/>
                    </a:lnTo>
                    <a:lnTo>
                      <a:pt x="210285" y="294681"/>
                    </a:lnTo>
                    <a:lnTo>
                      <a:pt x="347141" y="294681"/>
                    </a:lnTo>
                    <a:cubicBezTo>
                      <a:pt x="353107" y="294681"/>
                      <a:pt x="356638" y="309997"/>
                      <a:pt x="357368" y="331999"/>
                    </a:cubicBezTo>
                    <a:cubicBezTo>
                      <a:pt x="361630" y="331270"/>
                      <a:pt x="365891" y="330784"/>
                      <a:pt x="370275" y="330784"/>
                    </a:cubicBezTo>
                    <a:cubicBezTo>
                      <a:pt x="410089" y="330784"/>
                      <a:pt x="442477" y="363118"/>
                      <a:pt x="442477" y="402868"/>
                    </a:cubicBezTo>
                    <a:cubicBezTo>
                      <a:pt x="442477" y="442617"/>
                      <a:pt x="410089" y="474952"/>
                      <a:pt x="370275" y="474952"/>
                    </a:cubicBezTo>
                    <a:cubicBezTo>
                      <a:pt x="357734" y="474952"/>
                      <a:pt x="345923" y="471670"/>
                      <a:pt x="335695" y="466078"/>
                    </a:cubicBezTo>
                    <a:cubicBezTo>
                      <a:pt x="333869" y="469846"/>
                      <a:pt x="332043" y="473372"/>
                      <a:pt x="330095" y="476411"/>
                    </a:cubicBezTo>
                    <a:cubicBezTo>
                      <a:pt x="309761" y="508624"/>
                      <a:pt x="279809" y="535974"/>
                      <a:pt x="262276" y="550561"/>
                    </a:cubicBezTo>
                    <a:lnTo>
                      <a:pt x="400471" y="550561"/>
                    </a:lnTo>
                    <a:cubicBezTo>
                      <a:pt x="419952" y="550561"/>
                      <a:pt x="300751" y="606721"/>
                      <a:pt x="244864" y="606721"/>
                    </a:cubicBezTo>
                    <a:lnTo>
                      <a:pt x="147823" y="606721"/>
                    </a:lnTo>
                    <a:cubicBezTo>
                      <a:pt x="85240" y="606721"/>
                      <a:pt x="-21420" y="550561"/>
                      <a:pt x="3784" y="550561"/>
                    </a:cubicBezTo>
                    <a:lnTo>
                      <a:pt x="129316" y="550561"/>
                    </a:lnTo>
                    <a:cubicBezTo>
                      <a:pt x="111783" y="535974"/>
                      <a:pt x="81831" y="508624"/>
                      <a:pt x="61497" y="476411"/>
                    </a:cubicBezTo>
                    <a:cubicBezTo>
                      <a:pt x="31179" y="428395"/>
                      <a:pt x="26674" y="294681"/>
                      <a:pt x="44451" y="294681"/>
                    </a:cubicBezTo>
                    <a:close/>
                    <a:moveTo>
                      <a:pt x="212722" y="91403"/>
                    </a:moveTo>
                    <a:cubicBezTo>
                      <a:pt x="212722" y="91646"/>
                      <a:pt x="212966" y="91767"/>
                      <a:pt x="213209" y="92010"/>
                    </a:cubicBezTo>
                    <a:lnTo>
                      <a:pt x="212844" y="91646"/>
                    </a:lnTo>
                    <a:lnTo>
                      <a:pt x="212771" y="91551"/>
                    </a:lnTo>
                    <a:close/>
                    <a:moveTo>
                      <a:pt x="142699" y="67319"/>
                    </a:moveTo>
                    <a:cubicBezTo>
                      <a:pt x="142699" y="67319"/>
                      <a:pt x="141115" y="81298"/>
                      <a:pt x="139775" y="100383"/>
                    </a:cubicBezTo>
                    <a:cubicBezTo>
                      <a:pt x="139409" y="109864"/>
                      <a:pt x="139166" y="120804"/>
                      <a:pt x="140750" y="131258"/>
                    </a:cubicBezTo>
                    <a:cubicBezTo>
                      <a:pt x="141481" y="136607"/>
                      <a:pt x="142943" y="141712"/>
                      <a:pt x="144770" y="146210"/>
                    </a:cubicBezTo>
                    <a:cubicBezTo>
                      <a:pt x="145502" y="148884"/>
                      <a:pt x="146720" y="150221"/>
                      <a:pt x="147451" y="151923"/>
                    </a:cubicBezTo>
                    <a:cubicBezTo>
                      <a:pt x="147938" y="153382"/>
                      <a:pt x="151228" y="156786"/>
                      <a:pt x="152934" y="159095"/>
                    </a:cubicBezTo>
                    <a:lnTo>
                      <a:pt x="153299" y="159460"/>
                    </a:lnTo>
                    <a:lnTo>
                      <a:pt x="153421" y="159703"/>
                    </a:lnTo>
                    <a:cubicBezTo>
                      <a:pt x="153056" y="159217"/>
                      <a:pt x="152812" y="158974"/>
                      <a:pt x="152690" y="158852"/>
                    </a:cubicBezTo>
                    <a:lnTo>
                      <a:pt x="152934" y="159217"/>
                    </a:lnTo>
                    <a:lnTo>
                      <a:pt x="153909" y="160432"/>
                    </a:lnTo>
                    <a:lnTo>
                      <a:pt x="155858" y="162985"/>
                    </a:lnTo>
                    <a:cubicBezTo>
                      <a:pt x="157198" y="164687"/>
                      <a:pt x="158539" y="166267"/>
                      <a:pt x="159635" y="168090"/>
                    </a:cubicBezTo>
                    <a:cubicBezTo>
                      <a:pt x="161463" y="171859"/>
                      <a:pt x="163778" y="175384"/>
                      <a:pt x="164874" y="179274"/>
                    </a:cubicBezTo>
                    <a:cubicBezTo>
                      <a:pt x="167677" y="186810"/>
                      <a:pt x="168529" y="194590"/>
                      <a:pt x="168529" y="201640"/>
                    </a:cubicBezTo>
                    <a:cubicBezTo>
                      <a:pt x="168895" y="208812"/>
                      <a:pt x="167555" y="215376"/>
                      <a:pt x="166336" y="221454"/>
                    </a:cubicBezTo>
                    <a:cubicBezTo>
                      <a:pt x="164996" y="227532"/>
                      <a:pt x="163047" y="233002"/>
                      <a:pt x="161097" y="237743"/>
                    </a:cubicBezTo>
                    <a:cubicBezTo>
                      <a:pt x="152934" y="257314"/>
                      <a:pt x="142699" y="267160"/>
                      <a:pt x="142699" y="267160"/>
                    </a:cubicBezTo>
                    <a:cubicBezTo>
                      <a:pt x="142699" y="267160"/>
                      <a:pt x="144649" y="253181"/>
                      <a:pt x="145867" y="234218"/>
                    </a:cubicBezTo>
                    <a:cubicBezTo>
                      <a:pt x="146354" y="224736"/>
                      <a:pt x="146476" y="213796"/>
                      <a:pt x="144649" y="203464"/>
                    </a:cubicBezTo>
                    <a:cubicBezTo>
                      <a:pt x="144039" y="198115"/>
                      <a:pt x="142212" y="193374"/>
                      <a:pt x="140384" y="188755"/>
                    </a:cubicBezTo>
                    <a:cubicBezTo>
                      <a:pt x="139653" y="186324"/>
                      <a:pt x="137947" y="184622"/>
                      <a:pt x="136973" y="182434"/>
                    </a:cubicBezTo>
                    <a:lnTo>
                      <a:pt x="131490" y="175870"/>
                    </a:lnTo>
                    <a:cubicBezTo>
                      <a:pt x="129418" y="172831"/>
                      <a:pt x="127713" y="171494"/>
                      <a:pt x="125398" y="166996"/>
                    </a:cubicBezTo>
                    <a:cubicBezTo>
                      <a:pt x="123083" y="162985"/>
                      <a:pt x="120890" y="158730"/>
                      <a:pt x="119915" y="154962"/>
                    </a:cubicBezTo>
                    <a:cubicBezTo>
                      <a:pt x="116991" y="147426"/>
                      <a:pt x="116869" y="139767"/>
                      <a:pt x="116747" y="132717"/>
                    </a:cubicBezTo>
                    <a:cubicBezTo>
                      <a:pt x="116869" y="118495"/>
                      <a:pt x="120524" y="106461"/>
                      <a:pt x="124545" y="96736"/>
                    </a:cubicBezTo>
                    <a:cubicBezTo>
                      <a:pt x="132708" y="77287"/>
                      <a:pt x="142699" y="67319"/>
                      <a:pt x="142699" y="67319"/>
                    </a:cubicBezTo>
                    <a:close/>
                    <a:moveTo>
                      <a:pt x="276764" y="61110"/>
                    </a:moveTo>
                    <a:cubicBezTo>
                      <a:pt x="276764" y="61110"/>
                      <a:pt x="275058" y="74971"/>
                      <a:pt x="273840" y="94061"/>
                    </a:cubicBezTo>
                    <a:cubicBezTo>
                      <a:pt x="273353" y="103545"/>
                      <a:pt x="273110" y="114488"/>
                      <a:pt x="274815" y="125066"/>
                    </a:cubicBezTo>
                    <a:cubicBezTo>
                      <a:pt x="275546" y="130294"/>
                      <a:pt x="276885" y="135401"/>
                      <a:pt x="278712" y="139900"/>
                    </a:cubicBezTo>
                    <a:cubicBezTo>
                      <a:pt x="279565" y="142575"/>
                      <a:pt x="280661" y="144034"/>
                      <a:pt x="281514" y="145736"/>
                    </a:cubicBezTo>
                    <a:cubicBezTo>
                      <a:pt x="281879" y="147195"/>
                      <a:pt x="285168" y="150478"/>
                      <a:pt x="286994" y="152788"/>
                    </a:cubicBezTo>
                    <a:lnTo>
                      <a:pt x="287360" y="153275"/>
                    </a:lnTo>
                    <a:lnTo>
                      <a:pt x="287360" y="153366"/>
                    </a:lnTo>
                    <a:lnTo>
                      <a:pt x="287163" y="153121"/>
                    </a:lnTo>
                    <a:lnTo>
                      <a:pt x="286751" y="152545"/>
                    </a:lnTo>
                    <a:lnTo>
                      <a:pt x="286994" y="152910"/>
                    </a:lnTo>
                    <a:lnTo>
                      <a:pt x="287163" y="153121"/>
                    </a:lnTo>
                    <a:lnTo>
                      <a:pt x="287360" y="153396"/>
                    </a:lnTo>
                    <a:lnTo>
                      <a:pt x="287360" y="153366"/>
                    </a:lnTo>
                    <a:lnTo>
                      <a:pt x="287969" y="154126"/>
                    </a:lnTo>
                    <a:lnTo>
                      <a:pt x="289918" y="156679"/>
                    </a:lnTo>
                    <a:cubicBezTo>
                      <a:pt x="291136" y="158381"/>
                      <a:pt x="292597" y="159962"/>
                      <a:pt x="293571" y="161786"/>
                    </a:cubicBezTo>
                    <a:cubicBezTo>
                      <a:pt x="295398" y="165555"/>
                      <a:pt x="297834" y="169081"/>
                      <a:pt x="298931" y="172972"/>
                    </a:cubicBezTo>
                    <a:cubicBezTo>
                      <a:pt x="301732" y="180511"/>
                      <a:pt x="302584" y="188292"/>
                      <a:pt x="302584" y="195344"/>
                    </a:cubicBezTo>
                    <a:cubicBezTo>
                      <a:pt x="302828" y="202518"/>
                      <a:pt x="301610" y="209084"/>
                      <a:pt x="300270" y="215163"/>
                    </a:cubicBezTo>
                    <a:cubicBezTo>
                      <a:pt x="299052" y="221243"/>
                      <a:pt x="297104" y="226714"/>
                      <a:pt x="295033" y="231578"/>
                    </a:cubicBezTo>
                    <a:cubicBezTo>
                      <a:pt x="286994" y="251032"/>
                      <a:pt x="276764" y="260881"/>
                      <a:pt x="276764" y="260881"/>
                    </a:cubicBezTo>
                    <a:cubicBezTo>
                      <a:pt x="276764" y="260881"/>
                      <a:pt x="278591" y="247020"/>
                      <a:pt x="279809" y="227930"/>
                    </a:cubicBezTo>
                    <a:cubicBezTo>
                      <a:pt x="280296" y="218446"/>
                      <a:pt x="280417" y="207625"/>
                      <a:pt x="278712" y="197168"/>
                    </a:cubicBezTo>
                    <a:cubicBezTo>
                      <a:pt x="278103" y="191940"/>
                      <a:pt x="276155" y="187076"/>
                      <a:pt x="274328" y="182456"/>
                    </a:cubicBezTo>
                    <a:cubicBezTo>
                      <a:pt x="273597" y="180024"/>
                      <a:pt x="272014" y="178322"/>
                      <a:pt x="271039" y="176133"/>
                    </a:cubicBezTo>
                    <a:lnTo>
                      <a:pt x="265558" y="169568"/>
                    </a:lnTo>
                    <a:cubicBezTo>
                      <a:pt x="263488" y="166528"/>
                      <a:pt x="261783" y="165312"/>
                      <a:pt x="259469" y="160813"/>
                    </a:cubicBezTo>
                    <a:cubicBezTo>
                      <a:pt x="257154" y="156679"/>
                      <a:pt x="254962" y="152423"/>
                      <a:pt x="253988" y="148776"/>
                    </a:cubicBezTo>
                    <a:cubicBezTo>
                      <a:pt x="251065" y="141116"/>
                      <a:pt x="250943" y="133456"/>
                      <a:pt x="250821" y="126403"/>
                    </a:cubicBezTo>
                    <a:cubicBezTo>
                      <a:pt x="250943" y="112299"/>
                      <a:pt x="254475" y="100140"/>
                      <a:pt x="258616" y="90535"/>
                    </a:cubicBezTo>
                    <a:cubicBezTo>
                      <a:pt x="266655" y="71080"/>
                      <a:pt x="276764" y="61110"/>
                      <a:pt x="276764" y="61110"/>
                    </a:cubicBezTo>
                    <a:close/>
                    <a:moveTo>
                      <a:pt x="202731" y="0"/>
                    </a:moveTo>
                    <a:cubicBezTo>
                      <a:pt x="202731" y="0"/>
                      <a:pt x="201025" y="13856"/>
                      <a:pt x="199807" y="32939"/>
                    </a:cubicBezTo>
                    <a:cubicBezTo>
                      <a:pt x="199319" y="42541"/>
                      <a:pt x="199198" y="53359"/>
                      <a:pt x="200660" y="63933"/>
                    </a:cubicBezTo>
                    <a:cubicBezTo>
                      <a:pt x="201391" y="69160"/>
                      <a:pt x="202853" y="74386"/>
                      <a:pt x="204680" y="78762"/>
                    </a:cubicBezTo>
                    <a:cubicBezTo>
                      <a:pt x="205533" y="81436"/>
                      <a:pt x="206630" y="82894"/>
                      <a:pt x="207483" y="84596"/>
                    </a:cubicBezTo>
                    <a:lnTo>
                      <a:pt x="212771" y="91551"/>
                    </a:lnTo>
                    <a:lnTo>
                      <a:pt x="212844" y="91767"/>
                    </a:lnTo>
                    <a:lnTo>
                      <a:pt x="213940" y="92983"/>
                    </a:lnTo>
                    <a:lnTo>
                      <a:pt x="215890" y="95535"/>
                    </a:lnTo>
                    <a:cubicBezTo>
                      <a:pt x="217108" y="97237"/>
                      <a:pt x="218449" y="98817"/>
                      <a:pt x="219545" y="100640"/>
                    </a:cubicBezTo>
                    <a:cubicBezTo>
                      <a:pt x="221373" y="104408"/>
                      <a:pt x="223688" y="108054"/>
                      <a:pt x="224906" y="111822"/>
                    </a:cubicBezTo>
                    <a:cubicBezTo>
                      <a:pt x="227708" y="119358"/>
                      <a:pt x="228561" y="127259"/>
                      <a:pt x="228561" y="134187"/>
                    </a:cubicBezTo>
                    <a:cubicBezTo>
                      <a:pt x="228805" y="141358"/>
                      <a:pt x="227587" y="147921"/>
                      <a:pt x="226246" y="153999"/>
                    </a:cubicBezTo>
                    <a:cubicBezTo>
                      <a:pt x="225028" y="160076"/>
                      <a:pt x="222957" y="165546"/>
                      <a:pt x="221007" y="170407"/>
                    </a:cubicBezTo>
                    <a:cubicBezTo>
                      <a:pt x="212844" y="189855"/>
                      <a:pt x="202731" y="199700"/>
                      <a:pt x="202731" y="199700"/>
                    </a:cubicBezTo>
                    <a:cubicBezTo>
                      <a:pt x="202731" y="199700"/>
                      <a:pt x="204559" y="185844"/>
                      <a:pt x="205777" y="166761"/>
                    </a:cubicBezTo>
                    <a:cubicBezTo>
                      <a:pt x="206264" y="157280"/>
                      <a:pt x="206386" y="146463"/>
                      <a:pt x="204680" y="136010"/>
                    </a:cubicBezTo>
                    <a:cubicBezTo>
                      <a:pt x="204071" y="130783"/>
                      <a:pt x="202122" y="125922"/>
                      <a:pt x="200294" y="121303"/>
                    </a:cubicBezTo>
                    <a:cubicBezTo>
                      <a:pt x="199563" y="118993"/>
                      <a:pt x="197979" y="117170"/>
                      <a:pt x="196883" y="114982"/>
                    </a:cubicBezTo>
                    <a:lnTo>
                      <a:pt x="191522" y="108419"/>
                    </a:lnTo>
                    <a:cubicBezTo>
                      <a:pt x="189328" y="105380"/>
                      <a:pt x="187745" y="104165"/>
                      <a:pt x="185308" y="99668"/>
                    </a:cubicBezTo>
                    <a:cubicBezTo>
                      <a:pt x="182993" y="95535"/>
                      <a:pt x="180800" y="91281"/>
                      <a:pt x="179947" y="87635"/>
                    </a:cubicBezTo>
                    <a:cubicBezTo>
                      <a:pt x="177023" y="79977"/>
                      <a:pt x="176901" y="72320"/>
                      <a:pt x="176657" y="65270"/>
                    </a:cubicBezTo>
                    <a:cubicBezTo>
                      <a:pt x="176901" y="51049"/>
                      <a:pt x="180434" y="39016"/>
                      <a:pt x="184455" y="29293"/>
                    </a:cubicBezTo>
                    <a:cubicBezTo>
                      <a:pt x="192618" y="9967"/>
                      <a:pt x="202731" y="0"/>
                      <a:pt x="2027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iconfont-1107-834575">
                <a:extLst>
                  <a:ext uri="{FF2B5EF4-FFF2-40B4-BE49-F238E27FC236}">
                    <a16:creationId xmlns:a16="http://schemas.microsoft.com/office/drawing/2014/main" id="{9487F6AF-F464-4154-B67E-C0A28A64E7E5}"/>
                  </a:ext>
                </a:extLst>
              </p:cNvPr>
              <p:cNvSpPr/>
              <p:nvPr/>
            </p:nvSpPr>
            <p:spPr>
              <a:xfrm>
                <a:off x="7153885" y="4650145"/>
                <a:ext cx="540226" cy="391204"/>
              </a:xfrm>
              <a:custGeom>
                <a:avLst/>
                <a:gdLst>
                  <a:gd name="T0" fmla="*/ 624 w 12369"/>
                  <a:gd name="T1" fmla="*/ 8956 h 8956"/>
                  <a:gd name="T2" fmla="*/ 377 w 12369"/>
                  <a:gd name="T3" fmla="*/ 8956 h 8956"/>
                  <a:gd name="T4" fmla="*/ 71 w 12369"/>
                  <a:gd name="T5" fmla="*/ 8785 h 8956"/>
                  <a:gd name="T6" fmla="*/ 57 w 12369"/>
                  <a:gd name="T7" fmla="*/ 8436 h 8956"/>
                  <a:gd name="T8" fmla="*/ 1032 w 12369"/>
                  <a:gd name="T9" fmla="*/ 6857 h 8956"/>
                  <a:gd name="T10" fmla="*/ 1028 w 12369"/>
                  <a:gd name="T11" fmla="*/ 6856 h 8956"/>
                  <a:gd name="T12" fmla="*/ 801 w 12369"/>
                  <a:gd name="T13" fmla="*/ 6532 h 8956"/>
                  <a:gd name="T14" fmla="*/ 4855 w 12369"/>
                  <a:gd name="T15" fmla="*/ 1286 h 8956"/>
                  <a:gd name="T16" fmla="*/ 7688 w 12369"/>
                  <a:gd name="T17" fmla="*/ 874 h 8956"/>
                  <a:gd name="T18" fmla="*/ 10838 w 12369"/>
                  <a:gd name="T19" fmla="*/ 247 h 8956"/>
                  <a:gd name="T20" fmla="*/ 11983 w 12369"/>
                  <a:gd name="T21" fmla="*/ 197 h 8956"/>
                  <a:gd name="T22" fmla="*/ 12299 w 12369"/>
                  <a:gd name="T23" fmla="*/ 1113 h 8956"/>
                  <a:gd name="T24" fmla="*/ 8168 w 12369"/>
                  <a:gd name="T25" fmla="*/ 6652 h 8956"/>
                  <a:gd name="T26" fmla="*/ 5036 w 12369"/>
                  <a:gd name="T27" fmla="*/ 7025 h 8956"/>
                  <a:gd name="T28" fmla="*/ 929 w 12369"/>
                  <a:gd name="T29" fmla="*/ 8785 h 8956"/>
                  <a:gd name="T30" fmla="*/ 624 w 12369"/>
                  <a:gd name="T31" fmla="*/ 8956 h 8956"/>
                  <a:gd name="T32" fmla="*/ 7782 w 12369"/>
                  <a:gd name="T33" fmla="*/ 2420 h 8956"/>
                  <a:gd name="T34" fmla="*/ 8047 w 12369"/>
                  <a:gd name="T35" fmla="*/ 2612 h 8956"/>
                  <a:gd name="T36" fmla="*/ 7870 w 12369"/>
                  <a:gd name="T37" fmla="*/ 2966 h 8956"/>
                  <a:gd name="T38" fmla="*/ 3611 w 12369"/>
                  <a:gd name="T39" fmla="*/ 5079 h 8956"/>
                  <a:gd name="T40" fmla="*/ 1303 w 12369"/>
                  <a:gd name="T41" fmla="*/ 7437 h 8956"/>
                  <a:gd name="T42" fmla="*/ 5051 w 12369"/>
                  <a:gd name="T43" fmla="*/ 6465 h 8956"/>
                  <a:gd name="T44" fmla="*/ 7960 w 12369"/>
                  <a:gd name="T45" fmla="*/ 6132 h 8956"/>
                  <a:gd name="T46" fmla="*/ 11743 w 12369"/>
                  <a:gd name="T47" fmla="*/ 1041 h 8956"/>
                  <a:gd name="T48" fmla="*/ 11654 w 12369"/>
                  <a:gd name="T49" fmla="*/ 650 h 8956"/>
                  <a:gd name="T50" fmla="*/ 11076 w 12369"/>
                  <a:gd name="T51" fmla="*/ 753 h 8956"/>
                  <a:gd name="T52" fmla="*/ 7729 w 12369"/>
                  <a:gd name="T53" fmla="*/ 1432 h 8956"/>
                  <a:gd name="T54" fmla="*/ 5005 w 12369"/>
                  <a:gd name="T55" fmla="*/ 1825 h 8956"/>
                  <a:gd name="T56" fmla="*/ 1395 w 12369"/>
                  <a:gd name="T57" fmla="*/ 6398 h 8956"/>
                  <a:gd name="T58" fmla="*/ 3278 w 12369"/>
                  <a:gd name="T59" fmla="*/ 4629 h 8956"/>
                  <a:gd name="T60" fmla="*/ 7693 w 12369"/>
                  <a:gd name="T61" fmla="*/ 2435 h 8956"/>
                  <a:gd name="T62" fmla="*/ 7782 w 12369"/>
                  <a:gd name="T63" fmla="*/ 2420 h 8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369" h="8956">
                    <a:moveTo>
                      <a:pt x="624" y="8956"/>
                    </a:moveTo>
                    <a:lnTo>
                      <a:pt x="377" y="8956"/>
                    </a:lnTo>
                    <a:cubicBezTo>
                      <a:pt x="251" y="8956"/>
                      <a:pt x="137" y="8892"/>
                      <a:pt x="71" y="8785"/>
                    </a:cubicBezTo>
                    <a:cubicBezTo>
                      <a:pt x="6" y="8678"/>
                      <a:pt x="0" y="8548"/>
                      <a:pt x="57" y="8436"/>
                    </a:cubicBezTo>
                    <a:cubicBezTo>
                      <a:pt x="337" y="7878"/>
                      <a:pt x="663" y="7351"/>
                      <a:pt x="1032" y="6857"/>
                    </a:cubicBezTo>
                    <a:cubicBezTo>
                      <a:pt x="1031" y="6857"/>
                      <a:pt x="1029" y="6856"/>
                      <a:pt x="1028" y="6856"/>
                    </a:cubicBezTo>
                    <a:cubicBezTo>
                      <a:pt x="876" y="6829"/>
                      <a:pt x="774" y="6684"/>
                      <a:pt x="801" y="6532"/>
                    </a:cubicBezTo>
                    <a:cubicBezTo>
                      <a:pt x="1322" y="3576"/>
                      <a:pt x="2610" y="1909"/>
                      <a:pt x="4855" y="1286"/>
                    </a:cubicBezTo>
                    <a:cubicBezTo>
                      <a:pt x="5856" y="1007"/>
                      <a:pt x="6788" y="939"/>
                      <a:pt x="7688" y="874"/>
                    </a:cubicBezTo>
                    <a:cubicBezTo>
                      <a:pt x="8792" y="794"/>
                      <a:pt x="9835" y="718"/>
                      <a:pt x="10838" y="247"/>
                    </a:cubicBezTo>
                    <a:cubicBezTo>
                      <a:pt x="11327" y="16"/>
                      <a:pt x="11712" y="0"/>
                      <a:pt x="11983" y="197"/>
                    </a:cubicBezTo>
                    <a:cubicBezTo>
                      <a:pt x="12369" y="478"/>
                      <a:pt x="12307" y="1049"/>
                      <a:pt x="12299" y="1113"/>
                    </a:cubicBezTo>
                    <a:cubicBezTo>
                      <a:pt x="11956" y="3757"/>
                      <a:pt x="10489" y="5724"/>
                      <a:pt x="8168" y="6652"/>
                    </a:cubicBezTo>
                    <a:cubicBezTo>
                      <a:pt x="7090" y="7083"/>
                      <a:pt x="6045" y="7054"/>
                      <a:pt x="5036" y="7025"/>
                    </a:cubicBezTo>
                    <a:cubicBezTo>
                      <a:pt x="3440" y="6979"/>
                      <a:pt x="2064" y="6940"/>
                      <a:pt x="929" y="8785"/>
                    </a:cubicBezTo>
                    <a:cubicBezTo>
                      <a:pt x="863" y="8892"/>
                      <a:pt x="749" y="8956"/>
                      <a:pt x="624" y="8956"/>
                    </a:cubicBezTo>
                    <a:close/>
                    <a:moveTo>
                      <a:pt x="7782" y="2420"/>
                    </a:moveTo>
                    <a:cubicBezTo>
                      <a:pt x="7899" y="2420"/>
                      <a:pt x="8008" y="2495"/>
                      <a:pt x="8047" y="2612"/>
                    </a:cubicBezTo>
                    <a:cubicBezTo>
                      <a:pt x="8096" y="2758"/>
                      <a:pt x="8017" y="2917"/>
                      <a:pt x="7870" y="2966"/>
                    </a:cubicBezTo>
                    <a:cubicBezTo>
                      <a:pt x="6151" y="3540"/>
                      <a:pt x="4758" y="4231"/>
                      <a:pt x="3611" y="5079"/>
                    </a:cubicBezTo>
                    <a:cubicBezTo>
                      <a:pt x="2703" y="5752"/>
                      <a:pt x="1931" y="6541"/>
                      <a:pt x="1303" y="7437"/>
                    </a:cubicBezTo>
                    <a:cubicBezTo>
                      <a:pt x="2445" y="6391"/>
                      <a:pt x="3766" y="6428"/>
                      <a:pt x="5051" y="6465"/>
                    </a:cubicBezTo>
                    <a:cubicBezTo>
                      <a:pt x="6004" y="6492"/>
                      <a:pt x="6989" y="6520"/>
                      <a:pt x="7960" y="6132"/>
                    </a:cubicBezTo>
                    <a:cubicBezTo>
                      <a:pt x="10826" y="4987"/>
                      <a:pt x="11561" y="2450"/>
                      <a:pt x="11743" y="1041"/>
                    </a:cubicBezTo>
                    <a:cubicBezTo>
                      <a:pt x="11757" y="937"/>
                      <a:pt x="11744" y="716"/>
                      <a:pt x="11654" y="650"/>
                    </a:cubicBezTo>
                    <a:cubicBezTo>
                      <a:pt x="11621" y="626"/>
                      <a:pt x="11482" y="562"/>
                      <a:pt x="11076" y="753"/>
                    </a:cubicBezTo>
                    <a:cubicBezTo>
                      <a:pt x="9980" y="1269"/>
                      <a:pt x="8886" y="1348"/>
                      <a:pt x="7729" y="1432"/>
                    </a:cubicBezTo>
                    <a:cubicBezTo>
                      <a:pt x="6856" y="1496"/>
                      <a:pt x="5953" y="1561"/>
                      <a:pt x="5005" y="1825"/>
                    </a:cubicBezTo>
                    <a:cubicBezTo>
                      <a:pt x="3662" y="2198"/>
                      <a:pt x="2048" y="3058"/>
                      <a:pt x="1395" y="6398"/>
                    </a:cubicBezTo>
                    <a:cubicBezTo>
                      <a:pt x="1942" y="5744"/>
                      <a:pt x="2571" y="5153"/>
                      <a:pt x="3278" y="4629"/>
                    </a:cubicBezTo>
                    <a:cubicBezTo>
                      <a:pt x="4473" y="3745"/>
                      <a:pt x="5917" y="3027"/>
                      <a:pt x="7693" y="2435"/>
                    </a:cubicBezTo>
                    <a:cubicBezTo>
                      <a:pt x="7723" y="2425"/>
                      <a:pt x="7752" y="2420"/>
                      <a:pt x="7782" y="24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tea-pot_53764">
                <a:extLst>
                  <a:ext uri="{FF2B5EF4-FFF2-40B4-BE49-F238E27FC236}">
                    <a16:creationId xmlns:a16="http://schemas.microsoft.com/office/drawing/2014/main" id="{7E049D79-F222-44E9-A2E9-539E3A76EEE0}"/>
                  </a:ext>
                </a:extLst>
              </p:cNvPr>
              <p:cNvSpPr/>
              <p:nvPr/>
            </p:nvSpPr>
            <p:spPr>
              <a:xfrm>
                <a:off x="5922793" y="4639970"/>
                <a:ext cx="426663" cy="419604"/>
              </a:xfrm>
              <a:custGeom>
                <a:avLst/>
                <a:gdLst>
                  <a:gd name="connsiteX0" fmla="*/ 155045 w 607600"/>
                  <a:gd name="connsiteY0" fmla="*/ 546247 h 597548"/>
                  <a:gd name="connsiteX1" fmla="*/ 156963 w 607600"/>
                  <a:gd name="connsiteY1" fmla="*/ 546822 h 597548"/>
                  <a:gd name="connsiteX2" fmla="*/ 263303 w 607600"/>
                  <a:gd name="connsiteY2" fmla="*/ 560953 h 597548"/>
                  <a:gd name="connsiteX3" fmla="*/ 371610 w 607600"/>
                  <a:gd name="connsiteY3" fmla="*/ 546630 h 597548"/>
                  <a:gd name="connsiteX4" fmla="*/ 371610 w 607600"/>
                  <a:gd name="connsiteY4" fmla="*/ 559228 h 597548"/>
                  <a:gd name="connsiteX5" fmla="*/ 263303 w 607600"/>
                  <a:gd name="connsiteY5" fmla="*/ 597548 h 597548"/>
                  <a:gd name="connsiteX6" fmla="*/ 155045 w 607600"/>
                  <a:gd name="connsiteY6" fmla="*/ 559228 h 597548"/>
                  <a:gd name="connsiteX7" fmla="*/ 263300 w 607600"/>
                  <a:gd name="connsiteY7" fmla="*/ 174367 h 597548"/>
                  <a:gd name="connsiteX8" fmla="*/ 285748 w 607600"/>
                  <a:gd name="connsiteY8" fmla="*/ 185578 h 597548"/>
                  <a:gd name="connsiteX9" fmla="*/ 290161 w 607600"/>
                  <a:gd name="connsiteY9" fmla="*/ 193819 h 597548"/>
                  <a:gd name="connsiteX10" fmla="*/ 291792 w 607600"/>
                  <a:gd name="connsiteY10" fmla="*/ 201964 h 597548"/>
                  <a:gd name="connsiteX11" fmla="*/ 445139 w 607600"/>
                  <a:gd name="connsiteY11" fmla="*/ 245850 h 597548"/>
                  <a:gd name="connsiteX12" fmla="*/ 86738 w 607600"/>
                  <a:gd name="connsiteY12" fmla="*/ 245850 h 597548"/>
                  <a:gd name="connsiteX13" fmla="*/ 234808 w 607600"/>
                  <a:gd name="connsiteY13" fmla="*/ 202012 h 597548"/>
                  <a:gd name="connsiteX14" fmla="*/ 236391 w 607600"/>
                  <a:gd name="connsiteY14" fmla="*/ 193915 h 597548"/>
                  <a:gd name="connsiteX15" fmla="*/ 240804 w 607600"/>
                  <a:gd name="connsiteY15" fmla="*/ 185674 h 597548"/>
                  <a:gd name="connsiteX16" fmla="*/ 263300 w 607600"/>
                  <a:gd name="connsiteY16" fmla="*/ 174367 h 597548"/>
                  <a:gd name="connsiteX17" fmla="*/ 579542 w 607600"/>
                  <a:gd name="connsiteY17" fmla="*/ 91029 h 597548"/>
                  <a:gd name="connsiteX18" fmla="*/ 579159 w 607600"/>
                  <a:gd name="connsiteY18" fmla="*/ 93042 h 597548"/>
                  <a:gd name="connsiteX19" fmla="*/ 578775 w 607600"/>
                  <a:gd name="connsiteY19" fmla="*/ 95437 h 597548"/>
                  <a:gd name="connsiteX20" fmla="*/ 578295 w 607600"/>
                  <a:gd name="connsiteY20" fmla="*/ 98552 h 597548"/>
                  <a:gd name="connsiteX21" fmla="*/ 580454 w 607600"/>
                  <a:gd name="connsiteY21" fmla="*/ 139998 h 597548"/>
                  <a:gd name="connsiteX22" fmla="*/ 596818 w 607600"/>
                  <a:gd name="connsiteY22" fmla="*/ 163476 h 597548"/>
                  <a:gd name="connsiteX23" fmla="*/ 607279 w 607600"/>
                  <a:gd name="connsiteY23" fmla="*/ 188870 h 597548"/>
                  <a:gd name="connsiteX24" fmla="*/ 583669 w 607600"/>
                  <a:gd name="connsiteY24" fmla="*/ 237839 h 597548"/>
                  <a:gd name="connsiteX25" fmla="*/ 581462 w 607600"/>
                  <a:gd name="connsiteY25" fmla="*/ 239037 h 597548"/>
                  <a:gd name="connsiteX26" fmla="*/ 579542 w 607600"/>
                  <a:gd name="connsiteY26" fmla="*/ 239851 h 597548"/>
                  <a:gd name="connsiteX27" fmla="*/ 580022 w 607600"/>
                  <a:gd name="connsiteY27" fmla="*/ 237887 h 597548"/>
                  <a:gd name="connsiteX28" fmla="*/ 580502 w 607600"/>
                  <a:gd name="connsiteY28" fmla="*/ 235587 h 597548"/>
                  <a:gd name="connsiteX29" fmla="*/ 572920 w 607600"/>
                  <a:gd name="connsiteY29" fmla="*/ 183839 h 597548"/>
                  <a:gd name="connsiteX30" fmla="*/ 556269 w 607600"/>
                  <a:gd name="connsiteY30" fmla="*/ 160313 h 597548"/>
                  <a:gd name="connsiteX31" fmla="*/ 551230 w 607600"/>
                  <a:gd name="connsiteY31" fmla="*/ 141627 h 597548"/>
                  <a:gd name="connsiteX32" fmla="*/ 553054 w 607600"/>
                  <a:gd name="connsiteY32" fmla="*/ 124234 h 597548"/>
                  <a:gd name="connsiteX33" fmla="*/ 558908 w 607600"/>
                  <a:gd name="connsiteY33" fmla="*/ 110674 h 597548"/>
                  <a:gd name="connsiteX34" fmla="*/ 566106 w 607600"/>
                  <a:gd name="connsiteY34" fmla="*/ 101187 h 597548"/>
                  <a:gd name="connsiteX35" fmla="*/ 572824 w 607600"/>
                  <a:gd name="connsiteY35" fmla="*/ 95102 h 597548"/>
                  <a:gd name="connsiteX36" fmla="*/ 575607 w 607600"/>
                  <a:gd name="connsiteY36" fmla="*/ 93185 h 597548"/>
                  <a:gd name="connsiteX37" fmla="*/ 577719 w 607600"/>
                  <a:gd name="connsiteY37" fmla="*/ 91892 h 597548"/>
                  <a:gd name="connsiteX38" fmla="*/ 579542 w 607600"/>
                  <a:gd name="connsiteY38" fmla="*/ 91029 h 597548"/>
                  <a:gd name="connsiteX39" fmla="*/ 263298 w 607600"/>
                  <a:gd name="connsiteY39" fmla="*/ 31907 h 597548"/>
                  <a:gd name="connsiteX40" fmla="*/ 163502 w 607600"/>
                  <a:gd name="connsiteY40" fmla="*/ 49872 h 597548"/>
                  <a:gd name="connsiteX41" fmla="*/ 89615 w 607600"/>
                  <a:gd name="connsiteY41" fmla="*/ 89588 h 597548"/>
                  <a:gd name="connsiteX42" fmla="*/ 37366 w 607600"/>
                  <a:gd name="connsiteY42" fmla="*/ 136634 h 597548"/>
                  <a:gd name="connsiteX43" fmla="*/ 33671 w 607600"/>
                  <a:gd name="connsiteY43" fmla="*/ 150479 h 597548"/>
                  <a:gd name="connsiteX44" fmla="*/ 53727 w 607600"/>
                  <a:gd name="connsiteY44" fmla="*/ 245721 h 597548"/>
                  <a:gd name="connsiteX45" fmla="*/ 53918 w 607600"/>
                  <a:gd name="connsiteY45" fmla="*/ 246679 h 597548"/>
                  <a:gd name="connsiteX46" fmla="*/ 57133 w 607600"/>
                  <a:gd name="connsiteY46" fmla="*/ 261674 h 597548"/>
                  <a:gd name="connsiteX47" fmla="*/ 58045 w 607600"/>
                  <a:gd name="connsiteY47" fmla="*/ 265842 h 597548"/>
                  <a:gd name="connsiteX48" fmla="*/ 59196 w 607600"/>
                  <a:gd name="connsiteY48" fmla="*/ 271256 h 597548"/>
                  <a:gd name="connsiteX49" fmla="*/ 466825 w 607600"/>
                  <a:gd name="connsiteY49" fmla="*/ 271256 h 597548"/>
                  <a:gd name="connsiteX50" fmla="*/ 468840 w 607600"/>
                  <a:gd name="connsiteY50" fmla="*/ 261674 h 597548"/>
                  <a:gd name="connsiteX51" fmla="*/ 470567 w 607600"/>
                  <a:gd name="connsiteY51" fmla="*/ 253721 h 597548"/>
                  <a:gd name="connsiteX52" fmla="*/ 471143 w 607600"/>
                  <a:gd name="connsiteY52" fmla="*/ 251134 h 597548"/>
                  <a:gd name="connsiteX53" fmla="*/ 472966 w 607600"/>
                  <a:gd name="connsiteY53" fmla="*/ 242990 h 597548"/>
                  <a:gd name="connsiteX54" fmla="*/ 492973 w 607600"/>
                  <a:gd name="connsiteY54" fmla="*/ 150479 h 597548"/>
                  <a:gd name="connsiteX55" fmla="*/ 489279 w 607600"/>
                  <a:gd name="connsiteY55" fmla="*/ 136634 h 597548"/>
                  <a:gd name="connsiteX56" fmla="*/ 436982 w 607600"/>
                  <a:gd name="connsiteY56" fmla="*/ 89588 h 597548"/>
                  <a:gd name="connsiteX57" fmla="*/ 363095 w 607600"/>
                  <a:gd name="connsiteY57" fmla="*/ 49872 h 597548"/>
                  <a:gd name="connsiteX58" fmla="*/ 263298 w 607600"/>
                  <a:gd name="connsiteY58" fmla="*/ 31907 h 597548"/>
                  <a:gd name="connsiteX59" fmla="*/ 263394 w 607600"/>
                  <a:gd name="connsiteY59" fmla="*/ 0 h 597548"/>
                  <a:gd name="connsiteX60" fmla="*/ 375089 w 607600"/>
                  <a:gd name="connsiteY60" fmla="*/ 20169 h 597548"/>
                  <a:gd name="connsiteX61" fmla="*/ 456845 w 607600"/>
                  <a:gd name="connsiteY61" fmla="*/ 64436 h 597548"/>
                  <a:gd name="connsiteX62" fmla="*/ 519842 w 607600"/>
                  <a:gd name="connsiteY62" fmla="*/ 123316 h 597548"/>
                  <a:gd name="connsiteX63" fmla="*/ 525983 w 607600"/>
                  <a:gd name="connsiteY63" fmla="*/ 148898 h 597548"/>
                  <a:gd name="connsiteX64" fmla="*/ 502713 w 607600"/>
                  <a:gd name="connsiteY64" fmla="*/ 259662 h 597548"/>
                  <a:gd name="connsiteX65" fmla="*/ 502233 w 607600"/>
                  <a:gd name="connsiteY65" fmla="*/ 261674 h 597548"/>
                  <a:gd name="connsiteX66" fmla="*/ 498395 w 607600"/>
                  <a:gd name="connsiteY66" fmla="*/ 279879 h 597548"/>
                  <a:gd name="connsiteX67" fmla="*/ 502425 w 607600"/>
                  <a:gd name="connsiteY67" fmla="*/ 283328 h 597548"/>
                  <a:gd name="connsiteX68" fmla="*/ 555490 w 607600"/>
                  <a:gd name="connsiteY68" fmla="*/ 262201 h 597548"/>
                  <a:gd name="connsiteX69" fmla="*/ 565950 w 607600"/>
                  <a:gd name="connsiteY69" fmla="*/ 260045 h 597548"/>
                  <a:gd name="connsiteX70" fmla="*/ 591954 w 607600"/>
                  <a:gd name="connsiteY70" fmla="*/ 260045 h 597548"/>
                  <a:gd name="connsiteX71" fmla="*/ 602893 w 607600"/>
                  <a:gd name="connsiteY71" fmla="*/ 279448 h 597548"/>
                  <a:gd name="connsiteX72" fmla="*/ 521041 w 607600"/>
                  <a:gd name="connsiteY72" fmla="*/ 413063 h 597548"/>
                  <a:gd name="connsiteX73" fmla="*/ 423068 w 607600"/>
                  <a:gd name="connsiteY73" fmla="*/ 509646 h 597548"/>
                  <a:gd name="connsiteX74" fmla="*/ 371635 w 607600"/>
                  <a:gd name="connsiteY74" fmla="*/ 529959 h 597548"/>
                  <a:gd name="connsiteX75" fmla="*/ 263298 w 607600"/>
                  <a:gd name="connsiteY75" fmla="*/ 544906 h 597548"/>
                  <a:gd name="connsiteX76" fmla="*/ 155010 w 607600"/>
                  <a:gd name="connsiteY76" fmla="*/ 529576 h 597548"/>
                  <a:gd name="connsiteX77" fmla="*/ 1046 w 607600"/>
                  <a:gd name="connsiteY77" fmla="*/ 372916 h 597548"/>
                  <a:gd name="connsiteX78" fmla="*/ 30985 w 607600"/>
                  <a:gd name="connsiteY78" fmla="*/ 293054 h 597548"/>
                  <a:gd name="connsiteX79" fmla="*/ 662 w 607600"/>
                  <a:gd name="connsiteY79" fmla="*/ 148898 h 597548"/>
                  <a:gd name="connsiteX80" fmla="*/ 6899 w 607600"/>
                  <a:gd name="connsiteY80" fmla="*/ 123124 h 597548"/>
                  <a:gd name="connsiteX81" fmla="*/ 69847 w 607600"/>
                  <a:gd name="connsiteY81" fmla="*/ 64436 h 597548"/>
                  <a:gd name="connsiteX82" fmla="*/ 151699 w 607600"/>
                  <a:gd name="connsiteY82" fmla="*/ 20169 h 597548"/>
                  <a:gd name="connsiteX83" fmla="*/ 263394 w 607600"/>
                  <a:gd name="connsiteY83" fmla="*/ 0 h 597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7600" h="597548">
                    <a:moveTo>
                      <a:pt x="155045" y="546247"/>
                    </a:moveTo>
                    <a:cubicBezTo>
                      <a:pt x="155668" y="546439"/>
                      <a:pt x="156340" y="546630"/>
                      <a:pt x="156963" y="546822"/>
                    </a:cubicBezTo>
                    <a:cubicBezTo>
                      <a:pt x="190683" y="556163"/>
                      <a:pt x="226466" y="560953"/>
                      <a:pt x="263303" y="560953"/>
                    </a:cubicBezTo>
                    <a:cubicBezTo>
                      <a:pt x="301388" y="560953"/>
                      <a:pt x="337938" y="556115"/>
                      <a:pt x="371610" y="546630"/>
                    </a:cubicBezTo>
                    <a:lnTo>
                      <a:pt x="371610" y="559228"/>
                    </a:lnTo>
                    <a:cubicBezTo>
                      <a:pt x="371610" y="580448"/>
                      <a:pt x="323116" y="597548"/>
                      <a:pt x="263303" y="597548"/>
                    </a:cubicBezTo>
                    <a:cubicBezTo>
                      <a:pt x="203538" y="597548"/>
                      <a:pt x="155045" y="580352"/>
                      <a:pt x="155045" y="559228"/>
                    </a:cubicBezTo>
                    <a:close/>
                    <a:moveTo>
                      <a:pt x="263300" y="174367"/>
                    </a:moveTo>
                    <a:cubicBezTo>
                      <a:pt x="272414" y="174367"/>
                      <a:pt x="280520" y="178775"/>
                      <a:pt x="285748" y="185578"/>
                    </a:cubicBezTo>
                    <a:cubicBezTo>
                      <a:pt x="287619" y="188022"/>
                      <a:pt x="289154" y="190849"/>
                      <a:pt x="290161" y="193819"/>
                    </a:cubicBezTo>
                    <a:cubicBezTo>
                      <a:pt x="291072" y="196406"/>
                      <a:pt x="291648" y="199137"/>
                      <a:pt x="291792" y="201964"/>
                    </a:cubicBezTo>
                    <a:cubicBezTo>
                      <a:pt x="351078" y="206084"/>
                      <a:pt x="404464" y="222853"/>
                      <a:pt x="445139" y="245850"/>
                    </a:cubicBezTo>
                    <a:lnTo>
                      <a:pt x="86738" y="245850"/>
                    </a:lnTo>
                    <a:cubicBezTo>
                      <a:pt x="126693" y="221943"/>
                      <a:pt x="178065" y="206036"/>
                      <a:pt x="234808" y="202012"/>
                    </a:cubicBezTo>
                    <a:cubicBezTo>
                      <a:pt x="235000" y="199185"/>
                      <a:pt x="235480" y="196454"/>
                      <a:pt x="236391" y="193915"/>
                    </a:cubicBezTo>
                    <a:cubicBezTo>
                      <a:pt x="237399" y="190896"/>
                      <a:pt x="238933" y="188166"/>
                      <a:pt x="240804" y="185674"/>
                    </a:cubicBezTo>
                    <a:cubicBezTo>
                      <a:pt x="246032" y="178775"/>
                      <a:pt x="254187" y="174367"/>
                      <a:pt x="263300" y="174367"/>
                    </a:cubicBezTo>
                    <a:close/>
                    <a:moveTo>
                      <a:pt x="579542" y="91029"/>
                    </a:moveTo>
                    <a:cubicBezTo>
                      <a:pt x="579542" y="91029"/>
                      <a:pt x="579446" y="91700"/>
                      <a:pt x="579159" y="93042"/>
                    </a:cubicBezTo>
                    <a:cubicBezTo>
                      <a:pt x="579111" y="93712"/>
                      <a:pt x="578919" y="94479"/>
                      <a:pt x="578775" y="95437"/>
                    </a:cubicBezTo>
                    <a:cubicBezTo>
                      <a:pt x="578679" y="96300"/>
                      <a:pt x="578487" y="97402"/>
                      <a:pt x="578295" y="98552"/>
                    </a:cubicBezTo>
                    <a:cubicBezTo>
                      <a:pt x="576087" y="112112"/>
                      <a:pt x="574840" y="127061"/>
                      <a:pt x="580454" y="139998"/>
                    </a:cubicBezTo>
                    <a:cubicBezTo>
                      <a:pt x="584293" y="148814"/>
                      <a:pt x="590963" y="156001"/>
                      <a:pt x="596818" y="163476"/>
                    </a:cubicBezTo>
                    <a:cubicBezTo>
                      <a:pt x="602528" y="170807"/>
                      <a:pt x="606175" y="179671"/>
                      <a:pt x="607279" y="188870"/>
                    </a:cubicBezTo>
                    <a:cubicBezTo>
                      <a:pt x="609486" y="208132"/>
                      <a:pt x="600177" y="227681"/>
                      <a:pt x="583669" y="237839"/>
                    </a:cubicBezTo>
                    <a:cubicBezTo>
                      <a:pt x="582806" y="238318"/>
                      <a:pt x="582038" y="238701"/>
                      <a:pt x="581462" y="239037"/>
                    </a:cubicBezTo>
                    <a:cubicBezTo>
                      <a:pt x="580262" y="239612"/>
                      <a:pt x="579542" y="239851"/>
                      <a:pt x="579542" y="239851"/>
                    </a:cubicBezTo>
                    <a:cubicBezTo>
                      <a:pt x="579542" y="239851"/>
                      <a:pt x="579734" y="239180"/>
                      <a:pt x="580022" y="237887"/>
                    </a:cubicBezTo>
                    <a:cubicBezTo>
                      <a:pt x="580118" y="237312"/>
                      <a:pt x="580310" y="236497"/>
                      <a:pt x="580502" y="235587"/>
                    </a:cubicBezTo>
                    <a:cubicBezTo>
                      <a:pt x="584293" y="218002"/>
                      <a:pt x="584533" y="198597"/>
                      <a:pt x="572920" y="183839"/>
                    </a:cubicBezTo>
                    <a:cubicBezTo>
                      <a:pt x="566634" y="175981"/>
                      <a:pt x="560444" y="168698"/>
                      <a:pt x="556269" y="160313"/>
                    </a:cubicBezTo>
                    <a:cubicBezTo>
                      <a:pt x="553438" y="154755"/>
                      <a:pt x="551614" y="148766"/>
                      <a:pt x="551230" y="141627"/>
                    </a:cubicBezTo>
                    <a:cubicBezTo>
                      <a:pt x="550846" y="135350"/>
                      <a:pt x="551614" y="129409"/>
                      <a:pt x="553054" y="124234"/>
                    </a:cubicBezTo>
                    <a:cubicBezTo>
                      <a:pt x="554493" y="119059"/>
                      <a:pt x="556605" y="114507"/>
                      <a:pt x="558908" y="110674"/>
                    </a:cubicBezTo>
                    <a:cubicBezTo>
                      <a:pt x="561211" y="106841"/>
                      <a:pt x="563707" y="103727"/>
                      <a:pt x="566106" y="101187"/>
                    </a:cubicBezTo>
                    <a:cubicBezTo>
                      <a:pt x="568553" y="98600"/>
                      <a:pt x="570857" y="96587"/>
                      <a:pt x="572824" y="95102"/>
                    </a:cubicBezTo>
                    <a:cubicBezTo>
                      <a:pt x="573880" y="94335"/>
                      <a:pt x="574744" y="93712"/>
                      <a:pt x="575607" y="93185"/>
                    </a:cubicBezTo>
                    <a:cubicBezTo>
                      <a:pt x="576375" y="92658"/>
                      <a:pt x="577143" y="92227"/>
                      <a:pt x="577719" y="91892"/>
                    </a:cubicBezTo>
                    <a:cubicBezTo>
                      <a:pt x="578871" y="91269"/>
                      <a:pt x="579542" y="91029"/>
                      <a:pt x="579542" y="91029"/>
                    </a:cubicBezTo>
                    <a:close/>
                    <a:moveTo>
                      <a:pt x="263298" y="31907"/>
                    </a:moveTo>
                    <a:cubicBezTo>
                      <a:pt x="229137" y="31907"/>
                      <a:pt x="195552" y="37991"/>
                      <a:pt x="163502" y="49872"/>
                    </a:cubicBezTo>
                    <a:cubicBezTo>
                      <a:pt x="137738" y="59406"/>
                      <a:pt x="112933" y="72820"/>
                      <a:pt x="89615" y="89588"/>
                    </a:cubicBezTo>
                    <a:cubicBezTo>
                      <a:pt x="65002" y="107362"/>
                      <a:pt x="47345" y="125376"/>
                      <a:pt x="37366" y="136634"/>
                    </a:cubicBezTo>
                    <a:cubicBezTo>
                      <a:pt x="33959" y="140467"/>
                      <a:pt x="32616" y="145545"/>
                      <a:pt x="33671" y="150479"/>
                    </a:cubicBezTo>
                    <a:lnTo>
                      <a:pt x="53727" y="245721"/>
                    </a:lnTo>
                    <a:lnTo>
                      <a:pt x="53918" y="246679"/>
                    </a:lnTo>
                    <a:lnTo>
                      <a:pt x="57133" y="261674"/>
                    </a:lnTo>
                    <a:lnTo>
                      <a:pt x="58045" y="265842"/>
                    </a:lnTo>
                    <a:lnTo>
                      <a:pt x="59196" y="271256"/>
                    </a:lnTo>
                    <a:lnTo>
                      <a:pt x="466825" y="271256"/>
                    </a:lnTo>
                    <a:lnTo>
                      <a:pt x="468840" y="261674"/>
                    </a:lnTo>
                    <a:lnTo>
                      <a:pt x="470567" y="253721"/>
                    </a:lnTo>
                    <a:lnTo>
                      <a:pt x="471143" y="251134"/>
                    </a:lnTo>
                    <a:lnTo>
                      <a:pt x="472966" y="242990"/>
                    </a:lnTo>
                    <a:lnTo>
                      <a:pt x="492973" y="150479"/>
                    </a:lnTo>
                    <a:cubicBezTo>
                      <a:pt x="493981" y="145545"/>
                      <a:pt x="492590" y="140371"/>
                      <a:pt x="489279" y="136634"/>
                    </a:cubicBezTo>
                    <a:cubicBezTo>
                      <a:pt x="479299" y="125376"/>
                      <a:pt x="461643" y="107410"/>
                      <a:pt x="436982" y="89588"/>
                    </a:cubicBezTo>
                    <a:cubicBezTo>
                      <a:pt x="413712" y="72820"/>
                      <a:pt x="388907" y="59454"/>
                      <a:pt x="363095" y="49872"/>
                    </a:cubicBezTo>
                    <a:cubicBezTo>
                      <a:pt x="331141" y="37943"/>
                      <a:pt x="297555" y="31907"/>
                      <a:pt x="263298" y="31907"/>
                    </a:cubicBezTo>
                    <a:close/>
                    <a:moveTo>
                      <a:pt x="263394" y="0"/>
                    </a:moveTo>
                    <a:cubicBezTo>
                      <a:pt x="301634" y="0"/>
                      <a:pt x="339249" y="6755"/>
                      <a:pt x="375089" y="20169"/>
                    </a:cubicBezTo>
                    <a:cubicBezTo>
                      <a:pt x="403685" y="30853"/>
                      <a:pt x="431177" y="45800"/>
                      <a:pt x="456845" y="64436"/>
                    </a:cubicBezTo>
                    <a:cubicBezTo>
                      <a:pt x="479731" y="81108"/>
                      <a:pt x="501754" y="101086"/>
                      <a:pt x="519842" y="123316"/>
                    </a:cubicBezTo>
                    <a:cubicBezTo>
                      <a:pt x="525647" y="130502"/>
                      <a:pt x="527902" y="139892"/>
                      <a:pt x="525983" y="148898"/>
                    </a:cubicBezTo>
                    <a:lnTo>
                      <a:pt x="502713" y="259662"/>
                    </a:lnTo>
                    <a:lnTo>
                      <a:pt x="502233" y="261674"/>
                    </a:lnTo>
                    <a:lnTo>
                      <a:pt x="498395" y="279879"/>
                    </a:lnTo>
                    <a:cubicBezTo>
                      <a:pt x="497915" y="282274"/>
                      <a:pt x="500218" y="284191"/>
                      <a:pt x="502425" y="283328"/>
                    </a:cubicBezTo>
                    <a:cubicBezTo>
                      <a:pt x="516627" y="277915"/>
                      <a:pt x="555490" y="262201"/>
                      <a:pt x="555490" y="262201"/>
                    </a:cubicBezTo>
                    <a:cubicBezTo>
                      <a:pt x="558801" y="260716"/>
                      <a:pt x="562399" y="260045"/>
                      <a:pt x="565950" y="260045"/>
                    </a:cubicBezTo>
                    <a:lnTo>
                      <a:pt x="591954" y="260045"/>
                    </a:lnTo>
                    <a:cubicBezTo>
                      <a:pt x="601982" y="260045"/>
                      <a:pt x="608075" y="270968"/>
                      <a:pt x="602893" y="279448"/>
                    </a:cubicBezTo>
                    <a:lnTo>
                      <a:pt x="521041" y="413063"/>
                    </a:lnTo>
                    <a:cubicBezTo>
                      <a:pt x="495804" y="454408"/>
                      <a:pt x="467065" y="487321"/>
                      <a:pt x="423068" y="509646"/>
                    </a:cubicBezTo>
                    <a:cubicBezTo>
                      <a:pt x="406659" y="518030"/>
                      <a:pt x="389387" y="524737"/>
                      <a:pt x="371635" y="529959"/>
                    </a:cubicBezTo>
                    <a:cubicBezTo>
                      <a:pt x="336418" y="540307"/>
                      <a:pt x="299331" y="544906"/>
                      <a:pt x="263298" y="544906"/>
                    </a:cubicBezTo>
                    <a:cubicBezTo>
                      <a:pt x="224675" y="544906"/>
                      <a:pt x="188020" y="539445"/>
                      <a:pt x="155010" y="529576"/>
                    </a:cubicBezTo>
                    <a:cubicBezTo>
                      <a:pt x="64186" y="502556"/>
                      <a:pt x="1046" y="442575"/>
                      <a:pt x="1046" y="372916"/>
                    </a:cubicBezTo>
                    <a:cubicBezTo>
                      <a:pt x="1046" y="344076"/>
                      <a:pt x="11841" y="316960"/>
                      <a:pt x="30985" y="293054"/>
                    </a:cubicBezTo>
                    <a:cubicBezTo>
                      <a:pt x="25035" y="264836"/>
                      <a:pt x="7571" y="181907"/>
                      <a:pt x="662" y="148898"/>
                    </a:cubicBezTo>
                    <a:cubicBezTo>
                      <a:pt x="-1257" y="139748"/>
                      <a:pt x="1046" y="130358"/>
                      <a:pt x="6899" y="123124"/>
                    </a:cubicBezTo>
                    <a:cubicBezTo>
                      <a:pt x="25083" y="100847"/>
                      <a:pt x="46722" y="81300"/>
                      <a:pt x="69847" y="64436"/>
                    </a:cubicBezTo>
                    <a:cubicBezTo>
                      <a:pt x="95516" y="45800"/>
                      <a:pt x="123008" y="30900"/>
                      <a:pt x="151699" y="20169"/>
                    </a:cubicBezTo>
                    <a:cubicBezTo>
                      <a:pt x="187492" y="6755"/>
                      <a:pt x="225059" y="0"/>
                      <a:pt x="2633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DCAC4CB1-D9E4-48FF-8A3D-FB3A678DCAF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06" y="3045707"/>
            <a:ext cx="1768826" cy="521006"/>
          </a:xfrm>
          <a:prstGeom prst="rect">
            <a:avLst/>
          </a:pr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id="{D51E6597-433F-4571-B27F-852E3035200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9992875" y="3306210"/>
            <a:ext cx="1768826" cy="521006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711F7C4A-729D-4562-958A-7AA4AF153D08}"/>
              </a:ext>
            </a:extLst>
          </p:cNvPr>
          <p:cNvGrpSpPr/>
          <p:nvPr/>
        </p:nvGrpSpPr>
        <p:grpSpPr>
          <a:xfrm>
            <a:off x="4867242" y="908722"/>
            <a:ext cx="3380983" cy="2885338"/>
            <a:chOff x="4957355" y="908722"/>
            <a:chExt cx="3380983" cy="2885338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D123D1EE-4510-446C-809C-3A2768543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3124" y="1703364"/>
              <a:ext cx="1945214" cy="2090696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E4067822-F5AC-4EC0-B244-A2C1D4E1F39B}"/>
                </a:ext>
              </a:extLst>
            </p:cNvPr>
            <p:cNvSpPr txBox="1"/>
            <p:nvPr/>
          </p:nvSpPr>
          <p:spPr>
            <a:xfrm>
              <a:off x="5233942" y="908722"/>
              <a:ext cx="1624283" cy="834568"/>
            </a:xfrm>
            <a:custGeom>
              <a:avLst/>
              <a:gdLst/>
              <a:ahLst/>
              <a:cxnLst/>
              <a:rect l="l" t="t" r="r" b="b"/>
              <a:pathLst>
                <a:path w="1624283" h="834568">
                  <a:moveTo>
                    <a:pt x="1136228" y="127"/>
                  </a:moveTo>
                  <a:cubicBezTo>
                    <a:pt x="1138507" y="380"/>
                    <a:pt x="1141165" y="1013"/>
                    <a:pt x="1144204" y="2026"/>
                  </a:cubicBezTo>
                  <a:cubicBezTo>
                    <a:pt x="1152306" y="2026"/>
                    <a:pt x="1161928" y="3039"/>
                    <a:pt x="1173069" y="5064"/>
                  </a:cubicBezTo>
                  <a:cubicBezTo>
                    <a:pt x="1184210" y="7090"/>
                    <a:pt x="1194845" y="9116"/>
                    <a:pt x="1204973" y="11141"/>
                  </a:cubicBezTo>
                  <a:lnTo>
                    <a:pt x="1253589" y="26334"/>
                  </a:lnTo>
                  <a:cubicBezTo>
                    <a:pt x="1259666" y="32411"/>
                    <a:pt x="1265743" y="35449"/>
                    <a:pt x="1271820" y="35449"/>
                  </a:cubicBezTo>
                  <a:lnTo>
                    <a:pt x="1290050" y="41526"/>
                  </a:lnTo>
                  <a:cubicBezTo>
                    <a:pt x="1294102" y="43552"/>
                    <a:pt x="1299166" y="45071"/>
                    <a:pt x="1305243" y="46084"/>
                  </a:cubicBezTo>
                  <a:cubicBezTo>
                    <a:pt x="1311320" y="47096"/>
                    <a:pt x="1318410" y="49629"/>
                    <a:pt x="1326512" y="53680"/>
                  </a:cubicBezTo>
                  <a:cubicBezTo>
                    <a:pt x="1342717" y="55706"/>
                    <a:pt x="1365506" y="69379"/>
                    <a:pt x="1394878" y="94699"/>
                  </a:cubicBezTo>
                  <a:cubicBezTo>
                    <a:pt x="1424250" y="120020"/>
                    <a:pt x="1445013" y="142809"/>
                    <a:pt x="1457167" y="163065"/>
                  </a:cubicBezTo>
                  <a:cubicBezTo>
                    <a:pt x="1465269" y="173193"/>
                    <a:pt x="1469827" y="182815"/>
                    <a:pt x="1470840" y="191931"/>
                  </a:cubicBezTo>
                  <a:cubicBezTo>
                    <a:pt x="1471853" y="201046"/>
                    <a:pt x="1471346" y="211681"/>
                    <a:pt x="1469321" y="223835"/>
                  </a:cubicBezTo>
                  <a:cubicBezTo>
                    <a:pt x="1465269" y="246117"/>
                    <a:pt x="1461218" y="259284"/>
                    <a:pt x="1457167" y="263335"/>
                  </a:cubicBezTo>
                  <a:cubicBezTo>
                    <a:pt x="1451090" y="265361"/>
                    <a:pt x="1448051" y="270424"/>
                    <a:pt x="1448051" y="278527"/>
                  </a:cubicBezTo>
                  <a:cubicBezTo>
                    <a:pt x="1448051" y="286630"/>
                    <a:pt x="1442987" y="297771"/>
                    <a:pt x="1432859" y="311950"/>
                  </a:cubicBezTo>
                  <a:cubicBezTo>
                    <a:pt x="1422731" y="326130"/>
                    <a:pt x="1417667" y="337271"/>
                    <a:pt x="1417667" y="345374"/>
                  </a:cubicBezTo>
                  <a:cubicBezTo>
                    <a:pt x="1417667" y="349425"/>
                    <a:pt x="1433872" y="356515"/>
                    <a:pt x="1466282" y="366643"/>
                  </a:cubicBezTo>
                  <a:cubicBezTo>
                    <a:pt x="1498693" y="376771"/>
                    <a:pt x="1523507" y="386899"/>
                    <a:pt x="1540725" y="397028"/>
                  </a:cubicBezTo>
                  <a:cubicBezTo>
                    <a:pt x="1557943" y="407156"/>
                    <a:pt x="1575667" y="421335"/>
                    <a:pt x="1593898" y="439566"/>
                  </a:cubicBezTo>
                  <a:lnTo>
                    <a:pt x="1624283" y="469951"/>
                  </a:lnTo>
                  <a:lnTo>
                    <a:pt x="1612129" y="488182"/>
                  </a:lnTo>
                  <a:cubicBezTo>
                    <a:pt x="1602001" y="498310"/>
                    <a:pt x="1596937" y="507426"/>
                    <a:pt x="1596937" y="515528"/>
                  </a:cubicBezTo>
                  <a:cubicBezTo>
                    <a:pt x="1596937" y="521605"/>
                    <a:pt x="1593392" y="526669"/>
                    <a:pt x="1586302" y="530721"/>
                  </a:cubicBezTo>
                  <a:cubicBezTo>
                    <a:pt x="1579212" y="534772"/>
                    <a:pt x="1570603" y="535785"/>
                    <a:pt x="1560475" y="533759"/>
                  </a:cubicBezTo>
                  <a:lnTo>
                    <a:pt x="1517936" y="524644"/>
                  </a:lnTo>
                  <a:cubicBezTo>
                    <a:pt x="1507808" y="524644"/>
                    <a:pt x="1488564" y="517554"/>
                    <a:pt x="1460205" y="503374"/>
                  </a:cubicBezTo>
                  <a:cubicBezTo>
                    <a:pt x="1411590" y="477041"/>
                    <a:pt x="1378166" y="463874"/>
                    <a:pt x="1359935" y="463874"/>
                  </a:cubicBezTo>
                  <a:cubicBezTo>
                    <a:pt x="1353859" y="463874"/>
                    <a:pt x="1344743" y="471977"/>
                    <a:pt x="1332589" y="488182"/>
                  </a:cubicBezTo>
                  <a:cubicBezTo>
                    <a:pt x="1326512" y="498310"/>
                    <a:pt x="1302204" y="523631"/>
                    <a:pt x="1259666" y="564144"/>
                  </a:cubicBezTo>
                  <a:cubicBezTo>
                    <a:pt x="1217127" y="604657"/>
                    <a:pt x="1176614" y="642131"/>
                    <a:pt x="1138127" y="676567"/>
                  </a:cubicBezTo>
                  <a:cubicBezTo>
                    <a:pt x="1121922" y="692773"/>
                    <a:pt x="1101665" y="709484"/>
                    <a:pt x="1077357" y="726702"/>
                  </a:cubicBezTo>
                  <a:cubicBezTo>
                    <a:pt x="1053050" y="743920"/>
                    <a:pt x="1035831" y="754555"/>
                    <a:pt x="1025703" y="758606"/>
                  </a:cubicBezTo>
                  <a:cubicBezTo>
                    <a:pt x="1015575" y="762658"/>
                    <a:pt x="1008485" y="767722"/>
                    <a:pt x="1004434" y="773799"/>
                  </a:cubicBezTo>
                  <a:cubicBezTo>
                    <a:pt x="996331" y="787978"/>
                    <a:pt x="976075" y="802158"/>
                    <a:pt x="943664" y="816337"/>
                  </a:cubicBezTo>
                  <a:cubicBezTo>
                    <a:pt x="911254" y="830517"/>
                    <a:pt x="895049" y="832542"/>
                    <a:pt x="895049" y="822414"/>
                  </a:cubicBezTo>
                  <a:cubicBezTo>
                    <a:pt x="895049" y="818363"/>
                    <a:pt x="892010" y="816337"/>
                    <a:pt x="885933" y="816337"/>
                  </a:cubicBezTo>
                  <a:lnTo>
                    <a:pt x="879857" y="813299"/>
                  </a:lnTo>
                  <a:cubicBezTo>
                    <a:pt x="879857" y="813299"/>
                    <a:pt x="884921" y="806209"/>
                    <a:pt x="895049" y="792029"/>
                  </a:cubicBezTo>
                  <a:cubicBezTo>
                    <a:pt x="907203" y="779875"/>
                    <a:pt x="913280" y="770760"/>
                    <a:pt x="913280" y="764683"/>
                  </a:cubicBezTo>
                  <a:cubicBezTo>
                    <a:pt x="909228" y="760632"/>
                    <a:pt x="912267" y="753542"/>
                    <a:pt x="922395" y="743414"/>
                  </a:cubicBezTo>
                  <a:cubicBezTo>
                    <a:pt x="936575" y="719106"/>
                    <a:pt x="956831" y="680619"/>
                    <a:pt x="983165" y="627952"/>
                  </a:cubicBezTo>
                  <a:cubicBezTo>
                    <a:pt x="1009498" y="575285"/>
                    <a:pt x="1027729" y="535785"/>
                    <a:pt x="1037857" y="509451"/>
                  </a:cubicBezTo>
                  <a:cubicBezTo>
                    <a:pt x="1047985" y="477041"/>
                    <a:pt x="1052037" y="460836"/>
                    <a:pt x="1050011" y="460836"/>
                  </a:cubicBezTo>
                  <a:cubicBezTo>
                    <a:pt x="1043934" y="450708"/>
                    <a:pt x="998357" y="455771"/>
                    <a:pt x="913280" y="476028"/>
                  </a:cubicBezTo>
                  <a:cubicBezTo>
                    <a:pt x="911254" y="476028"/>
                    <a:pt x="880869" y="483118"/>
                    <a:pt x="822125" y="497297"/>
                  </a:cubicBezTo>
                  <a:lnTo>
                    <a:pt x="761356" y="509451"/>
                  </a:lnTo>
                  <a:cubicBezTo>
                    <a:pt x="747176" y="513503"/>
                    <a:pt x="719830" y="519579"/>
                    <a:pt x="679317" y="527682"/>
                  </a:cubicBezTo>
                  <a:cubicBezTo>
                    <a:pt x="638804" y="535785"/>
                    <a:pt x="615509" y="541862"/>
                    <a:pt x="609432" y="545913"/>
                  </a:cubicBezTo>
                  <a:cubicBezTo>
                    <a:pt x="603355" y="549964"/>
                    <a:pt x="598291" y="556041"/>
                    <a:pt x="594240" y="564144"/>
                  </a:cubicBezTo>
                  <a:cubicBezTo>
                    <a:pt x="588163" y="576298"/>
                    <a:pt x="583099" y="606682"/>
                    <a:pt x="579047" y="655298"/>
                  </a:cubicBezTo>
                  <a:cubicBezTo>
                    <a:pt x="579047" y="701888"/>
                    <a:pt x="574996" y="731260"/>
                    <a:pt x="566894" y="743414"/>
                  </a:cubicBezTo>
                  <a:cubicBezTo>
                    <a:pt x="562842" y="755568"/>
                    <a:pt x="560817" y="761645"/>
                    <a:pt x="560817" y="761645"/>
                  </a:cubicBezTo>
                  <a:cubicBezTo>
                    <a:pt x="560817" y="765696"/>
                    <a:pt x="563855" y="775824"/>
                    <a:pt x="569932" y="792029"/>
                  </a:cubicBezTo>
                  <a:cubicBezTo>
                    <a:pt x="580060" y="808235"/>
                    <a:pt x="582086" y="819376"/>
                    <a:pt x="576009" y="825453"/>
                  </a:cubicBezTo>
                  <a:cubicBezTo>
                    <a:pt x="569932" y="831530"/>
                    <a:pt x="564868" y="834568"/>
                    <a:pt x="560817" y="834568"/>
                  </a:cubicBezTo>
                  <a:cubicBezTo>
                    <a:pt x="554740" y="834568"/>
                    <a:pt x="545624" y="826466"/>
                    <a:pt x="533470" y="810260"/>
                  </a:cubicBezTo>
                  <a:cubicBezTo>
                    <a:pt x="519291" y="792029"/>
                    <a:pt x="510175" y="782914"/>
                    <a:pt x="506124" y="782914"/>
                  </a:cubicBezTo>
                  <a:cubicBezTo>
                    <a:pt x="504098" y="780888"/>
                    <a:pt x="503085" y="777850"/>
                    <a:pt x="503085" y="773799"/>
                  </a:cubicBezTo>
                  <a:cubicBezTo>
                    <a:pt x="503085" y="767722"/>
                    <a:pt x="489919" y="736830"/>
                    <a:pt x="463585" y="681125"/>
                  </a:cubicBezTo>
                  <a:cubicBezTo>
                    <a:pt x="437252" y="625420"/>
                    <a:pt x="423072" y="597567"/>
                    <a:pt x="421047" y="597567"/>
                  </a:cubicBezTo>
                  <a:cubicBezTo>
                    <a:pt x="416995" y="595541"/>
                    <a:pt x="402310" y="600605"/>
                    <a:pt x="376989" y="612759"/>
                  </a:cubicBezTo>
                  <a:cubicBezTo>
                    <a:pt x="351668" y="624913"/>
                    <a:pt x="328880" y="636054"/>
                    <a:pt x="308623" y="646183"/>
                  </a:cubicBezTo>
                  <a:cubicBezTo>
                    <a:pt x="286341" y="656311"/>
                    <a:pt x="275200" y="664414"/>
                    <a:pt x="275200" y="670490"/>
                  </a:cubicBezTo>
                  <a:cubicBezTo>
                    <a:pt x="273174" y="676567"/>
                    <a:pt x="256969" y="679606"/>
                    <a:pt x="226584" y="679606"/>
                  </a:cubicBezTo>
                  <a:cubicBezTo>
                    <a:pt x="208354" y="679606"/>
                    <a:pt x="193667" y="678087"/>
                    <a:pt x="182526" y="675048"/>
                  </a:cubicBezTo>
                  <a:cubicBezTo>
                    <a:pt x="171385" y="672010"/>
                    <a:pt x="156699" y="666439"/>
                    <a:pt x="138469" y="658337"/>
                  </a:cubicBezTo>
                  <a:lnTo>
                    <a:pt x="83776" y="637067"/>
                  </a:lnTo>
                  <a:cubicBezTo>
                    <a:pt x="79725" y="637067"/>
                    <a:pt x="68584" y="632003"/>
                    <a:pt x="50353" y="621875"/>
                  </a:cubicBezTo>
                  <a:cubicBezTo>
                    <a:pt x="32122" y="611747"/>
                    <a:pt x="18955" y="602631"/>
                    <a:pt x="10853" y="594529"/>
                  </a:cubicBezTo>
                  <a:cubicBezTo>
                    <a:pt x="6801" y="590477"/>
                    <a:pt x="6801" y="586426"/>
                    <a:pt x="10853" y="582375"/>
                  </a:cubicBezTo>
                  <a:cubicBezTo>
                    <a:pt x="10853" y="580349"/>
                    <a:pt x="10853" y="578830"/>
                    <a:pt x="10853" y="577817"/>
                  </a:cubicBezTo>
                  <a:cubicBezTo>
                    <a:pt x="10853" y="576804"/>
                    <a:pt x="9840" y="576298"/>
                    <a:pt x="7814" y="576298"/>
                  </a:cubicBezTo>
                  <a:cubicBezTo>
                    <a:pt x="-4340" y="568195"/>
                    <a:pt x="-2314" y="562625"/>
                    <a:pt x="13891" y="559586"/>
                  </a:cubicBezTo>
                  <a:cubicBezTo>
                    <a:pt x="30096" y="556548"/>
                    <a:pt x="62507" y="554016"/>
                    <a:pt x="111122" y="551990"/>
                  </a:cubicBezTo>
                  <a:cubicBezTo>
                    <a:pt x="149610" y="549964"/>
                    <a:pt x="179994" y="547432"/>
                    <a:pt x="202276" y="544394"/>
                  </a:cubicBezTo>
                  <a:cubicBezTo>
                    <a:pt x="224559" y="541355"/>
                    <a:pt x="258995" y="532746"/>
                    <a:pt x="305585" y="518567"/>
                  </a:cubicBezTo>
                  <a:cubicBezTo>
                    <a:pt x="313687" y="516541"/>
                    <a:pt x="325841" y="512996"/>
                    <a:pt x="342046" y="507932"/>
                  </a:cubicBezTo>
                  <a:cubicBezTo>
                    <a:pt x="358252" y="502868"/>
                    <a:pt x="368886" y="498310"/>
                    <a:pt x="373950" y="494259"/>
                  </a:cubicBezTo>
                  <a:cubicBezTo>
                    <a:pt x="379015" y="490208"/>
                    <a:pt x="381546" y="485143"/>
                    <a:pt x="381546" y="479067"/>
                  </a:cubicBezTo>
                  <a:cubicBezTo>
                    <a:pt x="381546" y="470964"/>
                    <a:pt x="373444" y="445643"/>
                    <a:pt x="357239" y="403105"/>
                  </a:cubicBezTo>
                  <a:cubicBezTo>
                    <a:pt x="339008" y="344361"/>
                    <a:pt x="322803" y="308912"/>
                    <a:pt x="308623" y="296758"/>
                  </a:cubicBezTo>
                  <a:cubicBezTo>
                    <a:pt x="294444" y="276501"/>
                    <a:pt x="284315" y="260803"/>
                    <a:pt x="278238" y="249662"/>
                  </a:cubicBezTo>
                  <a:cubicBezTo>
                    <a:pt x="272161" y="238520"/>
                    <a:pt x="268110" y="226873"/>
                    <a:pt x="266084" y="214719"/>
                  </a:cubicBezTo>
                  <a:lnTo>
                    <a:pt x="266084" y="187373"/>
                  </a:lnTo>
                  <a:lnTo>
                    <a:pt x="326854" y="193450"/>
                  </a:lnTo>
                  <a:cubicBezTo>
                    <a:pt x="365341" y="193450"/>
                    <a:pt x="394713" y="198514"/>
                    <a:pt x="414970" y="208642"/>
                  </a:cubicBezTo>
                  <a:cubicBezTo>
                    <a:pt x="429149" y="214719"/>
                    <a:pt x="452444" y="219783"/>
                    <a:pt x="484855" y="223835"/>
                  </a:cubicBezTo>
                  <a:cubicBezTo>
                    <a:pt x="503085" y="225860"/>
                    <a:pt x="515239" y="227886"/>
                    <a:pt x="521316" y="229912"/>
                  </a:cubicBezTo>
                  <a:cubicBezTo>
                    <a:pt x="527393" y="231937"/>
                    <a:pt x="532457" y="238014"/>
                    <a:pt x="536509" y="248142"/>
                  </a:cubicBezTo>
                  <a:cubicBezTo>
                    <a:pt x="538534" y="252194"/>
                    <a:pt x="541066" y="256751"/>
                    <a:pt x="544105" y="261816"/>
                  </a:cubicBezTo>
                  <a:cubicBezTo>
                    <a:pt x="547143" y="266880"/>
                    <a:pt x="549676" y="269412"/>
                    <a:pt x="551701" y="269412"/>
                  </a:cubicBezTo>
                  <a:cubicBezTo>
                    <a:pt x="557778" y="275489"/>
                    <a:pt x="563855" y="285617"/>
                    <a:pt x="569932" y="299797"/>
                  </a:cubicBezTo>
                  <a:cubicBezTo>
                    <a:pt x="588163" y="324104"/>
                    <a:pt x="598291" y="337271"/>
                    <a:pt x="600317" y="339297"/>
                  </a:cubicBezTo>
                  <a:cubicBezTo>
                    <a:pt x="610445" y="351451"/>
                    <a:pt x="616522" y="368669"/>
                    <a:pt x="618548" y="390951"/>
                  </a:cubicBezTo>
                  <a:cubicBezTo>
                    <a:pt x="618548" y="411207"/>
                    <a:pt x="621586" y="424374"/>
                    <a:pt x="627663" y="430451"/>
                  </a:cubicBezTo>
                  <a:cubicBezTo>
                    <a:pt x="631714" y="434502"/>
                    <a:pt x="644881" y="434502"/>
                    <a:pt x="667163" y="430451"/>
                  </a:cubicBezTo>
                  <a:cubicBezTo>
                    <a:pt x="778574" y="414246"/>
                    <a:pt x="872767" y="399560"/>
                    <a:pt x="949741" y="386393"/>
                  </a:cubicBezTo>
                  <a:cubicBezTo>
                    <a:pt x="1026716" y="373226"/>
                    <a:pt x="1077357" y="363605"/>
                    <a:pt x="1101665" y="357528"/>
                  </a:cubicBezTo>
                  <a:cubicBezTo>
                    <a:pt x="1105716" y="353476"/>
                    <a:pt x="1113313" y="321572"/>
                    <a:pt x="1124454" y="261816"/>
                  </a:cubicBezTo>
                  <a:cubicBezTo>
                    <a:pt x="1135595" y="202059"/>
                    <a:pt x="1140153" y="170155"/>
                    <a:pt x="1138127" y="166104"/>
                  </a:cubicBezTo>
                  <a:cubicBezTo>
                    <a:pt x="1127999" y="158001"/>
                    <a:pt x="1113819" y="149898"/>
                    <a:pt x="1095588" y="141796"/>
                  </a:cubicBezTo>
                  <a:cubicBezTo>
                    <a:pt x="1077357" y="133693"/>
                    <a:pt x="1063178" y="126603"/>
                    <a:pt x="1053050" y="120526"/>
                  </a:cubicBezTo>
                  <a:cubicBezTo>
                    <a:pt x="1032793" y="114450"/>
                    <a:pt x="1022665" y="106347"/>
                    <a:pt x="1022665" y="96219"/>
                  </a:cubicBezTo>
                  <a:cubicBezTo>
                    <a:pt x="1022665" y="82039"/>
                    <a:pt x="1043934" y="64821"/>
                    <a:pt x="1086473" y="44565"/>
                  </a:cubicBezTo>
                  <a:cubicBezTo>
                    <a:pt x="1104704" y="36462"/>
                    <a:pt x="1116857" y="26334"/>
                    <a:pt x="1122934" y="14180"/>
                  </a:cubicBezTo>
                  <a:cubicBezTo>
                    <a:pt x="1124960" y="6077"/>
                    <a:pt x="1127492" y="1519"/>
                    <a:pt x="1130531" y="507"/>
                  </a:cubicBezTo>
                  <a:cubicBezTo>
                    <a:pt x="1132050" y="0"/>
                    <a:pt x="1133949" y="-126"/>
                    <a:pt x="1136228" y="1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2F73C20C-699C-49A5-8FC6-A860856AAF3B}"/>
                </a:ext>
              </a:extLst>
            </p:cNvPr>
            <p:cNvSpPr txBox="1"/>
            <p:nvPr/>
          </p:nvSpPr>
          <p:spPr>
            <a:xfrm>
              <a:off x="4957355" y="1697713"/>
              <a:ext cx="1116943" cy="872042"/>
            </a:xfrm>
            <a:custGeom>
              <a:avLst/>
              <a:gdLst/>
              <a:ahLst/>
              <a:cxnLst/>
              <a:rect l="l" t="t" r="r" b="b"/>
              <a:pathLst>
                <a:path w="1116943" h="872042">
                  <a:moveTo>
                    <a:pt x="952106" y="0"/>
                  </a:moveTo>
                  <a:cubicBezTo>
                    <a:pt x="955651" y="0"/>
                    <a:pt x="959956" y="1013"/>
                    <a:pt x="965020" y="3038"/>
                  </a:cubicBezTo>
                  <a:lnTo>
                    <a:pt x="1001481" y="12154"/>
                  </a:lnTo>
                  <a:cubicBezTo>
                    <a:pt x="1046045" y="18231"/>
                    <a:pt x="1078456" y="32410"/>
                    <a:pt x="1098712" y="54693"/>
                  </a:cubicBezTo>
                  <a:cubicBezTo>
                    <a:pt x="1110866" y="68872"/>
                    <a:pt x="1116943" y="82039"/>
                    <a:pt x="1116943" y="94193"/>
                  </a:cubicBezTo>
                  <a:cubicBezTo>
                    <a:pt x="1116943" y="104321"/>
                    <a:pt x="1111879" y="116475"/>
                    <a:pt x="1101751" y="130654"/>
                  </a:cubicBezTo>
                  <a:cubicBezTo>
                    <a:pt x="1089597" y="148885"/>
                    <a:pt x="1065289" y="175219"/>
                    <a:pt x="1028827" y="209655"/>
                  </a:cubicBezTo>
                  <a:cubicBezTo>
                    <a:pt x="992366" y="244091"/>
                    <a:pt x="962994" y="268399"/>
                    <a:pt x="940712" y="282578"/>
                  </a:cubicBezTo>
                  <a:cubicBezTo>
                    <a:pt x="918430" y="296758"/>
                    <a:pt x="887032" y="320053"/>
                    <a:pt x="846519" y="352463"/>
                  </a:cubicBezTo>
                  <a:cubicBezTo>
                    <a:pt x="806006" y="384874"/>
                    <a:pt x="773596" y="413233"/>
                    <a:pt x="749288" y="437540"/>
                  </a:cubicBezTo>
                  <a:cubicBezTo>
                    <a:pt x="720929" y="461848"/>
                    <a:pt x="705736" y="474002"/>
                    <a:pt x="703711" y="474002"/>
                  </a:cubicBezTo>
                  <a:cubicBezTo>
                    <a:pt x="667249" y="498310"/>
                    <a:pt x="613569" y="540849"/>
                    <a:pt x="542671" y="601618"/>
                  </a:cubicBezTo>
                  <a:cubicBezTo>
                    <a:pt x="518364" y="621875"/>
                    <a:pt x="506210" y="632003"/>
                    <a:pt x="506210" y="632003"/>
                  </a:cubicBezTo>
                  <a:cubicBezTo>
                    <a:pt x="504184" y="632003"/>
                    <a:pt x="492030" y="639093"/>
                    <a:pt x="469748" y="653272"/>
                  </a:cubicBezTo>
                  <a:cubicBezTo>
                    <a:pt x="449492" y="669477"/>
                    <a:pt x="437338" y="677580"/>
                    <a:pt x="433286" y="677580"/>
                  </a:cubicBezTo>
                  <a:lnTo>
                    <a:pt x="399863" y="695811"/>
                  </a:lnTo>
                  <a:cubicBezTo>
                    <a:pt x="365427" y="716067"/>
                    <a:pt x="327953" y="735311"/>
                    <a:pt x="287440" y="753542"/>
                  </a:cubicBezTo>
                  <a:cubicBezTo>
                    <a:pt x="111208" y="832542"/>
                    <a:pt x="17015" y="872042"/>
                    <a:pt x="4861" y="872042"/>
                  </a:cubicBezTo>
                  <a:cubicBezTo>
                    <a:pt x="810" y="872042"/>
                    <a:pt x="-709" y="870523"/>
                    <a:pt x="304" y="867485"/>
                  </a:cubicBezTo>
                  <a:cubicBezTo>
                    <a:pt x="1317" y="864446"/>
                    <a:pt x="4861" y="861914"/>
                    <a:pt x="10938" y="859888"/>
                  </a:cubicBezTo>
                  <a:cubicBezTo>
                    <a:pt x="23092" y="853812"/>
                    <a:pt x="41323" y="841658"/>
                    <a:pt x="65631" y="823427"/>
                  </a:cubicBezTo>
                  <a:cubicBezTo>
                    <a:pt x="91964" y="805196"/>
                    <a:pt x="149695" y="757593"/>
                    <a:pt x="238824" y="680618"/>
                  </a:cubicBezTo>
                  <a:lnTo>
                    <a:pt x="393786" y="562118"/>
                  </a:lnTo>
                  <a:cubicBezTo>
                    <a:pt x="446453" y="521605"/>
                    <a:pt x="508235" y="469444"/>
                    <a:pt x="579133" y="405636"/>
                  </a:cubicBezTo>
                  <a:cubicBezTo>
                    <a:pt x="650031" y="341828"/>
                    <a:pt x="703711" y="289668"/>
                    <a:pt x="740172" y="249155"/>
                  </a:cubicBezTo>
                  <a:lnTo>
                    <a:pt x="785749" y="200539"/>
                  </a:lnTo>
                  <a:cubicBezTo>
                    <a:pt x="848545" y="133693"/>
                    <a:pt x="883994" y="91154"/>
                    <a:pt x="892096" y="72923"/>
                  </a:cubicBezTo>
                  <a:cubicBezTo>
                    <a:pt x="900199" y="56718"/>
                    <a:pt x="904250" y="42539"/>
                    <a:pt x="904250" y="30385"/>
                  </a:cubicBezTo>
                  <a:cubicBezTo>
                    <a:pt x="906276" y="20256"/>
                    <a:pt x="908301" y="13673"/>
                    <a:pt x="910327" y="10635"/>
                  </a:cubicBezTo>
                  <a:cubicBezTo>
                    <a:pt x="912353" y="7596"/>
                    <a:pt x="917417" y="6077"/>
                    <a:pt x="925519" y="6077"/>
                  </a:cubicBezTo>
                  <a:cubicBezTo>
                    <a:pt x="937673" y="6077"/>
                    <a:pt x="943750" y="5064"/>
                    <a:pt x="943750" y="3038"/>
                  </a:cubicBezTo>
                  <a:cubicBezTo>
                    <a:pt x="945776" y="1013"/>
                    <a:pt x="948561" y="0"/>
                    <a:pt x="95210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4A0CC52C-1E92-4890-B091-6F11C968D3E1}"/>
                </a:ext>
              </a:extLst>
            </p:cNvPr>
            <p:cNvSpPr txBox="1"/>
            <p:nvPr/>
          </p:nvSpPr>
          <p:spPr>
            <a:xfrm>
              <a:off x="5533449" y="2095753"/>
              <a:ext cx="882372" cy="1217415"/>
            </a:xfrm>
            <a:custGeom>
              <a:avLst/>
              <a:gdLst/>
              <a:ahLst/>
              <a:cxnLst/>
              <a:rect l="l" t="t" r="r" b="b"/>
              <a:pathLst>
                <a:path w="882372" h="1217415">
                  <a:moveTo>
                    <a:pt x="413232" y="0"/>
                  </a:moveTo>
                  <a:cubicBezTo>
                    <a:pt x="415258" y="0"/>
                    <a:pt x="436527" y="5064"/>
                    <a:pt x="477040" y="15193"/>
                  </a:cubicBezTo>
                  <a:cubicBezTo>
                    <a:pt x="499323" y="19244"/>
                    <a:pt x="527682" y="31398"/>
                    <a:pt x="562118" y="51654"/>
                  </a:cubicBezTo>
                  <a:cubicBezTo>
                    <a:pt x="596554" y="71911"/>
                    <a:pt x="624913" y="92167"/>
                    <a:pt x="647195" y="112424"/>
                  </a:cubicBezTo>
                  <a:cubicBezTo>
                    <a:pt x="657323" y="122552"/>
                    <a:pt x="663400" y="130655"/>
                    <a:pt x="665426" y="136732"/>
                  </a:cubicBezTo>
                  <a:cubicBezTo>
                    <a:pt x="667452" y="142809"/>
                    <a:pt x="668464" y="156988"/>
                    <a:pt x="668464" y="179270"/>
                  </a:cubicBezTo>
                  <a:cubicBezTo>
                    <a:pt x="668464" y="209655"/>
                    <a:pt x="671503" y="227886"/>
                    <a:pt x="677580" y="233963"/>
                  </a:cubicBezTo>
                  <a:lnTo>
                    <a:pt x="750503" y="252194"/>
                  </a:lnTo>
                  <a:cubicBezTo>
                    <a:pt x="780888" y="258271"/>
                    <a:pt x="800131" y="263335"/>
                    <a:pt x="808234" y="267386"/>
                  </a:cubicBezTo>
                  <a:cubicBezTo>
                    <a:pt x="816337" y="271437"/>
                    <a:pt x="829503" y="281566"/>
                    <a:pt x="847734" y="297771"/>
                  </a:cubicBezTo>
                  <a:cubicBezTo>
                    <a:pt x="865965" y="313976"/>
                    <a:pt x="876600" y="325117"/>
                    <a:pt x="879638" y="331194"/>
                  </a:cubicBezTo>
                  <a:cubicBezTo>
                    <a:pt x="882677" y="337271"/>
                    <a:pt x="883183" y="345374"/>
                    <a:pt x="881158" y="355502"/>
                  </a:cubicBezTo>
                  <a:cubicBezTo>
                    <a:pt x="877106" y="371707"/>
                    <a:pt x="873055" y="380822"/>
                    <a:pt x="869004" y="382848"/>
                  </a:cubicBezTo>
                  <a:cubicBezTo>
                    <a:pt x="866978" y="384874"/>
                    <a:pt x="847734" y="385887"/>
                    <a:pt x="811273" y="385887"/>
                  </a:cubicBezTo>
                  <a:cubicBezTo>
                    <a:pt x="776837" y="385887"/>
                    <a:pt x="744933" y="388925"/>
                    <a:pt x="715561" y="395002"/>
                  </a:cubicBezTo>
                  <a:cubicBezTo>
                    <a:pt x="686189" y="401079"/>
                    <a:pt x="666438" y="408169"/>
                    <a:pt x="656310" y="416271"/>
                  </a:cubicBezTo>
                  <a:cubicBezTo>
                    <a:pt x="648208" y="424374"/>
                    <a:pt x="641624" y="439566"/>
                    <a:pt x="636560" y="461848"/>
                  </a:cubicBezTo>
                  <a:cubicBezTo>
                    <a:pt x="631496" y="484131"/>
                    <a:pt x="630990" y="500336"/>
                    <a:pt x="635041" y="510464"/>
                  </a:cubicBezTo>
                  <a:cubicBezTo>
                    <a:pt x="641118" y="518567"/>
                    <a:pt x="641118" y="528695"/>
                    <a:pt x="635041" y="540849"/>
                  </a:cubicBezTo>
                  <a:cubicBezTo>
                    <a:pt x="628964" y="550977"/>
                    <a:pt x="627951" y="565157"/>
                    <a:pt x="632003" y="583387"/>
                  </a:cubicBezTo>
                  <a:cubicBezTo>
                    <a:pt x="632003" y="603644"/>
                    <a:pt x="630990" y="616811"/>
                    <a:pt x="628964" y="622887"/>
                  </a:cubicBezTo>
                  <a:cubicBezTo>
                    <a:pt x="624913" y="628964"/>
                    <a:pt x="620861" y="647195"/>
                    <a:pt x="616810" y="677580"/>
                  </a:cubicBezTo>
                  <a:lnTo>
                    <a:pt x="613772" y="741388"/>
                  </a:lnTo>
                  <a:cubicBezTo>
                    <a:pt x="611746" y="753542"/>
                    <a:pt x="610733" y="780888"/>
                    <a:pt x="610733" y="823427"/>
                  </a:cubicBezTo>
                  <a:lnTo>
                    <a:pt x="601618" y="917620"/>
                  </a:lnTo>
                  <a:lnTo>
                    <a:pt x="592502" y="993581"/>
                  </a:lnTo>
                  <a:cubicBezTo>
                    <a:pt x="592502" y="1013838"/>
                    <a:pt x="589464" y="1024979"/>
                    <a:pt x="583387" y="1027005"/>
                  </a:cubicBezTo>
                  <a:cubicBezTo>
                    <a:pt x="579336" y="1031056"/>
                    <a:pt x="577310" y="1040172"/>
                    <a:pt x="577310" y="1054351"/>
                  </a:cubicBezTo>
                  <a:cubicBezTo>
                    <a:pt x="577310" y="1074608"/>
                    <a:pt x="572246" y="1098409"/>
                    <a:pt x="562118" y="1125755"/>
                  </a:cubicBezTo>
                  <a:cubicBezTo>
                    <a:pt x="551989" y="1153101"/>
                    <a:pt x="540848" y="1172852"/>
                    <a:pt x="528694" y="1185006"/>
                  </a:cubicBezTo>
                  <a:lnTo>
                    <a:pt x="507425" y="1212352"/>
                  </a:lnTo>
                  <a:cubicBezTo>
                    <a:pt x="505399" y="1214377"/>
                    <a:pt x="501854" y="1215897"/>
                    <a:pt x="496790" y="1216909"/>
                  </a:cubicBezTo>
                  <a:cubicBezTo>
                    <a:pt x="491726" y="1217922"/>
                    <a:pt x="485143" y="1217416"/>
                    <a:pt x="477040" y="1215390"/>
                  </a:cubicBezTo>
                  <a:cubicBezTo>
                    <a:pt x="460835" y="1211339"/>
                    <a:pt x="444123" y="1202730"/>
                    <a:pt x="426905" y="1189563"/>
                  </a:cubicBezTo>
                  <a:cubicBezTo>
                    <a:pt x="409687" y="1176396"/>
                    <a:pt x="378796" y="1146518"/>
                    <a:pt x="334232" y="1099928"/>
                  </a:cubicBezTo>
                  <a:cubicBezTo>
                    <a:pt x="309924" y="1075620"/>
                    <a:pt x="276501" y="1051313"/>
                    <a:pt x="233962" y="1027005"/>
                  </a:cubicBezTo>
                  <a:cubicBezTo>
                    <a:pt x="183321" y="996620"/>
                    <a:pt x="158000" y="980415"/>
                    <a:pt x="158000" y="978389"/>
                  </a:cubicBezTo>
                  <a:cubicBezTo>
                    <a:pt x="158000" y="970287"/>
                    <a:pt x="165597" y="965222"/>
                    <a:pt x="180789" y="963197"/>
                  </a:cubicBezTo>
                  <a:cubicBezTo>
                    <a:pt x="195981" y="961171"/>
                    <a:pt x="234975" y="961171"/>
                    <a:pt x="297770" y="963197"/>
                  </a:cubicBezTo>
                  <a:lnTo>
                    <a:pt x="349424" y="966235"/>
                  </a:lnTo>
                  <a:cubicBezTo>
                    <a:pt x="371706" y="966235"/>
                    <a:pt x="385886" y="963197"/>
                    <a:pt x="391963" y="957120"/>
                  </a:cubicBezTo>
                  <a:cubicBezTo>
                    <a:pt x="398040" y="951043"/>
                    <a:pt x="404117" y="936863"/>
                    <a:pt x="410194" y="914581"/>
                  </a:cubicBezTo>
                  <a:cubicBezTo>
                    <a:pt x="416271" y="888248"/>
                    <a:pt x="423361" y="848748"/>
                    <a:pt x="431463" y="796081"/>
                  </a:cubicBezTo>
                  <a:cubicBezTo>
                    <a:pt x="437540" y="755568"/>
                    <a:pt x="442098" y="699862"/>
                    <a:pt x="445136" y="628964"/>
                  </a:cubicBezTo>
                  <a:cubicBezTo>
                    <a:pt x="448175" y="558067"/>
                    <a:pt x="449694" y="508438"/>
                    <a:pt x="449694" y="480079"/>
                  </a:cubicBezTo>
                  <a:cubicBezTo>
                    <a:pt x="447668" y="474002"/>
                    <a:pt x="443617" y="470964"/>
                    <a:pt x="437540" y="470964"/>
                  </a:cubicBezTo>
                  <a:cubicBezTo>
                    <a:pt x="429438" y="470964"/>
                    <a:pt x="412220" y="478054"/>
                    <a:pt x="385886" y="492233"/>
                  </a:cubicBezTo>
                  <a:cubicBezTo>
                    <a:pt x="357527" y="506413"/>
                    <a:pt x="340309" y="513503"/>
                    <a:pt x="334232" y="513503"/>
                  </a:cubicBezTo>
                  <a:cubicBezTo>
                    <a:pt x="328155" y="513503"/>
                    <a:pt x="317014" y="517554"/>
                    <a:pt x="300809" y="525657"/>
                  </a:cubicBezTo>
                  <a:cubicBezTo>
                    <a:pt x="276501" y="537810"/>
                    <a:pt x="250168" y="543887"/>
                    <a:pt x="221808" y="543887"/>
                  </a:cubicBezTo>
                  <a:cubicBezTo>
                    <a:pt x="205603" y="543887"/>
                    <a:pt x="189398" y="540849"/>
                    <a:pt x="173193" y="534772"/>
                  </a:cubicBezTo>
                  <a:cubicBezTo>
                    <a:pt x="148885" y="526669"/>
                    <a:pt x="115968" y="510970"/>
                    <a:pt x="74442" y="487675"/>
                  </a:cubicBezTo>
                  <a:cubicBezTo>
                    <a:pt x="32917" y="464381"/>
                    <a:pt x="9115" y="447669"/>
                    <a:pt x="3038" y="437541"/>
                  </a:cubicBezTo>
                  <a:cubicBezTo>
                    <a:pt x="1013" y="433489"/>
                    <a:pt x="0" y="429944"/>
                    <a:pt x="0" y="426906"/>
                  </a:cubicBezTo>
                  <a:cubicBezTo>
                    <a:pt x="0" y="423867"/>
                    <a:pt x="3038" y="422348"/>
                    <a:pt x="9115" y="422348"/>
                  </a:cubicBezTo>
                  <a:cubicBezTo>
                    <a:pt x="23295" y="422348"/>
                    <a:pt x="48109" y="417790"/>
                    <a:pt x="83558" y="408675"/>
                  </a:cubicBezTo>
                  <a:cubicBezTo>
                    <a:pt x="119007" y="399560"/>
                    <a:pt x="153949" y="387912"/>
                    <a:pt x="188385" y="373733"/>
                  </a:cubicBezTo>
                  <a:lnTo>
                    <a:pt x="346386" y="319040"/>
                  </a:lnTo>
                  <a:lnTo>
                    <a:pt x="440579" y="288655"/>
                  </a:lnTo>
                  <a:lnTo>
                    <a:pt x="440579" y="255232"/>
                  </a:lnTo>
                  <a:cubicBezTo>
                    <a:pt x="436527" y="125591"/>
                    <a:pt x="430450" y="54693"/>
                    <a:pt x="422348" y="42539"/>
                  </a:cubicBezTo>
                  <a:cubicBezTo>
                    <a:pt x="416271" y="36462"/>
                    <a:pt x="411207" y="27347"/>
                    <a:pt x="407155" y="15193"/>
                  </a:cubicBezTo>
                  <a:lnTo>
                    <a:pt x="407155" y="6077"/>
                  </a:lnTo>
                  <a:cubicBezTo>
                    <a:pt x="407155" y="2026"/>
                    <a:pt x="409181" y="0"/>
                    <a:pt x="41323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51D8F95D-DA2C-4867-8547-24FB9C8C31B9}"/>
                </a:ext>
              </a:extLst>
            </p:cNvPr>
            <p:cNvSpPr txBox="1"/>
            <p:nvPr/>
          </p:nvSpPr>
          <p:spPr>
            <a:xfrm>
              <a:off x="6508800" y="2747202"/>
              <a:ext cx="367655" cy="342566"/>
            </a:xfrm>
            <a:custGeom>
              <a:avLst/>
              <a:gdLst/>
              <a:ahLst/>
              <a:cxnLst/>
              <a:rect l="l" t="t" r="r" b="b"/>
              <a:pathLst>
                <a:path w="367655" h="342566">
                  <a:moveTo>
                    <a:pt x="22789" y="304"/>
                  </a:moveTo>
                  <a:cubicBezTo>
                    <a:pt x="34943" y="1317"/>
                    <a:pt x="51654" y="4862"/>
                    <a:pt x="72924" y="10939"/>
                  </a:cubicBezTo>
                  <a:cubicBezTo>
                    <a:pt x="115462" y="23093"/>
                    <a:pt x="152937" y="38285"/>
                    <a:pt x="185347" y="56516"/>
                  </a:cubicBezTo>
                  <a:lnTo>
                    <a:pt x="218770" y="77785"/>
                  </a:lnTo>
                  <a:cubicBezTo>
                    <a:pt x="226873" y="81836"/>
                    <a:pt x="239027" y="88926"/>
                    <a:pt x="255232" y="99055"/>
                  </a:cubicBezTo>
                  <a:cubicBezTo>
                    <a:pt x="271437" y="109183"/>
                    <a:pt x="284604" y="118298"/>
                    <a:pt x="294732" y="126401"/>
                  </a:cubicBezTo>
                  <a:lnTo>
                    <a:pt x="334232" y="178055"/>
                  </a:lnTo>
                  <a:cubicBezTo>
                    <a:pt x="354489" y="210465"/>
                    <a:pt x="364617" y="233760"/>
                    <a:pt x="364617" y="247940"/>
                  </a:cubicBezTo>
                  <a:lnTo>
                    <a:pt x="367655" y="278325"/>
                  </a:lnTo>
                  <a:cubicBezTo>
                    <a:pt x="367655" y="306684"/>
                    <a:pt x="359553" y="323902"/>
                    <a:pt x="343348" y="329979"/>
                  </a:cubicBezTo>
                  <a:cubicBezTo>
                    <a:pt x="331194" y="334030"/>
                    <a:pt x="313470" y="337575"/>
                    <a:pt x="290175" y="340613"/>
                  </a:cubicBezTo>
                  <a:cubicBezTo>
                    <a:pt x="266879" y="343652"/>
                    <a:pt x="255232" y="343145"/>
                    <a:pt x="255232" y="339094"/>
                  </a:cubicBezTo>
                  <a:cubicBezTo>
                    <a:pt x="255232" y="337069"/>
                    <a:pt x="245104" y="334030"/>
                    <a:pt x="224847" y="329979"/>
                  </a:cubicBezTo>
                  <a:cubicBezTo>
                    <a:pt x="206616" y="325927"/>
                    <a:pt x="197501" y="322889"/>
                    <a:pt x="197501" y="320863"/>
                  </a:cubicBezTo>
                  <a:lnTo>
                    <a:pt x="167116" y="287440"/>
                  </a:lnTo>
                  <a:lnTo>
                    <a:pt x="136732" y="257055"/>
                  </a:lnTo>
                  <a:lnTo>
                    <a:pt x="82039" y="254017"/>
                  </a:lnTo>
                  <a:cubicBezTo>
                    <a:pt x="59757" y="254017"/>
                    <a:pt x="43552" y="252498"/>
                    <a:pt x="33423" y="249459"/>
                  </a:cubicBezTo>
                  <a:cubicBezTo>
                    <a:pt x="23295" y="246421"/>
                    <a:pt x="23295" y="241863"/>
                    <a:pt x="33423" y="235786"/>
                  </a:cubicBezTo>
                  <a:cubicBezTo>
                    <a:pt x="41526" y="231735"/>
                    <a:pt x="53173" y="221100"/>
                    <a:pt x="68366" y="203882"/>
                  </a:cubicBezTo>
                  <a:cubicBezTo>
                    <a:pt x="83558" y="186664"/>
                    <a:pt x="91154" y="176029"/>
                    <a:pt x="91154" y="171978"/>
                  </a:cubicBezTo>
                  <a:cubicBezTo>
                    <a:pt x="91154" y="159824"/>
                    <a:pt x="79507" y="132984"/>
                    <a:pt x="56212" y="91458"/>
                  </a:cubicBezTo>
                  <a:cubicBezTo>
                    <a:pt x="32917" y="49933"/>
                    <a:pt x="16205" y="25118"/>
                    <a:pt x="6077" y="17016"/>
                  </a:cubicBezTo>
                  <a:lnTo>
                    <a:pt x="0" y="4862"/>
                  </a:lnTo>
                  <a:cubicBezTo>
                    <a:pt x="3039" y="811"/>
                    <a:pt x="10635" y="-709"/>
                    <a:pt x="22789" y="3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99700D03-5FFA-466D-9B72-41BC7532AC59}"/>
                </a:ext>
              </a:extLst>
            </p:cNvPr>
            <p:cNvSpPr txBox="1"/>
            <p:nvPr/>
          </p:nvSpPr>
          <p:spPr>
            <a:xfrm>
              <a:off x="5262011" y="2817897"/>
              <a:ext cx="411208" cy="298784"/>
            </a:xfrm>
            <a:custGeom>
              <a:avLst/>
              <a:gdLst/>
              <a:ahLst/>
              <a:cxnLst/>
              <a:rect l="l" t="t" r="r" b="b"/>
              <a:pathLst>
                <a:path w="411208" h="298784">
                  <a:moveTo>
                    <a:pt x="395256" y="254"/>
                  </a:moveTo>
                  <a:cubicBezTo>
                    <a:pt x="397788" y="760"/>
                    <a:pt x="400066" y="2026"/>
                    <a:pt x="402092" y="4052"/>
                  </a:cubicBezTo>
                  <a:cubicBezTo>
                    <a:pt x="408169" y="10129"/>
                    <a:pt x="411208" y="17218"/>
                    <a:pt x="411208" y="25321"/>
                  </a:cubicBezTo>
                  <a:cubicBezTo>
                    <a:pt x="411208" y="37475"/>
                    <a:pt x="399054" y="61783"/>
                    <a:pt x="374746" y="98245"/>
                  </a:cubicBezTo>
                  <a:cubicBezTo>
                    <a:pt x="360566" y="116475"/>
                    <a:pt x="353476" y="127616"/>
                    <a:pt x="353476" y="131668"/>
                  </a:cubicBezTo>
                  <a:cubicBezTo>
                    <a:pt x="353476" y="137745"/>
                    <a:pt x="347400" y="148886"/>
                    <a:pt x="335246" y="165091"/>
                  </a:cubicBezTo>
                  <a:cubicBezTo>
                    <a:pt x="323092" y="177245"/>
                    <a:pt x="317015" y="189399"/>
                    <a:pt x="317015" y="201553"/>
                  </a:cubicBezTo>
                  <a:cubicBezTo>
                    <a:pt x="319040" y="211681"/>
                    <a:pt x="313976" y="224848"/>
                    <a:pt x="301822" y="241053"/>
                  </a:cubicBezTo>
                  <a:cubicBezTo>
                    <a:pt x="289669" y="257258"/>
                    <a:pt x="275489" y="270425"/>
                    <a:pt x="259284" y="280553"/>
                  </a:cubicBezTo>
                  <a:cubicBezTo>
                    <a:pt x="247130" y="288656"/>
                    <a:pt x="235989" y="293720"/>
                    <a:pt x="225861" y="295745"/>
                  </a:cubicBezTo>
                  <a:cubicBezTo>
                    <a:pt x="215732" y="297771"/>
                    <a:pt x="201553" y="298784"/>
                    <a:pt x="183322" y="298784"/>
                  </a:cubicBezTo>
                  <a:cubicBezTo>
                    <a:pt x="156989" y="298784"/>
                    <a:pt x="138758" y="296252"/>
                    <a:pt x="128629" y="291188"/>
                  </a:cubicBezTo>
                  <a:cubicBezTo>
                    <a:pt x="118501" y="286123"/>
                    <a:pt x="100270" y="272450"/>
                    <a:pt x="73937" y="250168"/>
                  </a:cubicBezTo>
                  <a:cubicBezTo>
                    <a:pt x="53680" y="233963"/>
                    <a:pt x="40514" y="221809"/>
                    <a:pt x="34437" y="213706"/>
                  </a:cubicBezTo>
                  <a:cubicBezTo>
                    <a:pt x="28360" y="205604"/>
                    <a:pt x="21270" y="188386"/>
                    <a:pt x="13167" y="162053"/>
                  </a:cubicBezTo>
                  <a:cubicBezTo>
                    <a:pt x="7090" y="141796"/>
                    <a:pt x="3039" y="126604"/>
                    <a:pt x="1013" y="116475"/>
                  </a:cubicBezTo>
                  <a:cubicBezTo>
                    <a:pt x="-1012" y="106347"/>
                    <a:pt x="1" y="97232"/>
                    <a:pt x="4052" y="89129"/>
                  </a:cubicBezTo>
                  <a:lnTo>
                    <a:pt x="10129" y="73937"/>
                  </a:lnTo>
                  <a:lnTo>
                    <a:pt x="43552" y="95206"/>
                  </a:lnTo>
                  <a:cubicBezTo>
                    <a:pt x="63809" y="109385"/>
                    <a:pt x="79001" y="116475"/>
                    <a:pt x="89129" y="116475"/>
                  </a:cubicBezTo>
                  <a:cubicBezTo>
                    <a:pt x="97232" y="112424"/>
                    <a:pt x="113437" y="110398"/>
                    <a:pt x="137745" y="110398"/>
                  </a:cubicBezTo>
                  <a:cubicBezTo>
                    <a:pt x="166104" y="106347"/>
                    <a:pt x="200540" y="96219"/>
                    <a:pt x="241053" y="80014"/>
                  </a:cubicBezTo>
                  <a:cubicBezTo>
                    <a:pt x="281566" y="63809"/>
                    <a:pt x="320053" y="43552"/>
                    <a:pt x="356515" y="19244"/>
                  </a:cubicBezTo>
                  <a:cubicBezTo>
                    <a:pt x="370695" y="9116"/>
                    <a:pt x="380823" y="3039"/>
                    <a:pt x="386900" y="1013"/>
                  </a:cubicBezTo>
                  <a:cubicBezTo>
                    <a:pt x="389938" y="1"/>
                    <a:pt x="392724" y="-253"/>
                    <a:pt x="395256" y="2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39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38ADCB2-6F25-49C9-B793-4064F9006573}"/>
                </a:ext>
              </a:extLst>
            </p:cNvPr>
            <p:cNvSpPr>
              <a:spLocks/>
            </p:cNvSpPr>
            <p:nvPr/>
          </p:nvSpPr>
          <p:spPr bwMode="auto">
            <a:xfrm rot="10094571">
              <a:off x="6380361" y="1480641"/>
              <a:ext cx="1059656" cy="1306187"/>
            </a:xfrm>
            <a:custGeom>
              <a:avLst/>
              <a:gdLst>
                <a:gd name="connsiteX0" fmla="*/ 368300 w 388938"/>
                <a:gd name="connsiteY0" fmla="*/ 398463 h 479425"/>
                <a:gd name="connsiteX1" fmla="*/ 371475 w 388938"/>
                <a:gd name="connsiteY1" fmla="*/ 398463 h 479425"/>
                <a:gd name="connsiteX2" fmla="*/ 371475 w 388938"/>
                <a:gd name="connsiteY2" fmla="*/ 400050 h 479425"/>
                <a:gd name="connsiteX3" fmla="*/ 368300 w 388938"/>
                <a:gd name="connsiteY3" fmla="*/ 400050 h 479425"/>
                <a:gd name="connsiteX4" fmla="*/ 368300 w 388938"/>
                <a:gd name="connsiteY4" fmla="*/ 393700 h 479425"/>
                <a:gd name="connsiteX5" fmla="*/ 371475 w 388938"/>
                <a:gd name="connsiteY5" fmla="*/ 393700 h 479425"/>
                <a:gd name="connsiteX6" fmla="*/ 368300 w 388938"/>
                <a:gd name="connsiteY6" fmla="*/ 398463 h 479425"/>
                <a:gd name="connsiteX7" fmla="*/ 368300 w 388938"/>
                <a:gd name="connsiteY7" fmla="*/ 395288 h 479425"/>
                <a:gd name="connsiteX8" fmla="*/ 333376 w 388938"/>
                <a:gd name="connsiteY8" fmla="*/ 230188 h 479425"/>
                <a:gd name="connsiteX9" fmla="*/ 334963 w 388938"/>
                <a:gd name="connsiteY9" fmla="*/ 230188 h 479425"/>
                <a:gd name="connsiteX10" fmla="*/ 334169 w 388938"/>
                <a:gd name="connsiteY10" fmla="*/ 230981 h 479425"/>
                <a:gd name="connsiteX11" fmla="*/ 331788 w 388938"/>
                <a:gd name="connsiteY11" fmla="*/ 228600 h 479425"/>
                <a:gd name="connsiteX12" fmla="*/ 333376 w 388938"/>
                <a:gd name="connsiteY12" fmla="*/ 230188 h 479425"/>
                <a:gd name="connsiteX13" fmla="*/ 331788 w 388938"/>
                <a:gd name="connsiteY13" fmla="*/ 230188 h 479425"/>
                <a:gd name="connsiteX14" fmla="*/ 15875 w 388938"/>
                <a:gd name="connsiteY14" fmla="*/ 92075 h 479425"/>
                <a:gd name="connsiteX15" fmla="*/ 17463 w 388938"/>
                <a:gd name="connsiteY15" fmla="*/ 95250 h 479425"/>
                <a:gd name="connsiteX16" fmla="*/ 15875 w 388938"/>
                <a:gd name="connsiteY16" fmla="*/ 95250 h 479425"/>
                <a:gd name="connsiteX17" fmla="*/ 22225 w 388938"/>
                <a:gd name="connsiteY17" fmla="*/ 85725 h 479425"/>
                <a:gd name="connsiteX18" fmla="*/ 25400 w 388938"/>
                <a:gd name="connsiteY18" fmla="*/ 87313 h 479425"/>
                <a:gd name="connsiteX19" fmla="*/ 26988 w 388938"/>
                <a:gd name="connsiteY19" fmla="*/ 90488 h 479425"/>
                <a:gd name="connsiteX20" fmla="*/ 28575 w 388938"/>
                <a:gd name="connsiteY20" fmla="*/ 90488 h 479425"/>
                <a:gd name="connsiteX21" fmla="*/ 28575 w 388938"/>
                <a:gd name="connsiteY21" fmla="*/ 92075 h 479425"/>
                <a:gd name="connsiteX22" fmla="*/ 26988 w 388938"/>
                <a:gd name="connsiteY22" fmla="*/ 92075 h 479425"/>
                <a:gd name="connsiteX23" fmla="*/ 25400 w 388938"/>
                <a:gd name="connsiteY23" fmla="*/ 90488 h 479425"/>
                <a:gd name="connsiteX24" fmla="*/ 0 w 388938"/>
                <a:gd name="connsiteY24" fmla="*/ 80963 h 479425"/>
                <a:gd name="connsiteX25" fmla="*/ 1588 w 388938"/>
                <a:gd name="connsiteY25" fmla="*/ 84138 h 479425"/>
                <a:gd name="connsiteX26" fmla="*/ 0 w 388938"/>
                <a:gd name="connsiteY26" fmla="*/ 84138 h 479425"/>
                <a:gd name="connsiteX27" fmla="*/ 15875 w 388938"/>
                <a:gd name="connsiteY27" fmla="*/ 73025 h 479425"/>
                <a:gd name="connsiteX28" fmla="*/ 17463 w 388938"/>
                <a:gd name="connsiteY28" fmla="*/ 73025 h 479425"/>
                <a:gd name="connsiteX29" fmla="*/ 20638 w 388938"/>
                <a:gd name="connsiteY29" fmla="*/ 74613 h 479425"/>
                <a:gd name="connsiteX30" fmla="*/ 22225 w 388938"/>
                <a:gd name="connsiteY30" fmla="*/ 76200 h 479425"/>
                <a:gd name="connsiteX31" fmla="*/ 25400 w 388938"/>
                <a:gd name="connsiteY31" fmla="*/ 79375 h 479425"/>
                <a:gd name="connsiteX32" fmla="*/ 22225 w 388938"/>
                <a:gd name="connsiteY32" fmla="*/ 79375 h 479425"/>
                <a:gd name="connsiteX33" fmla="*/ 20638 w 388938"/>
                <a:gd name="connsiteY33" fmla="*/ 79375 h 479425"/>
                <a:gd name="connsiteX34" fmla="*/ 17463 w 388938"/>
                <a:gd name="connsiteY34" fmla="*/ 79375 h 479425"/>
                <a:gd name="connsiteX35" fmla="*/ 17463 w 388938"/>
                <a:gd name="connsiteY35" fmla="*/ 80963 h 479425"/>
                <a:gd name="connsiteX36" fmla="*/ 15875 w 388938"/>
                <a:gd name="connsiteY36" fmla="*/ 80963 h 479425"/>
                <a:gd name="connsiteX37" fmla="*/ 14288 w 388938"/>
                <a:gd name="connsiteY37" fmla="*/ 79375 h 479425"/>
                <a:gd name="connsiteX38" fmla="*/ 14288 w 388938"/>
                <a:gd name="connsiteY38" fmla="*/ 76200 h 479425"/>
                <a:gd name="connsiteX39" fmla="*/ 11113 w 388938"/>
                <a:gd name="connsiteY39" fmla="*/ 76200 h 479425"/>
                <a:gd name="connsiteX40" fmla="*/ 11113 w 388938"/>
                <a:gd name="connsiteY40" fmla="*/ 74613 h 479425"/>
                <a:gd name="connsiteX41" fmla="*/ 14288 w 388938"/>
                <a:gd name="connsiteY41" fmla="*/ 74613 h 479425"/>
                <a:gd name="connsiteX42" fmla="*/ 15875 w 388938"/>
                <a:gd name="connsiteY42" fmla="*/ 76200 h 479425"/>
                <a:gd name="connsiteX43" fmla="*/ 15875 w 388938"/>
                <a:gd name="connsiteY43" fmla="*/ 74613 h 479425"/>
                <a:gd name="connsiteX44" fmla="*/ 52388 w 388938"/>
                <a:gd name="connsiteY44" fmla="*/ 65088 h 479425"/>
                <a:gd name="connsiteX45" fmla="*/ 53975 w 388938"/>
                <a:gd name="connsiteY45" fmla="*/ 65088 h 479425"/>
                <a:gd name="connsiteX46" fmla="*/ 53975 w 388938"/>
                <a:gd name="connsiteY46" fmla="*/ 73025 h 479425"/>
                <a:gd name="connsiteX47" fmla="*/ 52388 w 388938"/>
                <a:gd name="connsiteY47" fmla="*/ 69850 h 479425"/>
                <a:gd name="connsiteX48" fmla="*/ 49213 w 388938"/>
                <a:gd name="connsiteY48" fmla="*/ 68263 h 479425"/>
                <a:gd name="connsiteX49" fmla="*/ 52388 w 388938"/>
                <a:gd name="connsiteY49" fmla="*/ 68263 h 479425"/>
                <a:gd name="connsiteX50" fmla="*/ 11113 w 388938"/>
                <a:gd name="connsiteY50" fmla="*/ 65088 h 479425"/>
                <a:gd name="connsiteX51" fmla="*/ 14288 w 388938"/>
                <a:gd name="connsiteY51" fmla="*/ 68263 h 479425"/>
                <a:gd name="connsiteX52" fmla="*/ 14288 w 388938"/>
                <a:gd name="connsiteY52" fmla="*/ 69850 h 479425"/>
                <a:gd name="connsiteX53" fmla="*/ 15875 w 388938"/>
                <a:gd name="connsiteY53" fmla="*/ 73025 h 479425"/>
                <a:gd name="connsiteX54" fmla="*/ 14288 w 388938"/>
                <a:gd name="connsiteY54" fmla="*/ 73025 h 479425"/>
                <a:gd name="connsiteX55" fmla="*/ 11113 w 388938"/>
                <a:gd name="connsiteY55" fmla="*/ 69850 h 479425"/>
                <a:gd name="connsiteX56" fmla="*/ 9525 w 388938"/>
                <a:gd name="connsiteY56" fmla="*/ 69850 h 479425"/>
                <a:gd name="connsiteX57" fmla="*/ 6350 w 388938"/>
                <a:gd name="connsiteY57" fmla="*/ 68263 h 479425"/>
                <a:gd name="connsiteX58" fmla="*/ 9525 w 388938"/>
                <a:gd name="connsiteY58" fmla="*/ 68263 h 479425"/>
                <a:gd name="connsiteX59" fmla="*/ 11113 w 388938"/>
                <a:gd name="connsiteY59" fmla="*/ 68263 h 479425"/>
                <a:gd name="connsiteX60" fmla="*/ 68263 w 388938"/>
                <a:gd name="connsiteY60" fmla="*/ 63500 h 479425"/>
                <a:gd name="connsiteX61" fmla="*/ 69850 w 388938"/>
                <a:gd name="connsiteY61" fmla="*/ 63500 h 479425"/>
                <a:gd name="connsiteX62" fmla="*/ 73025 w 388938"/>
                <a:gd name="connsiteY62" fmla="*/ 63500 h 479425"/>
                <a:gd name="connsiteX63" fmla="*/ 73025 w 388938"/>
                <a:gd name="connsiteY63" fmla="*/ 65088 h 479425"/>
                <a:gd name="connsiteX64" fmla="*/ 74613 w 388938"/>
                <a:gd name="connsiteY64" fmla="*/ 65088 h 479425"/>
                <a:gd name="connsiteX65" fmla="*/ 74613 w 388938"/>
                <a:gd name="connsiteY65" fmla="*/ 68263 h 479425"/>
                <a:gd name="connsiteX66" fmla="*/ 74613 w 388938"/>
                <a:gd name="connsiteY66" fmla="*/ 69850 h 479425"/>
                <a:gd name="connsiteX67" fmla="*/ 9525 w 388938"/>
                <a:gd name="connsiteY67" fmla="*/ 63500 h 479425"/>
                <a:gd name="connsiteX68" fmla="*/ 11113 w 388938"/>
                <a:gd name="connsiteY68" fmla="*/ 65088 h 479425"/>
                <a:gd name="connsiteX69" fmla="*/ 9525 w 388938"/>
                <a:gd name="connsiteY69" fmla="*/ 65088 h 479425"/>
                <a:gd name="connsiteX70" fmla="*/ 106363 w 388938"/>
                <a:gd name="connsiteY70" fmla="*/ 57150 h 479425"/>
                <a:gd name="connsiteX71" fmla="*/ 107950 w 388938"/>
                <a:gd name="connsiteY71" fmla="*/ 58738 h 479425"/>
                <a:gd name="connsiteX72" fmla="*/ 111125 w 388938"/>
                <a:gd name="connsiteY72" fmla="*/ 58738 h 479425"/>
                <a:gd name="connsiteX73" fmla="*/ 112713 w 388938"/>
                <a:gd name="connsiteY73" fmla="*/ 60325 h 479425"/>
                <a:gd name="connsiteX74" fmla="*/ 112713 w 388938"/>
                <a:gd name="connsiteY74" fmla="*/ 63500 h 479425"/>
                <a:gd name="connsiteX75" fmla="*/ 112713 w 388938"/>
                <a:gd name="connsiteY75" fmla="*/ 65088 h 479425"/>
                <a:gd name="connsiteX76" fmla="*/ 115888 w 388938"/>
                <a:gd name="connsiteY76" fmla="*/ 65088 h 479425"/>
                <a:gd name="connsiteX77" fmla="*/ 115888 w 388938"/>
                <a:gd name="connsiteY77" fmla="*/ 68263 h 479425"/>
                <a:gd name="connsiteX78" fmla="*/ 117475 w 388938"/>
                <a:gd name="connsiteY78" fmla="*/ 68263 h 479425"/>
                <a:gd name="connsiteX79" fmla="*/ 119063 w 388938"/>
                <a:gd name="connsiteY79" fmla="*/ 68263 h 479425"/>
                <a:gd name="connsiteX80" fmla="*/ 117475 w 388938"/>
                <a:gd name="connsiteY80" fmla="*/ 65088 h 479425"/>
                <a:gd name="connsiteX81" fmla="*/ 117475 w 388938"/>
                <a:gd name="connsiteY81" fmla="*/ 63500 h 479425"/>
                <a:gd name="connsiteX82" fmla="*/ 115888 w 388938"/>
                <a:gd name="connsiteY82" fmla="*/ 58738 h 479425"/>
                <a:gd name="connsiteX83" fmla="*/ 117475 w 388938"/>
                <a:gd name="connsiteY83" fmla="*/ 60325 h 479425"/>
                <a:gd name="connsiteX84" fmla="*/ 119063 w 388938"/>
                <a:gd name="connsiteY84" fmla="*/ 60325 h 479425"/>
                <a:gd name="connsiteX85" fmla="*/ 122238 w 388938"/>
                <a:gd name="connsiteY85" fmla="*/ 60325 h 479425"/>
                <a:gd name="connsiteX86" fmla="*/ 123825 w 388938"/>
                <a:gd name="connsiteY86" fmla="*/ 60325 h 479425"/>
                <a:gd name="connsiteX87" fmla="*/ 127000 w 388938"/>
                <a:gd name="connsiteY87" fmla="*/ 63500 h 479425"/>
                <a:gd name="connsiteX88" fmla="*/ 127000 w 388938"/>
                <a:gd name="connsiteY88" fmla="*/ 65088 h 479425"/>
                <a:gd name="connsiteX89" fmla="*/ 128588 w 388938"/>
                <a:gd name="connsiteY89" fmla="*/ 65088 h 479425"/>
                <a:gd name="connsiteX90" fmla="*/ 128588 w 388938"/>
                <a:gd name="connsiteY90" fmla="*/ 68263 h 479425"/>
                <a:gd name="connsiteX91" fmla="*/ 131763 w 388938"/>
                <a:gd name="connsiteY91" fmla="*/ 68263 h 479425"/>
                <a:gd name="connsiteX92" fmla="*/ 133350 w 388938"/>
                <a:gd name="connsiteY92" fmla="*/ 69850 h 479425"/>
                <a:gd name="connsiteX93" fmla="*/ 133350 w 388938"/>
                <a:gd name="connsiteY93" fmla="*/ 68263 h 479425"/>
                <a:gd name="connsiteX94" fmla="*/ 131763 w 388938"/>
                <a:gd name="connsiteY94" fmla="*/ 65088 h 479425"/>
                <a:gd name="connsiteX95" fmla="*/ 133350 w 388938"/>
                <a:gd name="connsiteY95" fmla="*/ 65088 h 479425"/>
                <a:gd name="connsiteX96" fmla="*/ 134938 w 388938"/>
                <a:gd name="connsiteY96" fmla="*/ 68263 h 479425"/>
                <a:gd name="connsiteX97" fmla="*/ 138113 w 388938"/>
                <a:gd name="connsiteY97" fmla="*/ 69850 h 479425"/>
                <a:gd name="connsiteX98" fmla="*/ 134938 w 388938"/>
                <a:gd name="connsiteY98" fmla="*/ 69850 h 479425"/>
                <a:gd name="connsiteX99" fmla="*/ 134938 w 388938"/>
                <a:gd name="connsiteY99" fmla="*/ 73025 h 479425"/>
                <a:gd name="connsiteX100" fmla="*/ 138113 w 388938"/>
                <a:gd name="connsiteY100" fmla="*/ 73025 h 479425"/>
                <a:gd name="connsiteX101" fmla="*/ 139700 w 388938"/>
                <a:gd name="connsiteY101" fmla="*/ 73025 h 479425"/>
                <a:gd name="connsiteX102" fmla="*/ 142875 w 388938"/>
                <a:gd name="connsiteY102" fmla="*/ 73025 h 479425"/>
                <a:gd name="connsiteX103" fmla="*/ 147638 w 388938"/>
                <a:gd name="connsiteY103" fmla="*/ 76200 h 479425"/>
                <a:gd name="connsiteX104" fmla="*/ 149225 w 388938"/>
                <a:gd name="connsiteY104" fmla="*/ 79375 h 479425"/>
                <a:gd name="connsiteX105" fmla="*/ 150813 w 388938"/>
                <a:gd name="connsiteY105" fmla="*/ 79375 h 479425"/>
                <a:gd name="connsiteX106" fmla="*/ 153988 w 388938"/>
                <a:gd name="connsiteY106" fmla="*/ 80963 h 479425"/>
                <a:gd name="connsiteX107" fmla="*/ 155575 w 388938"/>
                <a:gd name="connsiteY107" fmla="*/ 85725 h 479425"/>
                <a:gd name="connsiteX108" fmla="*/ 158750 w 388938"/>
                <a:gd name="connsiteY108" fmla="*/ 87313 h 479425"/>
                <a:gd name="connsiteX109" fmla="*/ 160338 w 388938"/>
                <a:gd name="connsiteY109" fmla="*/ 87313 h 479425"/>
                <a:gd name="connsiteX110" fmla="*/ 163513 w 388938"/>
                <a:gd name="connsiteY110" fmla="*/ 90488 h 479425"/>
                <a:gd name="connsiteX111" fmla="*/ 165100 w 388938"/>
                <a:gd name="connsiteY111" fmla="*/ 90488 h 479425"/>
                <a:gd name="connsiteX112" fmla="*/ 166688 w 388938"/>
                <a:gd name="connsiteY112" fmla="*/ 92075 h 479425"/>
                <a:gd name="connsiteX113" fmla="*/ 169863 w 388938"/>
                <a:gd name="connsiteY113" fmla="*/ 92075 h 479425"/>
                <a:gd name="connsiteX114" fmla="*/ 171450 w 388938"/>
                <a:gd name="connsiteY114" fmla="*/ 96838 h 479425"/>
                <a:gd name="connsiteX115" fmla="*/ 174625 w 388938"/>
                <a:gd name="connsiteY115" fmla="*/ 101600 h 479425"/>
                <a:gd name="connsiteX116" fmla="*/ 176213 w 388938"/>
                <a:gd name="connsiteY116" fmla="*/ 101600 h 479425"/>
                <a:gd name="connsiteX117" fmla="*/ 179388 w 388938"/>
                <a:gd name="connsiteY117" fmla="*/ 103188 h 479425"/>
                <a:gd name="connsiteX118" fmla="*/ 179388 w 388938"/>
                <a:gd name="connsiteY118" fmla="*/ 106363 h 479425"/>
                <a:gd name="connsiteX119" fmla="*/ 180975 w 388938"/>
                <a:gd name="connsiteY119" fmla="*/ 106363 h 479425"/>
                <a:gd name="connsiteX120" fmla="*/ 180975 w 388938"/>
                <a:gd name="connsiteY120" fmla="*/ 107950 h 479425"/>
                <a:gd name="connsiteX121" fmla="*/ 182563 w 388938"/>
                <a:gd name="connsiteY121" fmla="*/ 107950 h 479425"/>
                <a:gd name="connsiteX122" fmla="*/ 182563 w 388938"/>
                <a:gd name="connsiteY122" fmla="*/ 111125 h 479425"/>
                <a:gd name="connsiteX123" fmla="*/ 185738 w 388938"/>
                <a:gd name="connsiteY123" fmla="*/ 111125 h 479425"/>
                <a:gd name="connsiteX124" fmla="*/ 185738 w 388938"/>
                <a:gd name="connsiteY124" fmla="*/ 107950 h 479425"/>
                <a:gd name="connsiteX125" fmla="*/ 187325 w 388938"/>
                <a:gd name="connsiteY125" fmla="*/ 107950 h 479425"/>
                <a:gd name="connsiteX126" fmla="*/ 190500 w 388938"/>
                <a:gd name="connsiteY126" fmla="*/ 107950 h 479425"/>
                <a:gd name="connsiteX127" fmla="*/ 190500 w 388938"/>
                <a:gd name="connsiteY127" fmla="*/ 111125 h 479425"/>
                <a:gd name="connsiteX128" fmla="*/ 193675 w 388938"/>
                <a:gd name="connsiteY128" fmla="*/ 112713 h 479425"/>
                <a:gd name="connsiteX129" fmla="*/ 193675 w 388938"/>
                <a:gd name="connsiteY129" fmla="*/ 115888 h 479425"/>
                <a:gd name="connsiteX130" fmla="*/ 196850 w 388938"/>
                <a:gd name="connsiteY130" fmla="*/ 115888 h 479425"/>
                <a:gd name="connsiteX131" fmla="*/ 196850 w 388938"/>
                <a:gd name="connsiteY131" fmla="*/ 117475 h 479425"/>
                <a:gd name="connsiteX132" fmla="*/ 198438 w 388938"/>
                <a:gd name="connsiteY132" fmla="*/ 119063 h 479425"/>
                <a:gd name="connsiteX133" fmla="*/ 201613 w 388938"/>
                <a:gd name="connsiteY133" fmla="*/ 122238 h 479425"/>
                <a:gd name="connsiteX134" fmla="*/ 203200 w 388938"/>
                <a:gd name="connsiteY134" fmla="*/ 122238 h 479425"/>
                <a:gd name="connsiteX135" fmla="*/ 203200 w 388938"/>
                <a:gd name="connsiteY135" fmla="*/ 123825 h 479425"/>
                <a:gd name="connsiteX136" fmla="*/ 206375 w 388938"/>
                <a:gd name="connsiteY136" fmla="*/ 127000 h 479425"/>
                <a:gd name="connsiteX137" fmla="*/ 207963 w 388938"/>
                <a:gd name="connsiteY137" fmla="*/ 127000 h 479425"/>
                <a:gd name="connsiteX138" fmla="*/ 209550 w 388938"/>
                <a:gd name="connsiteY138" fmla="*/ 128588 h 479425"/>
                <a:gd name="connsiteX139" fmla="*/ 212725 w 388938"/>
                <a:gd name="connsiteY139" fmla="*/ 131763 h 479425"/>
                <a:gd name="connsiteX140" fmla="*/ 214313 w 388938"/>
                <a:gd name="connsiteY140" fmla="*/ 133350 h 479425"/>
                <a:gd name="connsiteX141" fmla="*/ 214313 w 388938"/>
                <a:gd name="connsiteY141" fmla="*/ 134938 h 479425"/>
                <a:gd name="connsiteX142" fmla="*/ 217488 w 388938"/>
                <a:gd name="connsiteY142" fmla="*/ 138113 h 479425"/>
                <a:gd name="connsiteX143" fmla="*/ 219075 w 388938"/>
                <a:gd name="connsiteY143" fmla="*/ 138113 h 479425"/>
                <a:gd name="connsiteX144" fmla="*/ 219075 w 388938"/>
                <a:gd name="connsiteY144" fmla="*/ 139700 h 479425"/>
                <a:gd name="connsiteX145" fmla="*/ 222250 w 388938"/>
                <a:gd name="connsiteY145" fmla="*/ 142875 h 479425"/>
                <a:gd name="connsiteX146" fmla="*/ 223838 w 388938"/>
                <a:gd name="connsiteY146" fmla="*/ 144463 h 479425"/>
                <a:gd name="connsiteX147" fmla="*/ 225425 w 388938"/>
                <a:gd name="connsiteY147" fmla="*/ 147638 h 479425"/>
                <a:gd name="connsiteX148" fmla="*/ 228600 w 388938"/>
                <a:gd name="connsiteY148" fmla="*/ 149225 h 479425"/>
                <a:gd name="connsiteX149" fmla="*/ 230188 w 388938"/>
                <a:gd name="connsiteY149" fmla="*/ 150813 h 479425"/>
                <a:gd name="connsiteX150" fmla="*/ 234950 w 388938"/>
                <a:gd name="connsiteY150" fmla="*/ 153988 h 479425"/>
                <a:gd name="connsiteX151" fmla="*/ 238125 w 388938"/>
                <a:gd name="connsiteY151" fmla="*/ 155575 h 479425"/>
                <a:gd name="connsiteX152" fmla="*/ 239713 w 388938"/>
                <a:gd name="connsiteY152" fmla="*/ 158750 h 479425"/>
                <a:gd name="connsiteX153" fmla="*/ 244475 w 388938"/>
                <a:gd name="connsiteY153" fmla="*/ 161925 h 479425"/>
                <a:gd name="connsiteX154" fmla="*/ 250825 w 388938"/>
                <a:gd name="connsiteY154" fmla="*/ 169863 h 479425"/>
                <a:gd name="connsiteX155" fmla="*/ 254000 w 388938"/>
                <a:gd name="connsiteY155" fmla="*/ 171450 h 479425"/>
                <a:gd name="connsiteX156" fmla="*/ 255588 w 388938"/>
                <a:gd name="connsiteY156" fmla="*/ 171450 h 479425"/>
                <a:gd name="connsiteX157" fmla="*/ 257175 w 388938"/>
                <a:gd name="connsiteY157" fmla="*/ 174625 h 479425"/>
                <a:gd name="connsiteX158" fmla="*/ 257175 w 388938"/>
                <a:gd name="connsiteY158" fmla="*/ 176213 h 479425"/>
                <a:gd name="connsiteX159" fmla="*/ 257175 w 388938"/>
                <a:gd name="connsiteY159" fmla="*/ 177800 h 479425"/>
                <a:gd name="connsiteX160" fmla="*/ 260350 w 388938"/>
                <a:gd name="connsiteY160" fmla="*/ 177800 h 479425"/>
                <a:gd name="connsiteX161" fmla="*/ 265113 w 388938"/>
                <a:gd name="connsiteY161" fmla="*/ 180975 h 479425"/>
                <a:gd name="connsiteX162" fmla="*/ 269875 w 388938"/>
                <a:gd name="connsiteY162" fmla="*/ 180975 h 479425"/>
                <a:gd name="connsiteX163" fmla="*/ 271463 w 388938"/>
                <a:gd name="connsiteY163" fmla="*/ 182563 h 479425"/>
                <a:gd name="connsiteX164" fmla="*/ 277813 w 388938"/>
                <a:gd name="connsiteY164" fmla="*/ 187325 h 479425"/>
                <a:gd name="connsiteX165" fmla="*/ 280988 w 388938"/>
                <a:gd name="connsiteY165" fmla="*/ 190500 h 479425"/>
                <a:gd name="connsiteX166" fmla="*/ 282575 w 388938"/>
                <a:gd name="connsiteY166" fmla="*/ 192088 h 479425"/>
                <a:gd name="connsiteX167" fmla="*/ 282575 w 388938"/>
                <a:gd name="connsiteY167" fmla="*/ 193675 h 479425"/>
                <a:gd name="connsiteX168" fmla="*/ 284163 w 388938"/>
                <a:gd name="connsiteY168" fmla="*/ 196850 h 479425"/>
                <a:gd name="connsiteX169" fmla="*/ 288925 w 388938"/>
                <a:gd name="connsiteY169" fmla="*/ 201613 h 479425"/>
                <a:gd name="connsiteX170" fmla="*/ 292100 w 388938"/>
                <a:gd name="connsiteY170" fmla="*/ 203200 h 479425"/>
                <a:gd name="connsiteX171" fmla="*/ 293688 w 388938"/>
                <a:gd name="connsiteY171" fmla="*/ 206375 h 479425"/>
                <a:gd name="connsiteX172" fmla="*/ 296863 w 388938"/>
                <a:gd name="connsiteY172" fmla="*/ 207963 h 479425"/>
                <a:gd name="connsiteX173" fmla="*/ 298450 w 388938"/>
                <a:gd name="connsiteY173" fmla="*/ 209550 h 479425"/>
                <a:gd name="connsiteX174" fmla="*/ 300038 w 388938"/>
                <a:gd name="connsiteY174" fmla="*/ 212725 h 479425"/>
                <a:gd name="connsiteX175" fmla="*/ 303213 w 388938"/>
                <a:gd name="connsiteY175" fmla="*/ 214313 h 479425"/>
                <a:gd name="connsiteX176" fmla="*/ 304800 w 388938"/>
                <a:gd name="connsiteY176" fmla="*/ 217488 h 479425"/>
                <a:gd name="connsiteX177" fmla="*/ 307975 w 388938"/>
                <a:gd name="connsiteY177" fmla="*/ 219075 h 479425"/>
                <a:gd name="connsiteX178" fmla="*/ 309563 w 388938"/>
                <a:gd name="connsiteY178" fmla="*/ 219075 h 479425"/>
                <a:gd name="connsiteX179" fmla="*/ 312738 w 388938"/>
                <a:gd name="connsiteY179" fmla="*/ 219075 h 479425"/>
                <a:gd name="connsiteX180" fmla="*/ 314325 w 388938"/>
                <a:gd name="connsiteY180" fmla="*/ 222250 h 479425"/>
                <a:gd name="connsiteX181" fmla="*/ 315913 w 388938"/>
                <a:gd name="connsiteY181" fmla="*/ 223838 h 479425"/>
                <a:gd name="connsiteX182" fmla="*/ 319088 w 388938"/>
                <a:gd name="connsiteY182" fmla="*/ 223838 h 479425"/>
                <a:gd name="connsiteX183" fmla="*/ 320675 w 388938"/>
                <a:gd name="connsiteY183" fmla="*/ 223838 h 479425"/>
                <a:gd name="connsiteX184" fmla="*/ 323850 w 388938"/>
                <a:gd name="connsiteY184" fmla="*/ 223838 h 479425"/>
                <a:gd name="connsiteX185" fmla="*/ 323850 w 388938"/>
                <a:gd name="connsiteY185" fmla="*/ 225425 h 479425"/>
                <a:gd name="connsiteX186" fmla="*/ 325438 w 388938"/>
                <a:gd name="connsiteY186" fmla="*/ 225425 h 479425"/>
                <a:gd name="connsiteX187" fmla="*/ 325438 w 388938"/>
                <a:gd name="connsiteY187" fmla="*/ 228600 h 479425"/>
                <a:gd name="connsiteX188" fmla="*/ 325438 w 388938"/>
                <a:gd name="connsiteY188" fmla="*/ 230188 h 479425"/>
                <a:gd name="connsiteX189" fmla="*/ 328613 w 388938"/>
                <a:gd name="connsiteY189" fmla="*/ 230188 h 479425"/>
                <a:gd name="connsiteX190" fmla="*/ 330200 w 388938"/>
                <a:gd name="connsiteY190" fmla="*/ 233363 h 479425"/>
                <a:gd name="connsiteX191" fmla="*/ 331788 w 388938"/>
                <a:gd name="connsiteY191" fmla="*/ 233363 h 479425"/>
                <a:gd name="connsiteX192" fmla="*/ 334169 w 388938"/>
                <a:gd name="connsiteY192" fmla="*/ 230981 h 479425"/>
                <a:gd name="connsiteX193" fmla="*/ 344488 w 388938"/>
                <a:gd name="connsiteY193" fmla="*/ 241300 h 479425"/>
                <a:gd name="connsiteX194" fmla="*/ 347663 w 388938"/>
                <a:gd name="connsiteY194" fmla="*/ 249238 h 479425"/>
                <a:gd name="connsiteX195" fmla="*/ 352425 w 388938"/>
                <a:gd name="connsiteY195" fmla="*/ 255588 h 479425"/>
                <a:gd name="connsiteX196" fmla="*/ 355600 w 388938"/>
                <a:gd name="connsiteY196" fmla="*/ 260350 h 479425"/>
                <a:gd name="connsiteX197" fmla="*/ 357188 w 388938"/>
                <a:gd name="connsiteY197" fmla="*/ 265113 h 479425"/>
                <a:gd name="connsiteX198" fmla="*/ 358775 w 388938"/>
                <a:gd name="connsiteY198" fmla="*/ 266700 h 479425"/>
                <a:gd name="connsiteX199" fmla="*/ 361950 w 388938"/>
                <a:gd name="connsiteY199" fmla="*/ 268288 h 479425"/>
                <a:gd name="connsiteX200" fmla="*/ 361950 w 388938"/>
                <a:gd name="connsiteY200" fmla="*/ 271463 h 479425"/>
                <a:gd name="connsiteX201" fmla="*/ 363538 w 388938"/>
                <a:gd name="connsiteY201" fmla="*/ 273050 h 479425"/>
                <a:gd name="connsiteX202" fmla="*/ 366713 w 388938"/>
                <a:gd name="connsiteY202" fmla="*/ 276225 h 479425"/>
                <a:gd name="connsiteX203" fmla="*/ 368300 w 388938"/>
                <a:gd name="connsiteY203" fmla="*/ 280988 h 479425"/>
                <a:gd name="connsiteX204" fmla="*/ 371475 w 388938"/>
                <a:gd name="connsiteY204" fmla="*/ 284163 h 479425"/>
                <a:gd name="connsiteX205" fmla="*/ 373063 w 388938"/>
                <a:gd name="connsiteY205" fmla="*/ 287338 h 479425"/>
                <a:gd name="connsiteX206" fmla="*/ 374650 w 388938"/>
                <a:gd name="connsiteY206" fmla="*/ 287338 h 479425"/>
                <a:gd name="connsiteX207" fmla="*/ 374650 w 388938"/>
                <a:gd name="connsiteY207" fmla="*/ 288925 h 479425"/>
                <a:gd name="connsiteX208" fmla="*/ 374650 w 388938"/>
                <a:gd name="connsiteY208" fmla="*/ 292100 h 479425"/>
                <a:gd name="connsiteX209" fmla="*/ 374650 w 388938"/>
                <a:gd name="connsiteY209" fmla="*/ 293688 h 479425"/>
                <a:gd name="connsiteX210" fmla="*/ 377826 w 388938"/>
                <a:gd name="connsiteY210" fmla="*/ 296863 h 479425"/>
                <a:gd name="connsiteX211" fmla="*/ 377826 w 388938"/>
                <a:gd name="connsiteY211" fmla="*/ 300038 h 479425"/>
                <a:gd name="connsiteX212" fmla="*/ 379413 w 388938"/>
                <a:gd name="connsiteY212" fmla="*/ 303213 h 479425"/>
                <a:gd name="connsiteX213" fmla="*/ 379413 w 388938"/>
                <a:gd name="connsiteY213" fmla="*/ 304800 h 479425"/>
                <a:gd name="connsiteX214" fmla="*/ 382588 w 388938"/>
                <a:gd name="connsiteY214" fmla="*/ 307975 h 479425"/>
                <a:gd name="connsiteX215" fmla="*/ 382588 w 388938"/>
                <a:gd name="connsiteY215" fmla="*/ 309563 h 479425"/>
                <a:gd name="connsiteX216" fmla="*/ 384176 w 388938"/>
                <a:gd name="connsiteY216" fmla="*/ 309563 h 479425"/>
                <a:gd name="connsiteX217" fmla="*/ 387350 w 388938"/>
                <a:gd name="connsiteY217" fmla="*/ 309563 h 479425"/>
                <a:gd name="connsiteX218" fmla="*/ 387350 w 388938"/>
                <a:gd name="connsiteY218" fmla="*/ 311150 h 479425"/>
                <a:gd name="connsiteX219" fmla="*/ 387350 w 388938"/>
                <a:gd name="connsiteY219" fmla="*/ 314325 h 479425"/>
                <a:gd name="connsiteX220" fmla="*/ 387350 w 388938"/>
                <a:gd name="connsiteY220" fmla="*/ 315913 h 479425"/>
                <a:gd name="connsiteX221" fmla="*/ 387350 w 388938"/>
                <a:gd name="connsiteY221" fmla="*/ 320675 h 479425"/>
                <a:gd name="connsiteX222" fmla="*/ 387350 w 388938"/>
                <a:gd name="connsiteY222" fmla="*/ 323850 h 479425"/>
                <a:gd name="connsiteX223" fmla="*/ 388938 w 388938"/>
                <a:gd name="connsiteY223" fmla="*/ 325438 h 479425"/>
                <a:gd name="connsiteX224" fmla="*/ 388938 w 388938"/>
                <a:gd name="connsiteY224" fmla="*/ 327025 h 479425"/>
                <a:gd name="connsiteX225" fmla="*/ 388938 w 388938"/>
                <a:gd name="connsiteY225" fmla="*/ 330200 h 479425"/>
                <a:gd name="connsiteX226" fmla="*/ 387350 w 388938"/>
                <a:gd name="connsiteY226" fmla="*/ 330200 h 479425"/>
                <a:gd name="connsiteX227" fmla="*/ 384176 w 388938"/>
                <a:gd name="connsiteY227" fmla="*/ 330200 h 479425"/>
                <a:gd name="connsiteX228" fmla="*/ 382588 w 388938"/>
                <a:gd name="connsiteY228" fmla="*/ 330200 h 479425"/>
                <a:gd name="connsiteX229" fmla="*/ 379413 w 388938"/>
                <a:gd name="connsiteY229" fmla="*/ 330200 h 479425"/>
                <a:gd name="connsiteX230" fmla="*/ 379413 w 388938"/>
                <a:gd name="connsiteY230" fmla="*/ 331788 h 479425"/>
                <a:gd name="connsiteX231" fmla="*/ 382588 w 388938"/>
                <a:gd name="connsiteY231" fmla="*/ 334963 h 479425"/>
                <a:gd name="connsiteX232" fmla="*/ 382588 w 388938"/>
                <a:gd name="connsiteY232" fmla="*/ 336550 h 479425"/>
                <a:gd name="connsiteX233" fmla="*/ 382588 w 388938"/>
                <a:gd name="connsiteY233" fmla="*/ 339725 h 479425"/>
                <a:gd name="connsiteX234" fmla="*/ 382588 w 388938"/>
                <a:gd name="connsiteY234" fmla="*/ 342900 h 479425"/>
                <a:gd name="connsiteX235" fmla="*/ 384176 w 388938"/>
                <a:gd name="connsiteY235" fmla="*/ 346075 h 479425"/>
                <a:gd name="connsiteX236" fmla="*/ 387350 w 388938"/>
                <a:gd name="connsiteY236" fmla="*/ 346075 h 479425"/>
                <a:gd name="connsiteX237" fmla="*/ 388938 w 388938"/>
                <a:gd name="connsiteY237" fmla="*/ 347663 h 479425"/>
                <a:gd name="connsiteX238" fmla="*/ 388938 w 388938"/>
                <a:gd name="connsiteY238" fmla="*/ 352425 h 479425"/>
                <a:gd name="connsiteX239" fmla="*/ 388938 w 388938"/>
                <a:gd name="connsiteY239" fmla="*/ 357188 h 479425"/>
                <a:gd name="connsiteX240" fmla="*/ 388938 w 388938"/>
                <a:gd name="connsiteY240" fmla="*/ 358775 h 479425"/>
                <a:gd name="connsiteX241" fmla="*/ 387350 w 388938"/>
                <a:gd name="connsiteY241" fmla="*/ 361950 h 479425"/>
                <a:gd name="connsiteX242" fmla="*/ 387350 w 388938"/>
                <a:gd name="connsiteY242" fmla="*/ 363538 h 479425"/>
                <a:gd name="connsiteX243" fmla="*/ 384176 w 388938"/>
                <a:gd name="connsiteY243" fmla="*/ 366713 h 479425"/>
                <a:gd name="connsiteX244" fmla="*/ 384176 w 388938"/>
                <a:gd name="connsiteY244" fmla="*/ 368300 h 479425"/>
                <a:gd name="connsiteX245" fmla="*/ 382588 w 388938"/>
                <a:gd name="connsiteY245" fmla="*/ 373063 h 479425"/>
                <a:gd name="connsiteX246" fmla="*/ 382588 w 388938"/>
                <a:gd name="connsiteY246" fmla="*/ 374650 h 479425"/>
                <a:gd name="connsiteX247" fmla="*/ 382588 w 388938"/>
                <a:gd name="connsiteY247" fmla="*/ 377825 h 479425"/>
                <a:gd name="connsiteX248" fmla="*/ 382588 w 388938"/>
                <a:gd name="connsiteY248" fmla="*/ 379413 h 479425"/>
                <a:gd name="connsiteX249" fmla="*/ 379413 w 388938"/>
                <a:gd name="connsiteY249" fmla="*/ 379413 h 479425"/>
                <a:gd name="connsiteX250" fmla="*/ 379413 w 388938"/>
                <a:gd name="connsiteY250" fmla="*/ 382588 h 479425"/>
                <a:gd name="connsiteX251" fmla="*/ 377826 w 388938"/>
                <a:gd name="connsiteY251" fmla="*/ 382588 h 479425"/>
                <a:gd name="connsiteX252" fmla="*/ 374650 w 388938"/>
                <a:gd name="connsiteY252" fmla="*/ 384175 h 479425"/>
                <a:gd name="connsiteX253" fmla="*/ 374650 w 388938"/>
                <a:gd name="connsiteY253" fmla="*/ 385763 h 479425"/>
                <a:gd name="connsiteX254" fmla="*/ 374650 w 388938"/>
                <a:gd name="connsiteY254" fmla="*/ 388938 h 479425"/>
                <a:gd name="connsiteX255" fmla="*/ 374650 w 388938"/>
                <a:gd name="connsiteY255" fmla="*/ 390525 h 479425"/>
                <a:gd name="connsiteX256" fmla="*/ 373063 w 388938"/>
                <a:gd name="connsiteY256" fmla="*/ 390525 h 479425"/>
                <a:gd name="connsiteX257" fmla="*/ 371475 w 388938"/>
                <a:gd name="connsiteY257" fmla="*/ 393700 h 479425"/>
                <a:gd name="connsiteX258" fmla="*/ 371475 w 388938"/>
                <a:gd name="connsiteY258" fmla="*/ 390525 h 479425"/>
                <a:gd name="connsiteX259" fmla="*/ 371475 w 388938"/>
                <a:gd name="connsiteY259" fmla="*/ 388938 h 479425"/>
                <a:gd name="connsiteX260" fmla="*/ 371475 w 388938"/>
                <a:gd name="connsiteY260" fmla="*/ 385763 h 479425"/>
                <a:gd name="connsiteX261" fmla="*/ 371475 w 388938"/>
                <a:gd name="connsiteY261" fmla="*/ 384175 h 479425"/>
                <a:gd name="connsiteX262" fmla="*/ 371475 w 388938"/>
                <a:gd name="connsiteY262" fmla="*/ 382588 h 479425"/>
                <a:gd name="connsiteX263" fmla="*/ 371475 w 388938"/>
                <a:gd name="connsiteY263" fmla="*/ 382588 h 479425"/>
                <a:gd name="connsiteX264" fmla="*/ 368300 w 388938"/>
                <a:gd name="connsiteY264" fmla="*/ 382588 h 479425"/>
                <a:gd name="connsiteX265" fmla="*/ 366713 w 388938"/>
                <a:gd name="connsiteY265" fmla="*/ 384175 h 479425"/>
                <a:gd name="connsiteX266" fmla="*/ 366713 w 388938"/>
                <a:gd name="connsiteY266" fmla="*/ 385763 h 479425"/>
                <a:gd name="connsiteX267" fmla="*/ 363538 w 388938"/>
                <a:gd name="connsiteY267" fmla="*/ 385763 h 479425"/>
                <a:gd name="connsiteX268" fmla="*/ 363538 w 388938"/>
                <a:gd name="connsiteY268" fmla="*/ 388938 h 479425"/>
                <a:gd name="connsiteX269" fmla="*/ 361950 w 388938"/>
                <a:gd name="connsiteY269" fmla="*/ 388938 h 479425"/>
                <a:gd name="connsiteX270" fmla="*/ 361950 w 388938"/>
                <a:gd name="connsiteY270" fmla="*/ 390525 h 479425"/>
                <a:gd name="connsiteX271" fmla="*/ 361950 w 388938"/>
                <a:gd name="connsiteY271" fmla="*/ 393700 h 479425"/>
                <a:gd name="connsiteX272" fmla="*/ 358775 w 388938"/>
                <a:gd name="connsiteY272" fmla="*/ 395288 h 479425"/>
                <a:gd name="connsiteX273" fmla="*/ 358775 w 388938"/>
                <a:gd name="connsiteY273" fmla="*/ 398463 h 479425"/>
                <a:gd name="connsiteX274" fmla="*/ 358775 w 388938"/>
                <a:gd name="connsiteY274" fmla="*/ 400050 h 479425"/>
                <a:gd name="connsiteX275" fmla="*/ 357188 w 388938"/>
                <a:gd name="connsiteY275" fmla="*/ 401638 h 479425"/>
                <a:gd name="connsiteX276" fmla="*/ 357188 w 388938"/>
                <a:gd name="connsiteY276" fmla="*/ 404813 h 479425"/>
                <a:gd name="connsiteX277" fmla="*/ 355600 w 388938"/>
                <a:gd name="connsiteY277" fmla="*/ 406400 h 479425"/>
                <a:gd name="connsiteX278" fmla="*/ 357188 w 388938"/>
                <a:gd name="connsiteY278" fmla="*/ 406400 h 479425"/>
                <a:gd name="connsiteX279" fmla="*/ 357188 w 388938"/>
                <a:gd name="connsiteY279" fmla="*/ 409575 h 479425"/>
                <a:gd name="connsiteX280" fmla="*/ 357188 w 388938"/>
                <a:gd name="connsiteY280" fmla="*/ 411163 h 479425"/>
                <a:gd name="connsiteX281" fmla="*/ 357188 w 388938"/>
                <a:gd name="connsiteY281" fmla="*/ 414338 h 479425"/>
                <a:gd name="connsiteX282" fmla="*/ 355600 w 388938"/>
                <a:gd name="connsiteY282" fmla="*/ 414338 h 479425"/>
                <a:gd name="connsiteX283" fmla="*/ 352425 w 388938"/>
                <a:gd name="connsiteY283" fmla="*/ 415925 h 479425"/>
                <a:gd name="connsiteX284" fmla="*/ 352425 w 388938"/>
                <a:gd name="connsiteY284" fmla="*/ 417513 h 479425"/>
                <a:gd name="connsiteX285" fmla="*/ 350838 w 388938"/>
                <a:gd name="connsiteY285" fmla="*/ 417513 h 479425"/>
                <a:gd name="connsiteX286" fmla="*/ 350838 w 388938"/>
                <a:gd name="connsiteY286" fmla="*/ 420688 h 479425"/>
                <a:gd name="connsiteX287" fmla="*/ 347663 w 388938"/>
                <a:gd name="connsiteY287" fmla="*/ 417513 h 479425"/>
                <a:gd name="connsiteX288" fmla="*/ 350838 w 388938"/>
                <a:gd name="connsiteY288" fmla="*/ 415925 h 479425"/>
                <a:gd name="connsiteX289" fmla="*/ 352425 w 388938"/>
                <a:gd name="connsiteY289" fmla="*/ 414338 h 479425"/>
                <a:gd name="connsiteX290" fmla="*/ 352425 w 388938"/>
                <a:gd name="connsiteY290" fmla="*/ 411163 h 479425"/>
                <a:gd name="connsiteX291" fmla="*/ 352425 w 388938"/>
                <a:gd name="connsiteY291" fmla="*/ 409575 h 479425"/>
                <a:gd name="connsiteX292" fmla="*/ 355600 w 388938"/>
                <a:gd name="connsiteY292" fmla="*/ 409575 h 479425"/>
                <a:gd name="connsiteX293" fmla="*/ 352425 w 388938"/>
                <a:gd name="connsiteY293" fmla="*/ 406400 h 479425"/>
                <a:gd name="connsiteX294" fmla="*/ 350838 w 388938"/>
                <a:gd name="connsiteY294" fmla="*/ 406400 h 479425"/>
                <a:gd name="connsiteX295" fmla="*/ 350838 w 388938"/>
                <a:gd name="connsiteY295" fmla="*/ 409575 h 479425"/>
                <a:gd name="connsiteX296" fmla="*/ 350838 w 388938"/>
                <a:gd name="connsiteY296" fmla="*/ 411163 h 479425"/>
                <a:gd name="connsiteX297" fmla="*/ 347663 w 388938"/>
                <a:gd name="connsiteY297" fmla="*/ 411163 h 479425"/>
                <a:gd name="connsiteX298" fmla="*/ 346075 w 388938"/>
                <a:gd name="connsiteY298" fmla="*/ 414338 h 479425"/>
                <a:gd name="connsiteX299" fmla="*/ 346075 w 388938"/>
                <a:gd name="connsiteY299" fmla="*/ 415925 h 479425"/>
                <a:gd name="connsiteX300" fmla="*/ 346075 w 388938"/>
                <a:gd name="connsiteY300" fmla="*/ 417513 h 479425"/>
                <a:gd name="connsiteX301" fmla="*/ 344488 w 388938"/>
                <a:gd name="connsiteY301" fmla="*/ 422275 h 479425"/>
                <a:gd name="connsiteX302" fmla="*/ 341313 w 388938"/>
                <a:gd name="connsiteY302" fmla="*/ 427038 h 479425"/>
                <a:gd name="connsiteX303" fmla="*/ 341313 w 388938"/>
                <a:gd name="connsiteY303" fmla="*/ 430213 h 479425"/>
                <a:gd name="connsiteX304" fmla="*/ 339725 w 388938"/>
                <a:gd name="connsiteY304" fmla="*/ 430213 h 479425"/>
                <a:gd name="connsiteX305" fmla="*/ 339725 w 388938"/>
                <a:gd name="connsiteY305" fmla="*/ 427038 h 479425"/>
                <a:gd name="connsiteX306" fmla="*/ 339725 w 388938"/>
                <a:gd name="connsiteY306" fmla="*/ 425450 h 479425"/>
                <a:gd name="connsiteX307" fmla="*/ 336550 w 388938"/>
                <a:gd name="connsiteY307" fmla="*/ 425450 h 479425"/>
                <a:gd name="connsiteX308" fmla="*/ 334963 w 388938"/>
                <a:gd name="connsiteY308" fmla="*/ 425450 h 479425"/>
                <a:gd name="connsiteX309" fmla="*/ 331788 w 388938"/>
                <a:gd name="connsiteY309" fmla="*/ 427038 h 479425"/>
                <a:gd name="connsiteX310" fmla="*/ 331788 w 388938"/>
                <a:gd name="connsiteY310" fmla="*/ 430213 h 479425"/>
                <a:gd name="connsiteX311" fmla="*/ 331788 w 388938"/>
                <a:gd name="connsiteY311" fmla="*/ 431800 h 479425"/>
                <a:gd name="connsiteX312" fmla="*/ 330200 w 388938"/>
                <a:gd name="connsiteY312" fmla="*/ 433388 h 479425"/>
                <a:gd name="connsiteX313" fmla="*/ 330200 w 388938"/>
                <a:gd name="connsiteY313" fmla="*/ 436563 h 479425"/>
                <a:gd name="connsiteX314" fmla="*/ 328613 w 388938"/>
                <a:gd name="connsiteY314" fmla="*/ 436563 h 479425"/>
                <a:gd name="connsiteX315" fmla="*/ 325438 w 388938"/>
                <a:gd name="connsiteY315" fmla="*/ 436563 h 479425"/>
                <a:gd name="connsiteX316" fmla="*/ 325438 w 388938"/>
                <a:gd name="connsiteY316" fmla="*/ 438150 h 479425"/>
                <a:gd name="connsiteX317" fmla="*/ 325438 w 388938"/>
                <a:gd name="connsiteY317" fmla="*/ 441325 h 479425"/>
                <a:gd name="connsiteX318" fmla="*/ 323850 w 388938"/>
                <a:gd name="connsiteY318" fmla="*/ 441325 h 479425"/>
                <a:gd name="connsiteX319" fmla="*/ 323850 w 388938"/>
                <a:gd name="connsiteY319" fmla="*/ 442913 h 479425"/>
                <a:gd name="connsiteX320" fmla="*/ 320675 w 388938"/>
                <a:gd name="connsiteY320" fmla="*/ 446088 h 479425"/>
                <a:gd name="connsiteX321" fmla="*/ 320675 w 388938"/>
                <a:gd name="connsiteY321" fmla="*/ 447675 h 479425"/>
                <a:gd name="connsiteX322" fmla="*/ 320675 w 388938"/>
                <a:gd name="connsiteY322" fmla="*/ 449263 h 479425"/>
                <a:gd name="connsiteX323" fmla="*/ 320675 w 388938"/>
                <a:gd name="connsiteY323" fmla="*/ 452438 h 479425"/>
                <a:gd name="connsiteX324" fmla="*/ 319088 w 388938"/>
                <a:gd name="connsiteY324" fmla="*/ 454025 h 479425"/>
                <a:gd name="connsiteX325" fmla="*/ 315913 w 388938"/>
                <a:gd name="connsiteY325" fmla="*/ 457200 h 479425"/>
                <a:gd name="connsiteX326" fmla="*/ 315913 w 388938"/>
                <a:gd name="connsiteY326" fmla="*/ 458788 h 479425"/>
                <a:gd name="connsiteX327" fmla="*/ 315913 w 388938"/>
                <a:gd name="connsiteY327" fmla="*/ 460375 h 479425"/>
                <a:gd name="connsiteX328" fmla="*/ 314325 w 388938"/>
                <a:gd name="connsiteY328" fmla="*/ 460375 h 479425"/>
                <a:gd name="connsiteX329" fmla="*/ 309563 w 388938"/>
                <a:gd name="connsiteY329" fmla="*/ 460375 h 479425"/>
                <a:gd name="connsiteX330" fmla="*/ 309563 w 388938"/>
                <a:gd name="connsiteY330" fmla="*/ 463550 h 479425"/>
                <a:gd name="connsiteX331" fmla="*/ 307975 w 388938"/>
                <a:gd name="connsiteY331" fmla="*/ 463550 h 479425"/>
                <a:gd name="connsiteX332" fmla="*/ 307975 w 388938"/>
                <a:gd name="connsiteY332" fmla="*/ 465138 h 479425"/>
                <a:gd name="connsiteX333" fmla="*/ 304800 w 388938"/>
                <a:gd name="connsiteY333" fmla="*/ 468313 h 479425"/>
                <a:gd name="connsiteX334" fmla="*/ 303213 w 388938"/>
                <a:gd name="connsiteY334" fmla="*/ 469900 h 479425"/>
                <a:gd name="connsiteX335" fmla="*/ 300038 w 388938"/>
                <a:gd name="connsiteY335" fmla="*/ 474663 h 479425"/>
                <a:gd name="connsiteX336" fmla="*/ 300038 w 388938"/>
                <a:gd name="connsiteY336" fmla="*/ 469900 h 479425"/>
                <a:gd name="connsiteX337" fmla="*/ 298450 w 388938"/>
                <a:gd name="connsiteY337" fmla="*/ 469900 h 479425"/>
                <a:gd name="connsiteX338" fmla="*/ 296863 w 388938"/>
                <a:gd name="connsiteY338" fmla="*/ 469900 h 479425"/>
                <a:gd name="connsiteX339" fmla="*/ 296863 w 388938"/>
                <a:gd name="connsiteY339" fmla="*/ 473075 h 479425"/>
                <a:gd name="connsiteX340" fmla="*/ 293688 w 388938"/>
                <a:gd name="connsiteY340" fmla="*/ 474663 h 479425"/>
                <a:gd name="connsiteX341" fmla="*/ 293688 w 388938"/>
                <a:gd name="connsiteY341" fmla="*/ 473075 h 479425"/>
                <a:gd name="connsiteX342" fmla="*/ 293688 w 388938"/>
                <a:gd name="connsiteY342" fmla="*/ 469900 h 479425"/>
                <a:gd name="connsiteX343" fmla="*/ 292100 w 388938"/>
                <a:gd name="connsiteY343" fmla="*/ 469900 h 479425"/>
                <a:gd name="connsiteX344" fmla="*/ 288925 w 388938"/>
                <a:gd name="connsiteY344" fmla="*/ 473075 h 479425"/>
                <a:gd name="connsiteX345" fmla="*/ 288925 w 388938"/>
                <a:gd name="connsiteY345" fmla="*/ 474663 h 479425"/>
                <a:gd name="connsiteX346" fmla="*/ 287338 w 388938"/>
                <a:gd name="connsiteY346" fmla="*/ 476250 h 479425"/>
                <a:gd name="connsiteX347" fmla="*/ 284163 w 388938"/>
                <a:gd name="connsiteY347" fmla="*/ 479425 h 479425"/>
                <a:gd name="connsiteX348" fmla="*/ 284163 w 388938"/>
                <a:gd name="connsiteY348" fmla="*/ 476250 h 479425"/>
                <a:gd name="connsiteX349" fmla="*/ 284163 w 388938"/>
                <a:gd name="connsiteY349" fmla="*/ 474663 h 479425"/>
                <a:gd name="connsiteX350" fmla="*/ 282575 w 388938"/>
                <a:gd name="connsiteY350" fmla="*/ 474663 h 479425"/>
                <a:gd name="connsiteX351" fmla="*/ 282575 w 388938"/>
                <a:gd name="connsiteY351" fmla="*/ 473075 h 479425"/>
                <a:gd name="connsiteX352" fmla="*/ 282575 w 388938"/>
                <a:gd name="connsiteY352" fmla="*/ 469900 h 479425"/>
                <a:gd name="connsiteX353" fmla="*/ 282575 w 388938"/>
                <a:gd name="connsiteY353" fmla="*/ 468313 h 479425"/>
                <a:gd name="connsiteX354" fmla="*/ 280988 w 388938"/>
                <a:gd name="connsiteY354" fmla="*/ 465138 h 479425"/>
                <a:gd name="connsiteX355" fmla="*/ 277813 w 388938"/>
                <a:gd name="connsiteY355" fmla="*/ 465138 h 479425"/>
                <a:gd name="connsiteX356" fmla="*/ 277813 w 388938"/>
                <a:gd name="connsiteY356" fmla="*/ 468313 h 479425"/>
                <a:gd name="connsiteX357" fmla="*/ 277813 w 388938"/>
                <a:gd name="connsiteY357" fmla="*/ 469900 h 479425"/>
                <a:gd name="connsiteX358" fmla="*/ 276225 w 388938"/>
                <a:gd name="connsiteY358" fmla="*/ 473075 h 479425"/>
                <a:gd name="connsiteX359" fmla="*/ 276225 w 388938"/>
                <a:gd name="connsiteY359" fmla="*/ 474663 h 479425"/>
                <a:gd name="connsiteX360" fmla="*/ 273050 w 388938"/>
                <a:gd name="connsiteY360" fmla="*/ 474663 h 479425"/>
                <a:gd name="connsiteX361" fmla="*/ 273050 w 388938"/>
                <a:gd name="connsiteY361" fmla="*/ 476250 h 479425"/>
                <a:gd name="connsiteX362" fmla="*/ 271463 w 388938"/>
                <a:gd name="connsiteY362" fmla="*/ 476250 h 479425"/>
                <a:gd name="connsiteX363" fmla="*/ 271463 w 388938"/>
                <a:gd name="connsiteY363" fmla="*/ 474663 h 479425"/>
                <a:gd name="connsiteX364" fmla="*/ 271463 w 388938"/>
                <a:gd name="connsiteY364" fmla="*/ 473075 h 479425"/>
                <a:gd name="connsiteX365" fmla="*/ 269875 w 388938"/>
                <a:gd name="connsiteY365" fmla="*/ 473075 h 479425"/>
                <a:gd name="connsiteX366" fmla="*/ 266700 w 388938"/>
                <a:gd name="connsiteY366" fmla="*/ 474663 h 479425"/>
                <a:gd name="connsiteX367" fmla="*/ 266700 w 388938"/>
                <a:gd name="connsiteY367" fmla="*/ 473075 h 479425"/>
                <a:gd name="connsiteX368" fmla="*/ 261938 w 388938"/>
                <a:gd name="connsiteY368" fmla="*/ 474663 h 479425"/>
                <a:gd name="connsiteX369" fmla="*/ 261938 w 388938"/>
                <a:gd name="connsiteY369" fmla="*/ 473075 h 479425"/>
                <a:gd name="connsiteX370" fmla="*/ 261938 w 388938"/>
                <a:gd name="connsiteY370" fmla="*/ 469900 h 479425"/>
                <a:gd name="connsiteX371" fmla="*/ 261938 w 388938"/>
                <a:gd name="connsiteY371" fmla="*/ 465138 h 479425"/>
                <a:gd name="connsiteX372" fmla="*/ 261938 w 388938"/>
                <a:gd name="connsiteY372" fmla="*/ 463550 h 479425"/>
                <a:gd name="connsiteX373" fmla="*/ 260350 w 388938"/>
                <a:gd name="connsiteY373" fmla="*/ 463550 h 479425"/>
                <a:gd name="connsiteX374" fmla="*/ 260350 w 388938"/>
                <a:gd name="connsiteY374" fmla="*/ 465138 h 479425"/>
                <a:gd name="connsiteX375" fmla="*/ 257175 w 388938"/>
                <a:gd name="connsiteY375" fmla="*/ 468313 h 479425"/>
                <a:gd name="connsiteX376" fmla="*/ 255588 w 388938"/>
                <a:gd name="connsiteY376" fmla="*/ 465138 h 479425"/>
                <a:gd name="connsiteX377" fmla="*/ 255588 w 388938"/>
                <a:gd name="connsiteY377" fmla="*/ 463550 h 479425"/>
                <a:gd name="connsiteX378" fmla="*/ 255588 w 388938"/>
                <a:gd name="connsiteY378" fmla="*/ 460375 h 479425"/>
                <a:gd name="connsiteX379" fmla="*/ 254000 w 388938"/>
                <a:gd name="connsiteY379" fmla="*/ 460375 h 479425"/>
                <a:gd name="connsiteX380" fmla="*/ 254000 w 388938"/>
                <a:gd name="connsiteY380" fmla="*/ 458788 h 479425"/>
                <a:gd name="connsiteX381" fmla="*/ 254000 w 388938"/>
                <a:gd name="connsiteY381" fmla="*/ 457200 h 479425"/>
                <a:gd name="connsiteX382" fmla="*/ 250825 w 388938"/>
                <a:gd name="connsiteY382" fmla="*/ 457200 h 479425"/>
                <a:gd name="connsiteX383" fmla="*/ 250825 w 388938"/>
                <a:gd name="connsiteY383" fmla="*/ 452438 h 479425"/>
                <a:gd name="connsiteX384" fmla="*/ 249238 w 388938"/>
                <a:gd name="connsiteY384" fmla="*/ 449263 h 479425"/>
                <a:gd name="connsiteX385" fmla="*/ 249238 w 388938"/>
                <a:gd name="connsiteY385" fmla="*/ 441325 h 479425"/>
                <a:gd name="connsiteX386" fmla="*/ 244475 w 388938"/>
                <a:gd name="connsiteY386" fmla="*/ 433388 h 479425"/>
                <a:gd name="connsiteX387" fmla="*/ 239713 w 388938"/>
                <a:gd name="connsiteY387" fmla="*/ 425450 h 479425"/>
                <a:gd name="connsiteX388" fmla="*/ 234950 w 388938"/>
                <a:gd name="connsiteY388" fmla="*/ 417513 h 479425"/>
                <a:gd name="connsiteX389" fmla="*/ 230188 w 388938"/>
                <a:gd name="connsiteY389" fmla="*/ 409575 h 479425"/>
                <a:gd name="connsiteX390" fmla="*/ 228600 w 388938"/>
                <a:gd name="connsiteY390" fmla="*/ 406400 h 479425"/>
                <a:gd name="connsiteX391" fmla="*/ 230188 w 388938"/>
                <a:gd name="connsiteY391" fmla="*/ 406400 h 479425"/>
                <a:gd name="connsiteX392" fmla="*/ 230188 w 388938"/>
                <a:gd name="connsiteY392" fmla="*/ 404813 h 479425"/>
                <a:gd name="connsiteX393" fmla="*/ 233363 w 388938"/>
                <a:gd name="connsiteY393" fmla="*/ 404813 h 479425"/>
                <a:gd name="connsiteX394" fmla="*/ 234950 w 388938"/>
                <a:gd name="connsiteY394" fmla="*/ 404813 h 479425"/>
                <a:gd name="connsiteX395" fmla="*/ 234950 w 388938"/>
                <a:gd name="connsiteY395" fmla="*/ 401638 h 479425"/>
                <a:gd name="connsiteX396" fmla="*/ 233363 w 388938"/>
                <a:gd name="connsiteY396" fmla="*/ 401638 h 479425"/>
                <a:gd name="connsiteX397" fmla="*/ 230188 w 388938"/>
                <a:gd name="connsiteY397" fmla="*/ 398463 h 479425"/>
                <a:gd name="connsiteX398" fmla="*/ 228600 w 388938"/>
                <a:gd name="connsiteY398" fmla="*/ 398463 h 479425"/>
                <a:gd name="connsiteX399" fmla="*/ 228600 w 388938"/>
                <a:gd name="connsiteY399" fmla="*/ 395288 h 479425"/>
                <a:gd name="connsiteX400" fmla="*/ 228600 w 388938"/>
                <a:gd name="connsiteY400" fmla="*/ 393700 h 479425"/>
                <a:gd name="connsiteX401" fmla="*/ 225425 w 388938"/>
                <a:gd name="connsiteY401" fmla="*/ 393700 h 479425"/>
                <a:gd name="connsiteX402" fmla="*/ 225425 w 388938"/>
                <a:gd name="connsiteY402" fmla="*/ 390525 h 479425"/>
                <a:gd name="connsiteX403" fmla="*/ 225425 w 388938"/>
                <a:gd name="connsiteY403" fmla="*/ 388938 h 479425"/>
                <a:gd name="connsiteX404" fmla="*/ 223838 w 388938"/>
                <a:gd name="connsiteY404" fmla="*/ 388938 h 479425"/>
                <a:gd name="connsiteX405" fmla="*/ 222250 w 388938"/>
                <a:gd name="connsiteY405" fmla="*/ 382588 h 479425"/>
                <a:gd name="connsiteX406" fmla="*/ 219075 w 388938"/>
                <a:gd name="connsiteY406" fmla="*/ 379413 h 479425"/>
                <a:gd name="connsiteX407" fmla="*/ 217488 w 388938"/>
                <a:gd name="connsiteY407" fmla="*/ 374650 h 479425"/>
                <a:gd name="connsiteX408" fmla="*/ 214313 w 388938"/>
                <a:gd name="connsiteY408" fmla="*/ 373063 h 479425"/>
                <a:gd name="connsiteX409" fmla="*/ 214313 w 388938"/>
                <a:gd name="connsiteY409" fmla="*/ 371475 h 479425"/>
                <a:gd name="connsiteX410" fmla="*/ 212725 w 388938"/>
                <a:gd name="connsiteY410" fmla="*/ 371475 h 479425"/>
                <a:gd name="connsiteX411" fmla="*/ 212725 w 388938"/>
                <a:gd name="connsiteY411" fmla="*/ 368300 h 479425"/>
                <a:gd name="connsiteX412" fmla="*/ 212725 w 388938"/>
                <a:gd name="connsiteY412" fmla="*/ 366713 h 479425"/>
                <a:gd name="connsiteX413" fmla="*/ 209550 w 388938"/>
                <a:gd name="connsiteY413" fmla="*/ 363538 h 479425"/>
                <a:gd name="connsiteX414" fmla="*/ 207963 w 388938"/>
                <a:gd name="connsiteY414" fmla="*/ 361950 h 479425"/>
                <a:gd name="connsiteX415" fmla="*/ 206375 w 388938"/>
                <a:gd name="connsiteY415" fmla="*/ 357188 h 479425"/>
                <a:gd name="connsiteX416" fmla="*/ 203200 w 388938"/>
                <a:gd name="connsiteY416" fmla="*/ 352425 h 479425"/>
                <a:gd name="connsiteX417" fmla="*/ 201613 w 388938"/>
                <a:gd name="connsiteY417" fmla="*/ 350838 h 479425"/>
                <a:gd name="connsiteX418" fmla="*/ 198438 w 388938"/>
                <a:gd name="connsiteY418" fmla="*/ 347663 h 479425"/>
                <a:gd name="connsiteX419" fmla="*/ 196850 w 388938"/>
                <a:gd name="connsiteY419" fmla="*/ 346075 h 479425"/>
                <a:gd name="connsiteX420" fmla="*/ 193675 w 388938"/>
                <a:gd name="connsiteY420" fmla="*/ 342900 h 479425"/>
                <a:gd name="connsiteX421" fmla="*/ 193675 w 388938"/>
                <a:gd name="connsiteY421" fmla="*/ 341313 h 479425"/>
                <a:gd name="connsiteX422" fmla="*/ 193675 w 388938"/>
                <a:gd name="connsiteY422" fmla="*/ 339725 h 479425"/>
                <a:gd name="connsiteX423" fmla="*/ 193675 w 388938"/>
                <a:gd name="connsiteY423" fmla="*/ 334963 h 479425"/>
                <a:gd name="connsiteX424" fmla="*/ 192088 w 388938"/>
                <a:gd name="connsiteY424" fmla="*/ 331788 h 479425"/>
                <a:gd name="connsiteX425" fmla="*/ 192088 w 388938"/>
                <a:gd name="connsiteY425" fmla="*/ 330200 h 479425"/>
                <a:gd name="connsiteX426" fmla="*/ 190500 w 388938"/>
                <a:gd name="connsiteY426" fmla="*/ 327025 h 479425"/>
                <a:gd name="connsiteX427" fmla="*/ 190500 w 388938"/>
                <a:gd name="connsiteY427" fmla="*/ 325438 h 479425"/>
                <a:gd name="connsiteX428" fmla="*/ 187325 w 388938"/>
                <a:gd name="connsiteY428" fmla="*/ 325438 h 479425"/>
                <a:gd name="connsiteX429" fmla="*/ 187325 w 388938"/>
                <a:gd name="connsiteY429" fmla="*/ 323850 h 479425"/>
                <a:gd name="connsiteX430" fmla="*/ 185738 w 388938"/>
                <a:gd name="connsiteY430" fmla="*/ 323850 h 479425"/>
                <a:gd name="connsiteX431" fmla="*/ 185738 w 388938"/>
                <a:gd name="connsiteY431" fmla="*/ 320675 h 479425"/>
                <a:gd name="connsiteX432" fmla="*/ 182563 w 388938"/>
                <a:gd name="connsiteY432" fmla="*/ 320675 h 479425"/>
                <a:gd name="connsiteX433" fmla="*/ 182563 w 388938"/>
                <a:gd name="connsiteY433" fmla="*/ 319088 h 479425"/>
                <a:gd name="connsiteX434" fmla="*/ 179388 w 388938"/>
                <a:gd name="connsiteY434" fmla="*/ 311150 h 479425"/>
                <a:gd name="connsiteX435" fmla="*/ 171450 w 388938"/>
                <a:gd name="connsiteY435" fmla="*/ 304800 h 479425"/>
                <a:gd name="connsiteX436" fmla="*/ 166688 w 388938"/>
                <a:gd name="connsiteY436" fmla="*/ 298450 h 479425"/>
                <a:gd name="connsiteX437" fmla="*/ 163513 w 388938"/>
                <a:gd name="connsiteY437" fmla="*/ 288925 h 479425"/>
                <a:gd name="connsiteX438" fmla="*/ 160338 w 388938"/>
                <a:gd name="connsiteY438" fmla="*/ 288925 h 479425"/>
                <a:gd name="connsiteX439" fmla="*/ 160338 w 388938"/>
                <a:gd name="connsiteY439" fmla="*/ 287338 h 479425"/>
                <a:gd name="connsiteX440" fmla="*/ 158750 w 388938"/>
                <a:gd name="connsiteY440" fmla="*/ 287338 h 479425"/>
                <a:gd name="connsiteX441" fmla="*/ 155575 w 388938"/>
                <a:gd name="connsiteY441" fmla="*/ 282575 h 479425"/>
                <a:gd name="connsiteX442" fmla="*/ 153988 w 388938"/>
                <a:gd name="connsiteY442" fmla="*/ 280988 h 479425"/>
                <a:gd name="connsiteX443" fmla="*/ 149225 w 388938"/>
                <a:gd name="connsiteY443" fmla="*/ 273050 h 479425"/>
                <a:gd name="connsiteX444" fmla="*/ 147638 w 388938"/>
                <a:gd name="connsiteY444" fmla="*/ 268288 h 479425"/>
                <a:gd name="connsiteX445" fmla="*/ 144463 w 388938"/>
                <a:gd name="connsiteY445" fmla="*/ 266700 h 479425"/>
                <a:gd name="connsiteX446" fmla="*/ 142875 w 388938"/>
                <a:gd name="connsiteY446" fmla="*/ 261938 h 479425"/>
                <a:gd name="connsiteX447" fmla="*/ 139700 w 388938"/>
                <a:gd name="connsiteY447" fmla="*/ 260350 h 479425"/>
                <a:gd name="connsiteX448" fmla="*/ 134938 w 388938"/>
                <a:gd name="connsiteY448" fmla="*/ 257175 h 479425"/>
                <a:gd name="connsiteX449" fmla="*/ 133350 w 388938"/>
                <a:gd name="connsiteY449" fmla="*/ 252413 h 479425"/>
                <a:gd name="connsiteX450" fmla="*/ 131763 w 388938"/>
                <a:gd name="connsiteY450" fmla="*/ 250825 h 479425"/>
                <a:gd name="connsiteX451" fmla="*/ 128588 w 388938"/>
                <a:gd name="connsiteY451" fmla="*/ 249238 h 479425"/>
                <a:gd name="connsiteX452" fmla="*/ 128588 w 388938"/>
                <a:gd name="connsiteY452" fmla="*/ 246063 h 479425"/>
                <a:gd name="connsiteX453" fmla="*/ 131763 w 388938"/>
                <a:gd name="connsiteY453" fmla="*/ 249238 h 479425"/>
                <a:gd name="connsiteX454" fmla="*/ 131763 w 388938"/>
                <a:gd name="connsiteY454" fmla="*/ 246063 h 479425"/>
                <a:gd name="connsiteX455" fmla="*/ 131763 w 388938"/>
                <a:gd name="connsiteY455" fmla="*/ 244475 h 479425"/>
                <a:gd name="connsiteX456" fmla="*/ 128588 w 388938"/>
                <a:gd name="connsiteY456" fmla="*/ 241300 h 479425"/>
                <a:gd name="connsiteX457" fmla="*/ 127000 w 388938"/>
                <a:gd name="connsiteY457" fmla="*/ 241300 h 479425"/>
                <a:gd name="connsiteX458" fmla="*/ 127000 w 388938"/>
                <a:gd name="connsiteY458" fmla="*/ 239713 h 479425"/>
                <a:gd name="connsiteX459" fmla="*/ 123825 w 388938"/>
                <a:gd name="connsiteY459" fmla="*/ 236538 h 479425"/>
                <a:gd name="connsiteX460" fmla="*/ 123825 w 388938"/>
                <a:gd name="connsiteY460" fmla="*/ 234950 h 479425"/>
                <a:gd name="connsiteX461" fmla="*/ 115888 w 388938"/>
                <a:gd name="connsiteY461" fmla="*/ 223838 h 479425"/>
                <a:gd name="connsiteX462" fmla="*/ 115888 w 388938"/>
                <a:gd name="connsiteY462" fmla="*/ 222250 h 479425"/>
                <a:gd name="connsiteX463" fmla="*/ 112713 w 388938"/>
                <a:gd name="connsiteY463" fmla="*/ 222250 h 479425"/>
                <a:gd name="connsiteX464" fmla="*/ 112713 w 388938"/>
                <a:gd name="connsiteY464" fmla="*/ 219075 h 479425"/>
                <a:gd name="connsiteX465" fmla="*/ 111125 w 388938"/>
                <a:gd name="connsiteY465" fmla="*/ 219075 h 479425"/>
                <a:gd name="connsiteX466" fmla="*/ 107950 w 388938"/>
                <a:gd name="connsiteY466" fmla="*/ 219075 h 479425"/>
                <a:gd name="connsiteX467" fmla="*/ 106363 w 388938"/>
                <a:gd name="connsiteY467" fmla="*/ 217488 h 479425"/>
                <a:gd name="connsiteX468" fmla="*/ 106363 w 388938"/>
                <a:gd name="connsiteY468" fmla="*/ 214313 h 479425"/>
                <a:gd name="connsiteX469" fmla="*/ 106363 w 388938"/>
                <a:gd name="connsiteY469" fmla="*/ 212725 h 479425"/>
                <a:gd name="connsiteX470" fmla="*/ 104775 w 388938"/>
                <a:gd name="connsiteY470" fmla="*/ 212725 h 479425"/>
                <a:gd name="connsiteX471" fmla="*/ 101600 w 388938"/>
                <a:gd name="connsiteY471" fmla="*/ 209550 h 479425"/>
                <a:gd name="connsiteX472" fmla="*/ 101600 w 388938"/>
                <a:gd name="connsiteY472" fmla="*/ 207963 h 479425"/>
                <a:gd name="connsiteX473" fmla="*/ 100013 w 388938"/>
                <a:gd name="connsiteY473" fmla="*/ 207963 h 479425"/>
                <a:gd name="connsiteX474" fmla="*/ 100013 w 388938"/>
                <a:gd name="connsiteY474" fmla="*/ 206375 h 479425"/>
                <a:gd name="connsiteX475" fmla="*/ 90488 w 388938"/>
                <a:gd name="connsiteY475" fmla="*/ 192088 h 479425"/>
                <a:gd name="connsiteX476" fmla="*/ 85725 w 388938"/>
                <a:gd name="connsiteY476" fmla="*/ 187325 h 479425"/>
                <a:gd name="connsiteX477" fmla="*/ 80963 w 388938"/>
                <a:gd name="connsiteY477" fmla="*/ 180975 h 479425"/>
                <a:gd name="connsiteX478" fmla="*/ 79375 w 388938"/>
                <a:gd name="connsiteY478" fmla="*/ 180975 h 479425"/>
                <a:gd name="connsiteX479" fmla="*/ 79375 w 388938"/>
                <a:gd name="connsiteY479" fmla="*/ 177800 h 479425"/>
                <a:gd name="connsiteX480" fmla="*/ 76200 w 388938"/>
                <a:gd name="connsiteY480" fmla="*/ 177800 h 479425"/>
                <a:gd name="connsiteX481" fmla="*/ 76200 w 388938"/>
                <a:gd name="connsiteY481" fmla="*/ 174625 h 479425"/>
                <a:gd name="connsiteX482" fmla="*/ 73025 w 388938"/>
                <a:gd name="connsiteY482" fmla="*/ 169863 h 479425"/>
                <a:gd name="connsiteX483" fmla="*/ 68263 w 388938"/>
                <a:gd name="connsiteY483" fmla="*/ 165100 h 479425"/>
                <a:gd name="connsiteX484" fmla="*/ 63500 w 388938"/>
                <a:gd name="connsiteY484" fmla="*/ 160338 h 479425"/>
                <a:gd name="connsiteX485" fmla="*/ 58738 w 388938"/>
                <a:gd name="connsiteY485" fmla="*/ 155575 h 479425"/>
                <a:gd name="connsiteX486" fmla="*/ 58738 w 388938"/>
                <a:gd name="connsiteY486" fmla="*/ 153988 h 479425"/>
                <a:gd name="connsiteX487" fmla="*/ 57150 w 388938"/>
                <a:gd name="connsiteY487" fmla="*/ 153988 h 479425"/>
                <a:gd name="connsiteX488" fmla="*/ 57150 w 388938"/>
                <a:gd name="connsiteY488" fmla="*/ 150813 h 479425"/>
                <a:gd name="connsiteX489" fmla="*/ 53975 w 388938"/>
                <a:gd name="connsiteY489" fmla="*/ 150813 h 479425"/>
                <a:gd name="connsiteX490" fmla="*/ 53975 w 388938"/>
                <a:gd name="connsiteY490" fmla="*/ 149225 h 479425"/>
                <a:gd name="connsiteX491" fmla="*/ 52388 w 388938"/>
                <a:gd name="connsiteY491" fmla="*/ 147638 h 479425"/>
                <a:gd name="connsiteX492" fmla="*/ 52388 w 388938"/>
                <a:gd name="connsiteY492" fmla="*/ 144463 h 479425"/>
                <a:gd name="connsiteX493" fmla="*/ 49213 w 388938"/>
                <a:gd name="connsiteY493" fmla="*/ 142875 h 479425"/>
                <a:gd name="connsiteX494" fmla="*/ 47625 w 388938"/>
                <a:gd name="connsiteY494" fmla="*/ 139700 h 479425"/>
                <a:gd name="connsiteX495" fmla="*/ 47625 w 388938"/>
                <a:gd name="connsiteY495" fmla="*/ 138113 h 479425"/>
                <a:gd name="connsiteX496" fmla="*/ 44450 w 388938"/>
                <a:gd name="connsiteY496" fmla="*/ 134938 h 479425"/>
                <a:gd name="connsiteX497" fmla="*/ 42863 w 388938"/>
                <a:gd name="connsiteY497" fmla="*/ 134938 h 479425"/>
                <a:gd name="connsiteX498" fmla="*/ 41275 w 388938"/>
                <a:gd name="connsiteY498" fmla="*/ 133350 h 479425"/>
                <a:gd name="connsiteX499" fmla="*/ 41275 w 388938"/>
                <a:gd name="connsiteY499" fmla="*/ 131763 h 479425"/>
                <a:gd name="connsiteX500" fmla="*/ 36513 w 388938"/>
                <a:gd name="connsiteY500" fmla="*/ 128588 h 479425"/>
                <a:gd name="connsiteX501" fmla="*/ 33338 w 388938"/>
                <a:gd name="connsiteY501" fmla="*/ 127000 h 479425"/>
                <a:gd name="connsiteX502" fmla="*/ 31750 w 388938"/>
                <a:gd name="connsiteY502" fmla="*/ 123825 h 479425"/>
                <a:gd name="connsiteX503" fmla="*/ 26988 w 388938"/>
                <a:gd name="connsiteY503" fmla="*/ 123825 h 479425"/>
                <a:gd name="connsiteX504" fmla="*/ 26988 w 388938"/>
                <a:gd name="connsiteY504" fmla="*/ 122238 h 479425"/>
                <a:gd name="connsiteX505" fmla="*/ 25400 w 388938"/>
                <a:gd name="connsiteY505" fmla="*/ 119063 h 479425"/>
                <a:gd name="connsiteX506" fmla="*/ 25400 w 388938"/>
                <a:gd name="connsiteY506" fmla="*/ 117475 h 479425"/>
                <a:gd name="connsiteX507" fmla="*/ 25400 w 388938"/>
                <a:gd name="connsiteY507" fmla="*/ 115888 h 479425"/>
                <a:gd name="connsiteX508" fmla="*/ 25400 w 388938"/>
                <a:gd name="connsiteY508" fmla="*/ 112713 h 479425"/>
                <a:gd name="connsiteX509" fmla="*/ 22225 w 388938"/>
                <a:gd name="connsiteY509" fmla="*/ 112713 h 479425"/>
                <a:gd name="connsiteX510" fmla="*/ 20638 w 388938"/>
                <a:gd name="connsiteY510" fmla="*/ 112713 h 479425"/>
                <a:gd name="connsiteX511" fmla="*/ 20638 w 388938"/>
                <a:gd name="connsiteY511" fmla="*/ 111125 h 479425"/>
                <a:gd name="connsiteX512" fmla="*/ 17463 w 388938"/>
                <a:gd name="connsiteY512" fmla="*/ 111125 h 479425"/>
                <a:gd name="connsiteX513" fmla="*/ 17463 w 388938"/>
                <a:gd name="connsiteY513" fmla="*/ 107950 h 479425"/>
                <a:gd name="connsiteX514" fmla="*/ 17463 w 388938"/>
                <a:gd name="connsiteY514" fmla="*/ 106363 h 479425"/>
                <a:gd name="connsiteX515" fmla="*/ 15875 w 388938"/>
                <a:gd name="connsiteY515" fmla="*/ 106363 h 479425"/>
                <a:gd name="connsiteX516" fmla="*/ 15875 w 388938"/>
                <a:gd name="connsiteY516" fmla="*/ 103188 h 479425"/>
                <a:gd name="connsiteX517" fmla="*/ 14288 w 388938"/>
                <a:gd name="connsiteY517" fmla="*/ 103188 h 479425"/>
                <a:gd name="connsiteX518" fmla="*/ 11113 w 388938"/>
                <a:gd name="connsiteY518" fmla="*/ 100013 h 479425"/>
                <a:gd name="connsiteX519" fmla="*/ 11113 w 388938"/>
                <a:gd name="connsiteY519" fmla="*/ 96838 h 479425"/>
                <a:gd name="connsiteX520" fmla="*/ 11113 w 388938"/>
                <a:gd name="connsiteY520" fmla="*/ 95250 h 479425"/>
                <a:gd name="connsiteX521" fmla="*/ 11113 w 388938"/>
                <a:gd name="connsiteY521" fmla="*/ 92075 h 479425"/>
                <a:gd name="connsiteX522" fmla="*/ 9525 w 388938"/>
                <a:gd name="connsiteY522" fmla="*/ 90488 h 479425"/>
                <a:gd name="connsiteX523" fmla="*/ 6350 w 388938"/>
                <a:gd name="connsiteY523" fmla="*/ 90488 h 479425"/>
                <a:gd name="connsiteX524" fmla="*/ 6350 w 388938"/>
                <a:gd name="connsiteY524" fmla="*/ 87313 h 479425"/>
                <a:gd name="connsiteX525" fmla="*/ 4763 w 388938"/>
                <a:gd name="connsiteY525" fmla="*/ 87313 h 479425"/>
                <a:gd name="connsiteX526" fmla="*/ 4763 w 388938"/>
                <a:gd name="connsiteY526" fmla="*/ 85725 h 479425"/>
                <a:gd name="connsiteX527" fmla="*/ 1588 w 388938"/>
                <a:gd name="connsiteY527" fmla="*/ 85725 h 479425"/>
                <a:gd name="connsiteX528" fmla="*/ 1588 w 388938"/>
                <a:gd name="connsiteY528" fmla="*/ 84138 h 479425"/>
                <a:gd name="connsiteX529" fmla="*/ 4763 w 388938"/>
                <a:gd name="connsiteY529" fmla="*/ 84138 h 479425"/>
                <a:gd name="connsiteX530" fmla="*/ 6350 w 388938"/>
                <a:gd name="connsiteY530" fmla="*/ 84138 h 479425"/>
                <a:gd name="connsiteX531" fmla="*/ 9525 w 388938"/>
                <a:gd name="connsiteY531" fmla="*/ 85725 h 479425"/>
                <a:gd name="connsiteX532" fmla="*/ 9525 w 388938"/>
                <a:gd name="connsiteY532" fmla="*/ 87313 h 479425"/>
                <a:gd name="connsiteX533" fmla="*/ 11113 w 388938"/>
                <a:gd name="connsiteY533" fmla="*/ 90488 h 479425"/>
                <a:gd name="connsiteX534" fmla="*/ 15875 w 388938"/>
                <a:gd name="connsiteY534" fmla="*/ 92075 h 479425"/>
                <a:gd name="connsiteX535" fmla="*/ 14288 w 388938"/>
                <a:gd name="connsiteY535" fmla="*/ 92075 h 479425"/>
                <a:gd name="connsiteX536" fmla="*/ 14288 w 388938"/>
                <a:gd name="connsiteY536" fmla="*/ 95250 h 479425"/>
                <a:gd name="connsiteX537" fmla="*/ 14288 w 388938"/>
                <a:gd name="connsiteY537" fmla="*/ 96838 h 479425"/>
                <a:gd name="connsiteX538" fmla="*/ 14288 w 388938"/>
                <a:gd name="connsiteY538" fmla="*/ 100013 h 479425"/>
                <a:gd name="connsiteX539" fmla="*/ 15875 w 388938"/>
                <a:gd name="connsiteY539" fmla="*/ 100013 h 479425"/>
                <a:gd name="connsiteX540" fmla="*/ 15875 w 388938"/>
                <a:gd name="connsiteY540" fmla="*/ 96838 h 479425"/>
                <a:gd name="connsiteX541" fmla="*/ 17463 w 388938"/>
                <a:gd name="connsiteY541" fmla="*/ 96838 h 479425"/>
                <a:gd name="connsiteX542" fmla="*/ 20638 w 388938"/>
                <a:gd name="connsiteY542" fmla="*/ 100013 h 479425"/>
                <a:gd name="connsiteX543" fmla="*/ 22225 w 388938"/>
                <a:gd name="connsiteY543" fmla="*/ 100013 h 479425"/>
                <a:gd name="connsiteX544" fmla="*/ 22225 w 388938"/>
                <a:gd name="connsiteY544" fmla="*/ 101600 h 479425"/>
                <a:gd name="connsiteX545" fmla="*/ 25400 w 388938"/>
                <a:gd name="connsiteY545" fmla="*/ 103188 h 479425"/>
                <a:gd name="connsiteX546" fmla="*/ 26988 w 388938"/>
                <a:gd name="connsiteY546" fmla="*/ 106363 h 479425"/>
                <a:gd name="connsiteX547" fmla="*/ 28575 w 388938"/>
                <a:gd name="connsiteY547" fmla="*/ 107950 h 479425"/>
                <a:gd name="connsiteX548" fmla="*/ 31750 w 388938"/>
                <a:gd name="connsiteY548" fmla="*/ 107950 h 479425"/>
                <a:gd name="connsiteX549" fmla="*/ 33338 w 388938"/>
                <a:gd name="connsiteY549" fmla="*/ 111125 h 479425"/>
                <a:gd name="connsiteX550" fmla="*/ 33338 w 388938"/>
                <a:gd name="connsiteY550" fmla="*/ 112713 h 479425"/>
                <a:gd name="connsiteX551" fmla="*/ 36513 w 388938"/>
                <a:gd name="connsiteY551" fmla="*/ 112713 h 479425"/>
                <a:gd name="connsiteX552" fmla="*/ 38100 w 388938"/>
                <a:gd name="connsiteY552" fmla="*/ 112713 h 479425"/>
                <a:gd name="connsiteX553" fmla="*/ 38100 w 388938"/>
                <a:gd name="connsiteY553" fmla="*/ 111125 h 479425"/>
                <a:gd name="connsiteX554" fmla="*/ 36513 w 388938"/>
                <a:gd name="connsiteY554" fmla="*/ 111125 h 479425"/>
                <a:gd name="connsiteX555" fmla="*/ 33338 w 388938"/>
                <a:gd name="connsiteY555" fmla="*/ 107950 h 479425"/>
                <a:gd name="connsiteX556" fmla="*/ 33338 w 388938"/>
                <a:gd name="connsiteY556" fmla="*/ 106363 h 479425"/>
                <a:gd name="connsiteX557" fmla="*/ 33338 w 388938"/>
                <a:gd name="connsiteY557" fmla="*/ 103188 h 479425"/>
                <a:gd name="connsiteX558" fmla="*/ 33338 w 388938"/>
                <a:gd name="connsiteY558" fmla="*/ 101600 h 479425"/>
                <a:gd name="connsiteX559" fmla="*/ 36513 w 388938"/>
                <a:gd name="connsiteY559" fmla="*/ 101600 h 479425"/>
                <a:gd name="connsiteX560" fmla="*/ 36513 w 388938"/>
                <a:gd name="connsiteY560" fmla="*/ 100013 h 479425"/>
                <a:gd name="connsiteX561" fmla="*/ 33338 w 388938"/>
                <a:gd name="connsiteY561" fmla="*/ 96838 h 479425"/>
                <a:gd name="connsiteX562" fmla="*/ 31750 w 388938"/>
                <a:gd name="connsiteY562" fmla="*/ 96838 h 479425"/>
                <a:gd name="connsiteX563" fmla="*/ 28575 w 388938"/>
                <a:gd name="connsiteY563" fmla="*/ 96838 h 479425"/>
                <a:gd name="connsiteX564" fmla="*/ 28575 w 388938"/>
                <a:gd name="connsiteY564" fmla="*/ 95250 h 479425"/>
                <a:gd name="connsiteX565" fmla="*/ 31750 w 388938"/>
                <a:gd name="connsiteY565" fmla="*/ 95250 h 479425"/>
                <a:gd name="connsiteX566" fmla="*/ 33338 w 388938"/>
                <a:gd name="connsiteY566" fmla="*/ 95250 h 479425"/>
                <a:gd name="connsiteX567" fmla="*/ 31750 w 388938"/>
                <a:gd name="connsiteY567" fmla="*/ 92075 h 479425"/>
                <a:gd name="connsiteX568" fmla="*/ 33338 w 388938"/>
                <a:gd name="connsiteY568" fmla="*/ 92075 h 479425"/>
                <a:gd name="connsiteX569" fmla="*/ 36513 w 388938"/>
                <a:gd name="connsiteY569" fmla="*/ 92075 h 479425"/>
                <a:gd name="connsiteX570" fmla="*/ 36513 w 388938"/>
                <a:gd name="connsiteY570" fmla="*/ 95250 h 479425"/>
                <a:gd name="connsiteX571" fmla="*/ 38100 w 388938"/>
                <a:gd name="connsiteY571" fmla="*/ 96838 h 479425"/>
                <a:gd name="connsiteX572" fmla="*/ 41275 w 388938"/>
                <a:gd name="connsiteY572" fmla="*/ 100013 h 479425"/>
                <a:gd name="connsiteX573" fmla="*/ 42863 w 388938"/>
                <a:gd name="connsiteY573" fmla="*/ 101600 h 479425"/>
                <a:gd name="connsiteX574" fmla="*/ 44450 w 388938"/>
                <a:gd name="connsiteY574" fmla="*/ 101600 h 479425"/>
                <a:gd name="connsiteX575" fmla="*/ 47625 w 388938"/>
                <a:gd name="connsiteY575" fmla="*/ 103188 h 479425"/>
                <a:gd name="connsiteX576" fmla="*/ 47625 w 388938"/>
                <a:gd name="connsiteY576" fmla="*/ 101600 h 479425"/>
                <a:gd name="connsiteX577" fmla="*/ 47625 w 388938"/>
                <a:gd name="connsiteY577" fmla="*/ 100013 h 479425"/>
                <a:gd name="connsiteX578" fmla="*/ 47625 w 388938"/>
                <a:gd name="connsiteY578" fmla="*/ 96838 h 479425"/>
                <a:gd name="connsiteX579" fmla="*/ 44450 w 388938"/>
                <a:gd name="connsiteY579" fmla="*/ 96838 h 479425"/>
                <a:gd name="connsiteX580" fmla="*/ 44450 w 388938"/>
                <a:gd name="connsiteY580" fmla="*/ 95250 h 479425"/>
                <a:gd name="connsiteX581" fmla="*/ 42863 w 388938"/>
                <a:gd name="connsiteY581" fmla="*/ 92075 h 479425"/>
                <a:gd name="connsiteX582" fmla="*/ 41275 w 388938"/>
                <a:gd name="connsiteY582" fmla="*/ 92075 h 479425"/>
                <a:gd name="connsiteX583" fmla="*/ 41275 w 388938"/>
                <a:gd name="connsiteY583" fmla="*/ 90488 h 479425"/>
                <a:gd name="connsiteX584" fmla="*/ 38100 w 388938"/>
                <a:gd name="connsiteY584" fmla="*/ 87313 h 479425"/>
                <a:gd name="connsiteX585" fmla="*/ 36513 w 388938"/>
                <a:gd name="connsiteY585" fmla="*/ 87313 h 479425"/>
                <a:gd name="connsiteX586" fmla="*/ 33338 w 388938"/>
                <a:gd name="connsiteY586" fmla="*/ 90488 h 479425"/>
                <a:gd name="connsiteX587" fmla="*/ 31750 w 388938"/>
                <a:gd name="connsiteY587" fmla="*/ 90488 h 479425"/>
                <a:gd name="connsiteX588" fmla="*/ 28575 w 388938"/>
                <a:gd name="connsiteY588" fmla="*/ 90488 h 479425"/>
                <a:gd name="connsiteX589" fmla="*/ 28575 w 388938"/>
                <a:gd name="connsiteY589" fmla="*/ 87313 h 479425"/>
                <a:gd name="connsiteX590" fmla="*/ 33338 w 388938"/>
                <a:gd name="connsiteY590" fmla="*/ 87313 h 479425"/>
                <a:gd name="connsiteX591" fmla="*/ 31750 w 388938"/>
                <a:gd name="connsiteY591" fmla="*/ 85725 h 479425"/>
                <a:gd name="connsiteX592" fmla="*/ 31750 w 388938"/>
                <a:gd name="connsiteY592" fmla="*/ 84138 h 479425"/>
                <a:gd name="connsiteX593" fmla="*/ 31750 w 388938"/>
                <a:gd name="connsiteY593" fmla="*/ 80963 h 479425"/>
                <a:gd name="connsiteX594" fmla="*/ 28575 w 388938"/>
                <a:gd name="connsiteY594" fmla="*/ 80963 h 479425"/>
                <a:gd name="connsiteX595" fmla="*/ 26988 w 388938"/>
                <a:gd name="connsiteY595" fmla="*/ 80963 h 479425"/>
                <a:gd name="connsiteX596" fmla="*/ 25400 w 388938"/>
                <a:gd name="connsiteY596" fmla="*/ 79375 h 479425"/>
                <a:gd name="connsiteX597" fmla="*/ 26988 w 388938"/>
                <a:gd name="connsiteY597" fmla="*/ 79375 h 479425"/>
                <a:gd name="connsiteX598" fmla="*/ 26988 w 388938"/>
                <a:gd name="connsiteY598" fmla="*/ 76200 h 479425"/>
                <a:gd name="connsiteX599" fmla="*/ 26988 w 388938"/>
                <a:gd name="connsiteY599" fmla="*/ 74613 h 479425"/>
                <a:gd name="connsiteX600" fmla="*/ 25400 w 388938"/>
                <a:gd name="connsiteY600" fmla="*/ 73025 h 479425"/>
                <a:gd name="connsiteX601" fmla="*/ 22225 w 388938"/>
                <a:gd name="connsiteY601" fmla="*/ 69850 h 479425"/>
                <a:gd name="connsiteX602" fmla="*/ 20638 w 388938"/>
                <a:gd name="connsiteY602" fmla="*/ 69850 h 479425"/>
                <a:gd name="connsiteX603" fmla="*/ 17463 w 388938"/>
                <a:gd name="connsiteY603" fmla="*/ 68263 h 479425"/>
                <a:gd name="connsiteX604" fmla="*/ 15875 w 388938"/>
                <a:gd name="connsiteY604" fmla="*/ 65088 h 479425"/>
                <a:gd name="connsiteX605" fmla="*/ 14288 w 388938"/>
                <a:gd name="connsiteY605" fmla="*/ 65088 h 479425"/>
                <a:gd name="connsiteX606" fmla="*/ 14288 w 388938"/>
                <a:gd name="connsiteY606" fmla="*/ 63500 h 479425"/>
                <a:gd name="connsiteX607" fmla="*/ 17463 w 388938"/>
                <a:gd name="connsiteY607" fmla="*/ 63500 h 479425"/>
                <a:gd name="connsiteX608" fmla="*/ 20638 w 388938"/>
                <a:gd name="connsiteY608" fmla="*/ 63500 h 479425"/>
                <a:gd name="connsiteX609" fmla="*/ 22225 w 388938"/>
                <a:gd name="connsiteY609" fmla="*/ 65088 h 479425"/>
                <a:gd name="connsiteX610" fmla="*/ 25400 w 388938"/>
                <a:gd name="connsiteY610" fmla="*/ 69850 h 479425"/>
                <a:gd name="connsiteX611" fmla="*/ 26988 w 388938"/>
                <a:gd name="connsiteY611" fmla="*/ 69850 h 479425"/>
                <a:gd name="connsiteX612" fmla="*/ 28575 w 388938"/>
                <a:gd name="connsiteY612" fmla="*/ 73025 h 479425"/>
                <a:gd name="connsiteX613" fmla="*/ 31750 w 388938"/>
                <a:gd name="connsiteY613" fmla="*/ 73025 h 479425"/>
                <a:gd name="connsiteX614" fmla="*/ 33338 w 388938"/>
                <a:gd name="connsiteY614" fmla="*/ 73025 h 479425"/>
                <a:gd name="connsiteX615" fmla="*/ 31750 w 388938"/>
                <a:gd name="connsiteY615" fmla="*/ 74613 h 479425"/>
                <a:gd name="connsiteX616" fmla="*/ 31750 w 388938"/>
                <a:gd name="connsiteY616" fmla="*/ 76200 h 479425"/>
                <a:gd name="connsiteX617" fmla="*/ 33338 w 388938"/>
                <a:gd name="connsiteY617" fmla="*/ 76200 h 479425"/>
                <a:gd name="connsiteX618" fmla="*/ 36513 w 388938"/>
                <a:gd name="connsiteY618" fmla="*/ 76200 h 479425"/>
                <a:gd name="connsiteX619" fmla="*/ 38100 w 388938"/>
                <a:gd name="connsiteY619" fmla="*/ 76200 h 479425"/>
                <a:gd name="connsiteX620" fmla="*/ 38100 w 388938"/>
                <a:gd name="connsiteY620" fmla="*/ 74613 h 479425"/>
                <a:gd name="connsiteX621" fmla="*/ 38100 w 388938"/>
                <a:gd name="connsiteY621" fmla="*/ 73025 h 479425"/>
                <a:gd name="connsiteX622" fmla="*/ 41275 w 388938"/>
                <a:gd name="connsiteY622" fmla="*/ 73025 h 479425"/>
                <a:gd name="connsiteX623" fmla="*/ 41275 w 388938"/>
                <a:gd name="connsiteY623" fmla="*/ 74613 h 479425"/>
                <a:gd name="connsiteX624" fmla="*/ 41275 w 388938"/>
                <a:gd name="connsiteY624" fmla="*/ 76200 h 479425"/>
                <a:gd name="connsiteX625" fmla="*/ 41275 w 388938"/>
                <a:gd name="connsiteY625" fmla="*/ 79375 h 479425"/>
                <a:gd name="connsiteX626" fmla="*/ 41275 w 388938"/>
                <a:gd name="connsiteY626" fmla="*/ 80963 h 479425"/>
                <a:gd name="connsiteX627" fmla="*/ 42863 w 388938"/>
                <a:gd name="connsiteY627" fmla="*/ 80963 h 479425"/>
                <a:gd name="connsiteX628" fmla="*/ 42863 w 388938"/>
                <a:gd name="connsiteY628" fmla="*/ 84138 h 479425"/>
                <a:gd name="connsiteX629" fmla="*/ 44450 w 388938"/>
                <a:gd name="connsiteY629" fmla="*/ 84138 h 479425"/>
                <a:gd name="connsiteX630" fmla="*/ 44450 w 388938"/>
                <a:gd name="connsiteY630" fmla="*/ 80963 h 479425"/>
                <a:gd name="connsiteX631" fmla="*/ 42863 w 388938"/>
                <a:gd name="connsiteY631" fmla="*/ 80963 h 479425"/>
                <a:gd name="connsiteX632" fmla="*/ 42863 w 388938"/>
                <a:gd name="connsiteY632" fmla="*/ 79375 h 479425"/>
                <a:gd name="connsiteX633" fmla="*/ 44450 w 388938"/>
                <a:gd name="connsiteY633" fmla="*/ 79375 h 479425"/>
                <a:gd name="connsiteX634" fmla="*/ 49213 w 388938"/>
                <a:gd name="connsiteY634" fmla="*/ 80963 h 479425"/>
                <a:gd name="connsiteX635" fmla="*/ 53975 w 388938"/>
                <a:gd name="connsiteY635" fmla="*/ 85725 h 479425"/>
                <a:gd name="connsiteX636" fmla="*/ 53975 w 388938"/>
                <a:gd name="connsiteY636" fmla="*/ 84138 h 479425"/>
                <a:gd name="connsiteX637" fmla="*/ 53975 w 388938"/>
                <a:gd name="connsiteY637" fmla="*/ 80963 h 479425"/>
                <a:gd name="connsiteX638" fmla="*/ 53975 w 388938"/>
                <a:gd name="connsiteY638" fmla="*/ 79375 h 479425"/>
                <a:gd name="connsiteX639" fmla="*/ 57150 w 388938"/>
                <a:gd name="connsiteY639" fmla="*/ 79375 h 479425"/>
                <a:gd name="connsiteX640" fmla="*/ 57150 w 388938"/>
                <a:gd name="connsiteY640" fmla="*/ 76200 h 479425"/>
                <a:gd name="connsiteX641" fmla="*/ 57150 w 388938"/>
                <a:gd name="connsiteY641" fmla="*/ 74613 h 479425"/>
                <a:gd name="connsiteX642" fmla="*/ 57150 w 388938"/>
                <a:gd name="connsiteY642" fmla="*/ 73025 h 479425"/>
                <a:gd name="connsiteX643" fmla="*/ 58738 w 388938"/>
                <a:gd name="connsiteY643" fmla="*/ 73025 h 479425"/>
                <a:gd name="connsiteX644" fmla="*/ 60325 w 388938"/>
                <a:gd name="connsiteY644" fmla="*/ 74613 h 479425"/>
                <a:gd name="connsiteX645" fmla="*/ 63500 w 388938"/>
                <a:gd name="connsiteY645" fmla="*/ 76200 h 479425"/>
                <a:gd name="connsiteX646" fmla="*/ 63500 w 388938"/>
                <a:gd name="connsiteY646" fmla="*/ 79375 h 479425"/>
                <a:gd name="connsiteX647" fmla="*/ 65088 w 388938"/>
                <a:gd name="connsiteY647" fmla="*/ 79375 h 479425"/>
                <a:gd name="connsiteX648" fmla="*/ 68263 w 388938"/>
                <a:gd name="connsiteY648" fmla="*/ 80963 h 479425"/>
                <a:gd name="connsiteX649" fmla="*/ 69850 w 388938"/>
                <a:gd name="connsiteY649" fmla="*/ 84138 h 479425"/>
                <a:gd name="connsiteX650" fmla="*/ 73025 w 388938"/>
                <a:gd name="connsiteY650" fmla="*/ 84138 h 479425"/>
                <a:gd name="connsiteX651" fmla="*/ 74613 w 388938"/>
                <a:gd name="connsiteY651" fmla="*/ 85725 h 479425"/>
                <a:gd name="connsiteX652" fmla="*/ 74613 w 388938"/>
                <a:gd name="connsiteY652" fmla="*/ 87313 h 479425"/>
                <a:gd name="connsiteX653" fmla="*/ 76200 w 388938"/>
                <a:gd name="connsiteY653" fmla="*/ 85725 h 479425"/>
                <a:gd name="connsiteX654" fmla="*/ 76200 w 388938"/>
                <a:gd name="connsiteY654" fmla="*/ 84138 h 479425"/>
                <a:gd name="connsiteX655" fmla="*/ 74613 w 388938"/>
                <a:gd name="connsiteY655" fmla="*/ 84138 h 479425"/>
                <a:gd name="connsiteX656" fmla="*/ 74613 w 388938"/>
                <a:gd name="connsiteY656" fmla="*/ 80963 h 479425"/>
                <a:gd name="connsiteX657" fmla="*/ 76200 w 388938"/>
                <a:gd name="connsiteY657" fmla="*/ 80963 h 479425"/>
                <a:gd name="connsiteX658" fmla="*/ 79375 w 388938"/>
                <a:gd name="connsiteY658" fmla="*/ 85725 h 479425"/>
                <a:gd name="connsiteX659" fmla="*/ 84138 w 388938"/>
                <a:gd name="connsiteY659" fmla="*/ 87313 h 479425"/>
                <a:gd name="connsiteX660" fmla="*/ 90488 w 388938"/>
                <a:gd name="connsiteY660" fmla="*/ 92075 h 479425"/>
                <a:gd name="connsiteX661" fmla="*/ 92075 w 388938"/>
                <a:gd name="connsiteY661" fmla="*/ 92075 h 479425"/>
                <a:gd name="connsiteX662" fmla="*/ 92075 w 388938"/>
                <a:gd name="connsiteY662" fmla="*/ 90488 h 479425"/>
                <a:gd name="connsiteX663" fmla="*/ 90488 w 388938"/>
                <a:gd name="connsiteY663" fmla="*/ 90488 h 479425"/>
                <a:gd name="connsiteX664" fmla="*/ 90488 w 388938"/>
                <a:gd name="connsiteY664" fmla="*/ 87313 h 479425"/>
                <a:gd name="connsiteX665" fmla="*/ 88900 w 388938"/>
                <a:gd name="connsiteY665" fmla="*/ 85725 h 479425"/>
                <a:gd name="connsiteX666" fmla="*/ 85725 w 388938"/>
                <a:gd name="connsiteY666" fmla="*/ 85725 h 479425"/>
                <a:gd name="connsiteX667" fmla="*/ 85725 w 388938"/>
                <a:gd name="connsiteY667" fmla="*/ 84138 h 479425"/>
                <a:gd name="connsiteX668" fmla="*/ 84138 w 388938"/>
                <a:gd name="connsiteY668" fmla="*/ 80963 h 479425"/>
                <a:gd name="connsiteX669" fmla="*/ 80963 w 388938"/>
                <a:gd name="connsiteY669" fmla="*/ 79375 h 479425"/>
                <a:gd name="connsiteX670" fmla="*/ 80963 w 388938"/>
                <a:gd name="connsiteY670" fmla="*/ 76200 h 479425"/>
                <a:gd name="connsiteX671" fmla="*/ 76200 w 388938"/>
                <a:gd name="connsiteY671" fmla="*/ 74613 h 479425"/>
                <a:gd name="connsiteX672" fmla="*/ 74613 w 388938"/>
                <a:gd name="connsiteY672" fmla="*/ 73025 h 479425"/>
                <a:gd name="connsiteX673" fmla="*/ 74613 w 388938"/>
                <a:gd name="connsiteY673" fmla="*/ 69850 h 479425"/>
                <a:gd name="connsiteX674" fmla="*/ 76200 w 388938"/>
                <a:gd name="connsiteY674" fmla="*/ 73025 h 479425"/>
                <a:gd name="connsiteX675" fmla="*/ 80963 w 388938"/>
                <a:gd name="connsiteY675" fmla="*/ 74613 h 479425"/>
                <a:gd name="connsiteX676" fmla="*/ 84138 w 388938"/>
                <a:gd name="connsiteY676" fmla="*/ 76200 h 479425"/>
                <a:gd name="connsiteX677" fmla="*/ 85725 w 388938"/>
                <a:gd name="connsiteY677" fmla="*/ 79375 h 479425"/>
                <a:gd name="connsiteX678" fmla="*/ 88900 w 388938"/>
                <a:gd name="connsiteY678" fmla="*/ 79375 h 479425"/>
                <a:gd name="connsiteX679" fmla="*/ 88900 w 388938"/>
                <a:gd name="connsiteY679" fmla="*/ 80963 h 479425"/>
                <a:gd name="connsiteX680" fmla="*/ 90488 w 388938"/>
                <a:gd name="connsiteY680" fmla="*/ 80963 h 479425"/>
                <a:gd name="connsiteX681" fmla="*/ 90488 w 388938"/>
                <a:gd name="connsiteY681" fmla="*/ 79375 h 479425"/>
                <a:gd name="connsiteX682" fmla="*/ 88900 w 388938"/>
                <a:gd name="connsiteY682" fmla="*/ 79375 h 479425"/>
                <a:gd name="connsiteX683" fmla="*/ 85725 w 388938"/>
                <a:gd name="connsiteY683" fmla="*/ 76200 h 479425"/>
                <a:gd name="connsiteX684" fmla="*/ 88900 w 388938"/>
                <a:gd name="connsiteY684" fmla="*/ 76200 h 479425"/>
                <a:gd name="connsiteX685" fmla="*/ 92075 w 388938"/>
                <a:gd name="connsiteY685" fmla="*/ 79375 h 479425"/>
                <a:gd name="connsiteX686" fmla="*/ 95250 w 388938"/>
                <a:gd name="connsiteY686" fmla="*/ 80963 h 479425"/>
                <a:gd name="connsiteX687" fmla="*/ 96838 w 388938"/>
                <a:gd name="connsiteY687" fmla="*/ 84138 h 479425"/>
                <a:gd name="connsiteX688" fmla="*/ 100013 w 388938"/>
                <a:gd name="connsiteY688" fmla="*/ 84138 h 479425"/>
                <a:gd name="connsiteX689" fmla="*/ 101600 w 388938"/>
                <a:gd name="connsiteY689" fmla="*/ 84138 h 479425"/>
                <a:gd name="connsiteX690" fmla="*/ 104775 w 388938"/>
                <a:gd name="connsiteY690" fmla="*/ 85725 h 479425"/>
                <a:gd name="connsiteX691" fmla="*/ 104775 w 388938"/>
                <a:gd name="connsiteY691" fmla="*/ 87313 h 479425"/>
                <a:gd name="connsiteX692" fmla="*/ 106363 w 388938"/>
                <a:gd name="connsiteY692" fmla="*/ 87313 h 479425"/>
                <a:gd name="connsiteX693" fmla="*/ 107950 w 388938"/>
                <a:gd name="connsiteY693" fmla="*/ 85725 h 479425"/>
                <a:gd name="connsiteX694" fmla="*/ 111125 w 388938"/>
                <a:gd name="connsiteY694" fmla="*/ 87313 h 479425"/>
                <a:gd name="connsiteX695" fmla="*/ 112713 w 388938"/>
                <a:gd name="connsiteY695" fmla="*/ 87313 h 479425"/>
                <a:gd name="connsiteX696" fmla="*/ 112713 w 388938"/>
                <a:gd name="connsiteY696" fmla="*/ 85725 h 479425"/>
                <a:gd name="connsiteX697" fmla="*/ 111125 w 388938"/>
                <a:gd name="connsiteY697" fmla="*/ 85725 h 479425"/>
                <a:gd name="connsiteX698" fmla="*/ 111125 w 388938"/>
                <a:gd name="connsiteY698" fmla="*/ 84138 h 479425"/>
                <a:gd name="connsiteX699" fmla="*/ 112713 w 388938"/>
                <a:gd name="connsiteY699" fmla="*/ 84138 h 479425"/>
                <a:gd name="connsiteX700" fmla="*/ 115888 w 388938"/>
                <a:gd name="connsiteY700" fmla="*/ 84138 h 479425"/>
                <a:gd name="connsiteX701" fmla="*/ 117475 w 388938"/>
                <a:gd name="connsiteY701" fmla="*/ 84138 h 479425"/>
                <a:gd name="connsiteX702" fmla="*/ 117475 w 388938"/>
                <a:gd name="connsiteY702" fmla="*/ 80963 h 479425"/>
                <a:gd name="connsiteX703" fmla="*/ 115888 w 388938"/>
                <a:gd name="connsiteY703" fmla="*/ 80963 h 479425"/>
                <a:gd name="connsiteX704" fmla="*/ 115888 w 388938"/>
                <a:gd name="connsiteY704" fmla="*/ 79375 h 479425"/>
                <a:gd name="connsiteX705" fmla="*/ 112713 w 388938"/>
                <a:gd name="connsiteY705" fmla="*/ 79375 h 479425"/>
                <a:gd name="connsiteX706" fmla="*/ 112713 w 388938"/>
                <a:gd name="connsiteY706" fmla="*/ 76200 h 479425"/>
                <a:gd name="connsiteX707" fmla="*/ 111125 w 388938"/>
                <a:gd name="connsiteY707" fmla="*/ 73025 h 479425"/>
                <a:gd name="connsiteX708" fmla="*/ 107950 w 388938"/>
                <a:gd name="connsiteY708" fmla="*/ 69850 h 479425"/>
                <a:gd name="connsiteX709" fmla="*/ 106363 w 388938"/>
                <a:gd name="connsiteY709" fmla="*/ 68263 h 479425"/>
                <a:gd name="connsiteX710" fmla="*/ 104775 w 388938"/>
                <a:gd name="connsiteY710" fmla="*/ 65088 h 479425"/>
                <a:gd name="connsiteX711" fmla="*/ 106363 w 388938"/>
                <a:gd name="connsiteY711" fmla="*/ 63500 h 479425"/>
                <a:gd name="connsiteX712" fmla="*/ 106363 w 388938"/>
                <a:gd name="connsiteY712" fmla="*/ 60325 h 479425"/>
                <a:gd name="connsiteX713" fmla="*/ 106363 w 388938"/>
                <a:gd name="connsiteY713" fmla="*/ 58738 h 479425"/>
                <a:gd name="connsiteX714" fmla="*/ 104775 w 388938"/>
                <a:gd name="connsiteY714" fmla="*/ 58738 h 479425"/>
                <a:gd name="connsiteX715" fmla="*/ 377825 w 388938"/>
                <a:gd name="connsiteY715" fmla="*/ 0 h 479425"/>
                <a:gd name="connsiteX716" fmla="*/ 379413 w 388938"/>
                <a:gd name="connsiteY716" fmla="*/ 0 h 479425"/>
                <a:gd name="connsiteX717" fmla="*/ 379413 w 388938"/>
                <a:gd name="connsiteY717" fmla="*/ 1588 h 479425"/>
                <a:gd name="connsiteX718" fmla="*/ 377825 w 388938"/>
                <a:gd name="connsiteY718" fmla="*/ 1588 h 47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</a:cxnLst>
              <a:rect l="l" t="t" r="r" b="b"/>
              <a:pathLst>
                <a:path w="388938" h="479425">
                  <a:moveTo>
                    <a:pt x="368300" y="398463"/>
                  </a:moveTo>
                  <a:lnTo>
                    <a:pt x="371475" y="398463"/>
                  </a:lnTo>
                  <a:lnTo>
                    <a:pt x="371475" y="400050"/>
                  </a:lnTo>
                  <a:lnTo>
                    <a:pt x="368300" y="400050"/>
                  </a:lnTo>
                  <a:close/>
                  <a:moveTo>
                    <a:pt x="368300" y="393700"/>
                  </a:moveTo>
                  <a:lnTo>
                    <a:pt x="371475" y="393700"/>
                  </a:lnTo>
                  <a:lnTo>
                    <a:pt x="368300" y="398463"/>
                  </a:lnTo>
                  <a:lnTo>
                    <a:pt x="368300" y="395288"/>
                  </a:lnTo>
                  <a:close/>
                  <a:moveTo>
                    <a:pt x="333376" y="230188"/>
                  </a:moveTo>
                  <a:lnTo>
                    <a:pt x="334963" y="230188"/>
                  </a:lnTo>
                  <a:lnTo>
                    <a:pt x="334169" y="230981"/>
                  </a:lnTo>
                  <a:close/>
                  <a:moveTo>
                    <a:pt x="331788" y="228600"/>
                  </a:moveTo>
                  <a:lnTo>
                    <a:pt x="333376" y="230188"/>
                  </a:lnTo>
                  <a:lnTo>
                    <a:pt x="331788" y="230188"/>
                  </a:lnTo>
                  <a:close/>
                  <a:moveTo>
                    <a:pt x="15875" y="92075"/>
                  </a:moveTo>
                  <a:lnTo>
                    <a:pt x="17463" y="95250"/>
                  </a:lnTo>
                  <a:lnTo>
                    <a:pt x="15875" y="95250"/>
                  </a:lnTo>
                  <a:close/>
                  <a:moveTo>
                    <a:pt x="22225" y="85725"/>
                  </a:moveTo>
                  <a:lnTo>
                    <a:pt x="25400" y="87313"/>
                  </a:lnTo>
                  <a:lnTo>
                    <a:pt x="26988" y="90488"/>
                  </a:lnTo>
                  <a:lnTo>
                    <a:pt x="28575" y="90488"/>
                  </a:lnTo>
                  <a:lnTo>
                    <a:pt x="28575" y="92075"/>
                  </a:lnTo>
                  <a:lnTo>
                    <a:pt x="26988" y="92075"/>
                  </a:lnTo>
                  <a:lnTo>
                    <a:pt x="25400" y="90488"/>
                  </a:lnTo>
                  <a:close/>
                  <a:moveTo>
                    <a:pt x="0" y="80963"/>
                  </a:moveTo>
                  <a:lnTo>
                    <a:pt x="1588" y="84138"/>
                  </a:lnTo>
                  <a:lnTo>
                    <a:pt x="0" y="84138"/>
                  </a:lnTo>
                  <a:close/>
                  <a:moveTo>
                    <a:pt x="15875" y="73025"/>
                  </a:moveTo>
                  <a:lnTo>
                    <a:pt x="17463" y="73025"/>
                  </a:lnTo>
                  <a:lnTo>
                    <a:pt x="20638" y="74613"/>
                  </a:lnTo>
                  <a:lnTo>
                    <a:pt x="22225" y="76200"/>
                  </a:lnTo>
                  <a:lnTo>
                    <a:pt x="25400" y="79375"/>
                  </a:lnTo>
                  <a:lnTo>
                    <a:pt x="22225" y="79375"/>
                  </a:lnTo>
                  <a:lnTo>
                    <a:pt x="20638" y="79375"/>
                  </a:lnTo>
                  <a:lnTo>
                    <a:pt x="17463" y="79375"/>
                  </a:lnTo>
                  <a:lnTo>
                    <a:pt x="17463" y="80963"/>
                  </a:lnTo>
                  <a:lnTo>
                    <a:pt x="15875" y="80963"/>
                  </a:lnTo>
                  <a:lnTo>
                    <a:pt x="14288" y="79375"/>
                  </a:lnTo>
                  <a:lnTo>
                    <a:pt x="14288" y="76200"/>
                  </a:lnTo>
                  <a:lnTo>
                    <a:pt x="11113" y="76200"/>
                  </a:lnTo>
                  <a:lnTo>
                    <a:pt x="11113" y="74613"/>
                  </a:lnTo>
                  <a:lnTo>
                    <a:pt x="14288" y="74613"/>
                  </a:lnTo>
                  <a:lnTo>
                    <a:pt x="15875" y="76200"/>
                  </a:lnTo>
                  <a:lnTo>
                    <a:pt x="15875" y="74613"/>
                  </a:lnTo>
                  <a:close/>
                  <a:moveTo>
                    <a:pt x="52388" y="65088"/>
                  </a:moveTo>
                  <a:lnTo>
                    <a:pt x="53975" y="65088"/>
                  </a:lnTo>
                  <a:lnTo>
                    <a:pt x="53975" y="73025"/>
                  </a:lnTo>
                  <a:lnTo>
                    <a:pt x="52388" y="69850"/>
                  </a:lnTo>
                  <a:lnTo>
                    <a:pt x="49213" y="68263"/>
                  </a:lnTo>
                  <a:lnTo>
                    <a:pt x="52388" y="68263"/>
                  </a:lnTo>
                  <a:close/>
                  <a:moveTo>
                    <a:pt x="11113" y="65088"/>
                  </a:moveTo>
                  <a:lnTo>
                    <a:pt x="14288" y="68263"/>
                  </a:lnTo>
                  <a:lnTo>
                    <a:pt x="14288" y="69850"/>
                  </a:lnTo>
                  <a:lnTo>
                    <a:pt x="15875" y="73025"/>
                  </a:lnTo>
                  <a:lnTo>
                    <a:pt x="14288" y="73025"/>
                  </a:lnTo>
                  <a:lnTo>
                    <a:pt x="11113" y="69850"/>
                  </a:lnTo>
                  <a:lnTo>
                    <a:pt x="9525" y="69850"/>
                  </a:lnTo>
                  <a:lnTo>
                    <a:pt x="6350" y="68263"/>
                  </a:lnTo>
                  <a:lnTo>
                    <a:pt x="9525" y="68263"/>
                  </a:lnTo>
                  <a:lnTo>
                    <a:pt x="11113" y="68263"/>
                  </a:lnTo>
                  <a:close/>
                  <a:moveTo>
                    <a:pt x="68263" y="63500"/>
                  </a:moveTo>
                  <a:lnTo>
                    <a:pt x="69850" y="63500"/>
                  </a:lnTo>
                  <a:lnTo>
                    <a:pt x="73025" y="63500"/>
                  </a:lnTo>
                  <a:lnTo>
                    <a:pt x="73025" y="65088"/>
                  </a:lnTo>
                  <a:lnTo>
                    <a:pt x="74613" y="65088"/>
                  </a:lnTo>
                  <a:lnTo>
                    <a:pt x="74613" y="68263"/>
                  </a:lnTo>
                  <a:lnTo>
                    <a:pt x="74613" y="69850"/>
                  </a:lnTo>
                  <a:close/>
                  <a:moveTo>
                    <a:pt x="9525" y="63500"/>
                  </a:moveTo>
                  <a:lnTo>
                    <a:pt x="11113" y="65088"/>
                  </a:lnTo>
                  <a:lnTo>
                    <a:pt x="9525" y="65088"/>
                  </a:lnTo>
                  <a:close/>
                  <a:moveTo>
                    <a:pt x="106363" y="57150"/>
                  </a:moveTo>
                  <a:lnTo>
                    <a:pt x="107950" y="58738"/>
                  </a:lnTo>
                  <a:lnTo>
                    <a:pt x="111125" y="58738"/>
                  </a:lnTo>
                  <a:lnTo>
                    <a:pt x="112713" y="60325"/>
                  </a:lnTo>
                  <a:lnTo>
                    <a:pt x="112713" y="63500"/>
                  </a:lnTo>
                  <a:lnTo>
                    <a:pt x="112713" y="65088"/>
                  </a:lnTo>
                  <a:lnTo>
                    <a:pt x="115888" y="65088"/>
                  </a:lnTo>
                  <a:lnTo>
                    <a:pt x="115888" y="68263"/>
                  </a:lnTo>
                  <a:lnTo>
                    <a:pt x="117475" y="68263"/>
                  </a:lnTo>
                  <a:lnTo>
                    <a:pt x="119063" y="68263"/>
                  </a:lnTo>
                  <a:lnTo>
                    <a:pt x="117475" y="65088"/>
                  </a:lnTo>
                  <a:lnTo>
                    <a:pt x="117475" y="63500"/>
                  </a:lnTo>
                  <a:lnTo>
                    <a:pt x="115888" y="58738"/>
                  </a:lnTo>
                  <a:lnTo>
                    <a:pt x="117475" y="60325"/>
                  </a:lnTo>
                  <a:lnTo>
                    <a:pt x="119063" y="60325"/>
                  </a:lnTo>
                  <a:lnTo>
                    <a:pt x="122238" y="60325"/>
                  </a:lnTo>
                  <a:lnTo>
                    <a:pt x="123825" y="60325"/>
                  </a:lnTo>
                  <a:lnTo>
                    <a:pt x="127000" y="63500"/>
                  </a:lnTo>
                  <a:lnTo>
                    <a:pt x="127000" y="65088"/>
                  </a:lnTo>
                  <a:lnTo>
                    <a:pt x="128588" y="65088"/>
                  </a:lnTo>
                  <a:lnTo>
                    <a:pt x="128588" y="68263"/>
                  </a:lnTo>
                  <a:lnTo>
                    <a:pt x="131763" y="68263"/>
                  </a:lnTo>
                  <a:lnTo>
                    <a:pt x="133350" y="69850"/>
                  </a:lnTo>
                  <a:lnTo>
                    <a:pt x="133350" y="68263"/>
                  </a:lnTo>
                  <a:lnTo>
                    <a:pt x="131763" y="65088"/>
                  </a:lnTo>
                  <a:lnTo>
                    <a:pt x="133350" y="65088"/>
                  </a:lnTo>
                  <a:lnTo>
                    <a:pt x="134938" y="68263"/>
                  </a:lnTo>
                  <a:lnTo>
                    <a:pt x="138113" y="69850"/>
                  </a:lnTo>
                  <a:lnTo>
                    <a:pt x="134938" y="69850"/>
                  </a:lnTo>
                  <a:lnTo>
                    <a:pt x="134938" y="73025"/>
                  </a:lnTo>
                  <a:lnTo>
                    <a:pt x="138113" y="73025"/>
                  </a:lnTo>
                  <a:lnTo>
                    <a:pt x="139700" y="73025"/>
                  </a:lnTo>
                  <a:lnTo>
                    <a:pt x="142875" y="73025"/>
                  </a:lnTo>
                  <a:lnTo>
                    <a:pt x="147638" y="76200"/>
                  </a:lnTo>
                  <a:lnTo>
                    <a:pt x="149225" y="79375"/>
                  </a:lnTo>
                  <a:lnTo>
                    <a:pt x="150813" y="79375"/>
                  </a:lnTo>
                  <a:lnTo>
                    <a:pt x="153988" y="80963"/>
                  </a:lnTo>
                  <a:lnTo>
                    <a:pt x="155575" y="85725"/>
                  </a:lnTo>
                  <a:lnTo>
                    <a:pt x="158750" y="87313"/>
                  </a:lnTo>
                  <a:lnTo>
                    <a:pt x="160338" y="87313"/>
                  </a:lnTo>
                  <a:lnTo>
                    <a:pt x="163513" y="90488"/>
                  </a:lnTo>
                  <a:lnTo>
                    <a:pt x="165100" y="90488"/>
                  </a:lnTo>
                  <a:lnTo>
                    <a:pt x="166688" y="92075"/>
                  </a:lnTo>
                  <a:lnTo>
                    <a:pt x="169863" y="92075"/>
                  </a:lnTo>
                  <a:lnTo>
                    <a:pt x="171450" y="96838"/>
                  </a:lnTo>
                  <a:lnTo>
                    <a:pt x="174625" y="101600"/>
                  </a:lnTo>
                  <a:lnTo>
                    <a:pt x="176213" y="101600"/>
                  </a:lnTo>
                  <a:lnTo>
                    <a:pt x="179388" y="103188"/>
                  </a:lnTo>
                  <a:lnTo>
                    <a:pt x="179388" y="106363"/>
                  </a:lnTo>
                  <a:lnTo>
                    <a:pt x="180975" y="106363"/>
                  </a:lnTo>
                  <a:lnTo>
                    <a:pt x="180975" y="107950"/>
                  </a:lnTo>
                  <a:lnTo>
                    <a:pt x="182563" y="107950"/>
                  </a:lnTo>
                  <a:lnTo>
                    <a:pt x="182563" y="111125"/>
                  </a:lnTo>
                  <a:lnTo>
                    <a:pt x="185738" y="111125"/>
                  </a:lnTo>
                  <a:lnTo>
                    <a:pt x="185738" y="107950"/>
                  </a:lnTo>
                  <a:lnTo>
                    <a:pt x="187325" y="107950"/>
                  </a:lnTo>
                  <a:lnTo>
                    <a:pt x="190500" y="107950"/>
                  </a:lnTo>
                  <a:lnTo>
                    <a:pt x="190500" y="111125"/>
                  </a:lnTo>
                  <a:lnTo>
                    <a:pt x="193675" y="112713"/>
                  </a:lnTo>
                  <a:lnTo>
                    <a:pt x="193675" y="115888"/>
                  </a:lnTo>
                  <a:lnTo>
                    <a:pt x="196850" y="115888"/>
                  </a:lnTo>
                  <a:lnTo>
                    <a:pt x="196850" y="117475"/>
                  </a:lnTo>
                  <a:lnTo>
                    <a:pt x="198438" y="119063"/>
                  </a:lnTo>
                  <a:lnTo>
                    <a:pt x="201613" y="122238"/>
                  </a:lnTo>
                  <a:lnTo>
                    <a:pt x="203200" y="122238"/>
                  </a:lnTo>
                  <a:lnTo>
                    <a:pt x="203200" y="123825"/>
                  </a:lnTo>
                  <a:lnTo>
                    <a:pt x="206375" y="127000"/>
                  </a:lnTo>
                  <a:lnTo>
                    <a:pt x="207963" y="127000"/>
                  </a:lnTo>
                  <a:lnTo>
                    <a:pt x="209550" y="128588"/>
                  </a:lnTo>
                  <a:lnTo>
                    <a:pt x="212725" y="131763"/>
                  </a:lnTo>
                  <a:lnTo>
                    <a:pt x="214313" y="133350"/>
                  </a:lnTo>
                  <a:lnTo>
                    <a:pt x="214313" y="134938"/>
                  </a:lnTo>
                  <a:lnTo>
                    <a:pt x="217488" y="138113"/>
                  </a:lnTo>
                  <a:lnTo>
                    <a:pt x="219075" y="138113"/>
                  </a:lnTo>
                  <a:lnTo>
                    <a:pt x="219075" y="139700"/>
                  </a:lnTo>
                  <a:lnTo>
                    <a:pt x="222250" y="142875"/>
                  </a:lnTo>
                  <a:lnTo>
                    <a:pt x="223838" y="144463"/>
                  </a:lnTo>
                  <a:lnTo>
                    <a:pt x="225425" y="147638"/>
                  </a:lnTo>
                  <a:lnTo>
                    <a:pt x="228600" y="149225"/>
                  </a:lnTo>
                  <a:lnTo>
                    <a:pt x="230188" y="150813"/>
                  </a:lnTo>
                  <a:lnTo>
                    <a:pt x="234950" y="153988"/>
                  </a:lnTo>
                  <a:lnTo>
                    <a:pt x="238125" y="155575"/>
                  </a:lnTo>
                  <a:lnTo>
                    <a:pt x="239713" y="158750"/>
                  </a:lnTo>
                  <a:lnTo>
                    <a:pt x="244475" y="161925"/>
                  </a:lnTo>
                  <a:lnTo>
                    <a:pt x="250825" y="169863"/>
                  </a:lnTo>
                  <a:lnTo>
                    <a:pt x="254000" y="171450"/>
                  </a:lnTo>
                  <a:lnTo>
                    <a:pt x="255588" y="171450"/>
                  </a:lnTo>
                  <a:lnTo>
                    <a:pt x="257175" y="174625"/>
                  </a:lnTo>
                  <a:lnTo>
                    <a:pt x="257175" y="176213"/>
                  </a:lnTo>
                  <a:lnTo>
                    <a:pt x="257175" y="177800"/>
                  </a:lnTo>
                  <a:lnTo>
                    <a:pt x="260350" y="177800"/>
                  </a:lnTo>
                  <a:lnTo>
                    <a:pt x="265113" y="180975"/>
                  </a:lnTo>
                  <a:lnTo>
                    <a:pt x="269875" y="180975"/>
                  </a:lnTo>
                  <a:lnTo>
                    <a:pt x="271463" y="182563"/>
                  </a:lnTo>
                  <a:lnTo>
                    <a:pt x="277813" y="187325"/>
                  </a:lnTo>
                  <a:lnTo>
                    <a:pt x="280988" y="190500"/>
                  </a:lnTo>
                  <a:lnTo>
                    <a:pt x="282575" y="192088"/>
                  </a:lnTo>
                  <a:lnTo>
                    <a:pt x="282575" y="193675"/>
                  </a:lnTo>
                  <a:lnTo>
                    <a:pt x="284163" y="196850"/>
                  </a:lnTo>
                  <a:lnTo>
                    <a:pt x="288925" y="201613"/>
                  </a:lnTo>
                  <a:lnTo>
                    <a:pt x="292100" y="203200"/>
                  </a:lnTo>
                  <a:lnTo>
                    <a:pt x="293688" y="206375"/>
                  </a:lnTo>
                  <a:lnTo>
                    <a:pt x="296863" y="207963"/>
                  </a:lnTo>
                  <a:lnTo>
                    <a:pt x="298450" y="209550"/>
                  </a:lnTo>
                  <a:lnTo>
                    <a:pt x="300038" y="212725"/>
                  </a:lnTo>
                  <a:lnTo>
                    <a:pt x="303213" y="214313"/>
                  </a:lnTo>
                  <a:lnTo>
                    <a:pt x="304800" y="217488"/>
                  </a:lnTo>
                  <a:lnTo>
                    <a:pt x="307975" y="219075"/>
                  </a:lnTo>
                  <a:lnTo>
                    <a:pt x="309563" y="219075"/>
                  </a:lnTo>
                  <a:lnTo>
                    <a:pt x="312738" y="219075"/>
                  </a:lnTo>
                  <a:lnTo>
                    <a:pt x="314325" y="222250"/>
                  </a:lnTo>
                  <a:lnTo>
                    <a:pt x="315913" y="223838"/>
                  </a:lnTo>
                  <a:lnTo>
                    <a:pt x="319088" y="223838"/>
                  </a:lnTo>
                  <a:lnTo>
                    <a:pt x="320675" y="223838"/>
                  </a:lnTo>
                  <a:lnTo>
                    <a:pt x="323850" y="223838"/>
                  </a:lnTo>
                  <a:lnTo>
                    <a:pt x="323850" y="225425"/>
                  </a:lnTo>
                  <a:lnTo>
                    <a:pt x="325438" y="225425"/>
                  </a:lnTo>
                  <a:lnTo>
                    <a:pt x="325438" y="228600"/>
                  </a:lnTo>
                  <a:lnTo>
                    <a:pt x="325438" y="230188"/>
                  </a:lnTo>
                  <a:lnTo>
                    <a:pt x="328613" y="230188"/>
                  </a:lnTo>
                  <a:lnTo>
                    <a:pt x="330200" y="233363"/>
                  </a:lnTo>
                  <a:lnTo>
                    <a:pt x="331788" y="233363"/>
                  </a:lnTo>
                  <a:lnTo>
                    <a:pt x="334169" y="230981"/>
                  </a:lnTo>
                  <a:lnTo>
                    <a:pt x="344488" y="241300"/>
                  </a:lnTo>
                  <a:lnTo>
                    <a:pt x="347663" y="249238"/>
                  </a:lnTo>
                  <a:lnTo>
                    <a:pt x="352425" y="255588"/>
                  </a:lnTo>
                  <a:lnTo>
                    <a:pt x="355600" y="260350"/>
                  </a:lnTo>
                  <a:lnTo>
                    <a:pt x="357188" y="265113"/>
                  </a:lnTo>
                  <a:lnTo>
                    <a:pt x="358775" y="266700"/>
                  </a:lnTo>
                  <a:lnTo>
                    <a:pt x="361950" y="268288"/>
                  </a:lnTo>
                  <a:lnTo>
                    <a:pt x="361950" y="271463"/>
                  </a:lnTo>
                  <a:lnTo>
                    <a:pt x="363538" y="273050"/>
                  </a:lnTo>
                  <a:lnTo>
                    <a:pt x="366713" y="276225"/>
                  </a:lnTo>
                  <a:lnTo>
                    <a:pt x="368300" y="280988"/>
                  </a:lnTo>
                  <a:lnTo>
                    <a:pt x="371475" y="284163"/>
                  </a:lnTo>
                  <a:lnTo>
                    <a:pt x="373063" y="287338"/>
                  </a:lnTo>
                  <a:lnTo>
                    <a:pt x="374650" y="287338"/>
                  </a:lnTo>
                  <a:lnTo>
                    <a:pt x="374650" y="288925"/>
                  </a:lnTo>
                  <a:lnTo>
                    <a:pt x="374650" y="292100"/>
                  </a:lnTo>
                  <a:lnTo>
                    <a:pt x="374650" y="293688"/>
                  </a:lnTo>
                  <a:lnTo>
                    <a:pt x="377826" y="296863"/>
                  </a:lnTo>
                  <a:lnTo>
                    <a:pt x="377826" y="300038"/>
                  </a:lnTo>
                  <a:lnTo>
                    <a:pt x="379413" y="303213"/>
                  </a:lnTo>
                  <a:lnTo>
                    <a:pt x="379413" y="304800"/>
                  </a:lnTo>
                  <a:lnTo>
                    <a:pt x="382588" y="307975"/>
                  </a:lnTo>
                  <a:lnTo>
                    <a:pt x="382588" y="309563"/>
                  </a:lnTo>
                  <a:lnTo>
                    <a:pt x="384176" y="309563"/>
                  </a:lnTo>
                  <a:lnTo>
                    <a:pt x="387350" y="309563"/>
                  </a:lnTo>
                  <a:lnTo>
                    <a:pt x="387350" y="311150"/>
                  </a:lnTo>
                  <a:lnTo>
                    <a:pt x="387350" y="314325"/>
                  </a:lnTo>
                  <a:lnTo>
                    <a:pt x="387350" y="315913"/>
                  </a:lnTo>
                  <a:lnTo>
                    <a:pt x="387350" y="320675"/>
                  </a:lnTo>
                  <a:lnTo>
                    <a:pt x="387350" y="323850"/>
                  </a:lnTo>
                  <a:lnTo>
                    <a:pt x="388938" y="325438"/>
                  </a:lnTo>
                  <a:lnTo>
                    <a:pt x="388938" y="327025"/>
                  </a:lnTo>
                  <a:lnTo>
                    <a:pt x="388938" y="330200"/>
                  </a:lnTo>
                  <a:lnTo>
                    <a:pt x="387350" y="330200"/>
                  </a:lnTo>
                  <a:lnTo>
                    <a:pt x="384176" y="330200"/>
                  </a:lnTo>
                  <a:lnTo>
                    <a:pt x="382588" y="330200"/>
                  </a:lnTo>
                  <a:lnTo>
                    <a:pt x="379413" y="330200"/>
                  </a:lnTo>
                  <a:lnTo>
                    <a:pt x="379413" y="331788"/>
                  </a:lnTo>
                  <a:lnTo>
                    <a:pt x="382588" y="334963"/>
                  </a:lnTo>
                  <a:lnTo>
                    <a:pt x="382588" y="336550"/>
                  </a:lnTo>
                  <a:lnTo>
                    <a:pt x="382588" y="339725"/>
                  </a:lnTo>
                  <a:lnTo>
                    <a:pt x="382588" y="342900"/>
                  </a:lnTo>
                  <a:lnTo>
                    <a:pt x="384176" y="346075"/>
                  </a:lnTo>
                  <a:lnTo>
                    <a:pt x="387350" y="346075"/>
                  </a:lnTo>
                  <a:lnTo>
                    <a:pt x="388938" y="347663"/>
                  </a:lnTo>
                  <a:lnTo>
                    <a:pt x="388938" y="352425"/>
                  </a:lnTo>
                  <a:lnTo>
                    <a:pt x="388938" y="357188"/>
                  </a:lnTo>
                  <a:lnTo>
                    <a:pt x="388938" y="358775"/>
                  </a:lnTo>
                  <a:lnTo>
                    <a:pt x="387350" y="361950"/>
                  </a:lnTo>
                  <a:lnTo>
                    <a:pt x="387350" y="363538"/>
                  </a:lnTo>
                  <a:lnTo>
                    <a:pt x="384176" y="366713"/>
                  </a:lnTo>
                  <a:lnTo>
                    <a:pt x="384176" y="368300"/>
                  </a:lnTo>
                  <a:lnTo>
                    <a:pt x="382588" y="373063"/>
                  </a:lnTo>
                  <a:lnTo>
                    <a:pt x="382588" y="374650"/>
                  </a:lnTo>
                  <a:lnTo>
                    <a:pt x="382588" y="377825"/>
                  </a:lnTo>
                  <a:lnTo>
                    <a:pt x="382588" y="379413"/>
                  </a:lnTo>
                  <a:lnTo>
                    <a:pt x="379413" y="379413"/>
                  </a:lnTo>
                  <a:lnTo>
                    <a:pt x="379413" y="382588"/>
                  </a:lnTo>
                  <a:lnTo>
                    <a:pt x="377826" y="382588"/>
                  </a:lnTo>
                  <a:lnTo>
                    <a:pt x="374650" y="384175"/>
                  </a:lnTo>
                  <a:lnTo>
                    <a:pt x="374650" y="385763"/>
                  </a:lnTo>
                  <a:lnTo>
                    <a:pt x="374650" y="388938"/>
                  </a:lnTo>
                  <a:lnTo>
                    <a:pt x="374650" y="390525"/>
                  </a:lnTo>
                  <a:lnTo>
                    <a:pt x="373063" y="390525"/>
                  </a:lnTo>
                  <a:lnTo>
                    <a:pt x="371475" y="393700"/>
                  </a:lnTo>
                  <a:lnTo>
                    <a:pt x="371475" y="390525"/>
                  </a:lnTo>
                  <a:lnTo>
                    <a:pt x="371475" y="388938"/>
                  </a:lnTo>
                  <a:lnTo>
                    <a:pt x="371475" y="385763"/>
                  </a:lnTo>
                  <a:lnTo>
                    <a:pt x="371475" y="384175"/>
                  </a:lnTo>
                  <a:lnTo>
                    <a:pt x="371475" y="382588"/>
                  </a:lnTo>
                  <a:lnTo>
                    <a:pt x="371475" y="382588"/>
                  </a:lnTo>
                  <a:lnTo>
                    <a:pt x="368300" y="382588"/>
                  </a:lnTo>
                  <a:lnTo>
                    <a:pt x="366713" y="384175"/>
                  </a:lnTo>
                  <a:lnTo>
                    <a:pt x="366713" y="385763"/>
                  </a:lnTo>
                  <a:lnTo>
                    <a:pt x="363538" y="385763"/>
                  </a:lnTo>
                  <a:lnTo>
                    <a:pt x="363538" y="388938"/>
                  </a:lnTo>
                  <a:lnTo>
                    <a:pt x="361950" y="388938"/>
                  </a:lnTo>
                  <a:lnTo>
                    <a:pt x="361950" y="390525"/>
                  </a:lnTo>
                  <a:lnTo>
                    <a:pt x="361950" y="393700"/>
                  </a:lnTo>
                  <a:lnTo>
                    <a:pt x="358775" y="395288"/>
                  </a:lnTo>
                  <a:lnTo>
                    <a:pt x="358775" y="398463"/>
                  </a:lnTo>
                  <a:lnTo>
                    <a:pt x="358775" y="400050"/>
                  </a:lnTo>
                  <a:lnTo>
                    <a:pt x="357188" y="401638"/>
                  </a:lnTo>
                  <a:lnTo>
                    <a:pt x="357188" y="404813"/>
                  </a:lnTo>
                  <a:lnTo>
                    <a:pt x="355600" y="406400"/>
                  </a:lnTo>
                  <a:lnTo>
                    <a:pt x="357188" y="406400"/>
                  </a:lnTo>
                  <a:lnTo>
                    <a:pt x="357188" y="409575"/>
                  </a:lnTo>
                  <a:lnTo>
                    <a:pt x="357188" y="411163"/>
                  </a:lnTo>
                  <a:lnTo>
                    <a:pt x="357188" y="414338"/>
                  </a:lnTo>
                  <a:lnTo>
                    <a:pt x="355600" y="414338"/>
                  </a:lnTo>
                  <a:lnTo>
                    <a:pt x="352425" y="415925"/>
                  </a:lnTo>
                  <a:lnTo>
                    <a:pt x="352425" y="417513"/>
                  </a:lnTo>
                  <a:lnTo>
                    <a:pt x="350838" y="417513"/>
                  </a:lnTo>
                  <a:lnTo>
                    <a:pt x="350838" y="420688"/>
                  </a:lnTo>
                  <a:lnTo>
                    <a:pt x="347663" y="417513"/>
                  </a:lnTo>
                  <a:lnTo>
                    <a:pt x="350838" y="415925"/>
                  </a:lnTo>
                  <a:lnTo>
                    <a:pt x="352425" y="414338"/>
                  </a:lnTo>
                  <a:lnTo>
                    <a:pt x="352425" y="411163"/>
                  </a:lnTo>
                  <a:lnTo>
                    <a:pt x="352425" y="409575"/>
                  </a:lnTo>
                  <a:lnTo>
                    <a:pt x="355600" y="409575"/>
                  </a:lnTo>
                  <a:lnTo>
                    <a:pt x="352425" y="406400"/>
                  </a:lnTo>
                  <a:lnTo>
                    <a:pt x="350838" y="406400"/>
                  </a:lnTo>
                  <a:lnTo>
                    <a:pt x="350838" y="409575"/>
                  </a:lnTo>
                  <a:lnTo>
                    <a:pt x="350838" y="411163"/>
                  </a:lnTo>
                  <a:lnTo>
                    <a:pt x="347663" y="411163"/>
                  </a:lnTo>
                  <a:lnTo>
                    <a:pt x="346075" y="414338"/>
                  </a:lnTo>
                  <a:lnTo>
                    <a:pt x="346075" y="415925"/>
                  </a:lnTo>
                  <a:lnTo>
                    <a:pt x="346075" y="417513"/>
                  </a:lnTo>
                  <a:lnTo>
                    <a:pt x="344488" y="422275"/>
                  </a:lnTo>
                  <a:lnTo>
                    <a:pt x="341313" y="427038"/>
                  </a:lnTo>
                  <a:lnTo>
                    <a:pt x="341313" y="430213"/>
                  </a:lnTo>
                  <a:lnTo>
                    <a:pt x="339725" y="430213"/>
                  </a:lnTo>
                  <a:lnTo>
                    <a:pt x="339725" y="427038"/>
                  </a:lnTo>
                  <a:lnTo>
                    <a:pt x="339725" y="425450"/>
                  </a:lnTo>
                  <a:lnTo>
                    <a:pt x="336550" y="425450"/>
                  </a:lnTo>
                  <a:lnTo>
                    <a:pt x="334963" y="425450"/>
                  </a:lnTo>
                  <a:lnTo>
                    <a:pt x="331788" y="427038"/>
                  </a:lnTo>
                  <a:lnTo>
                    <a:pt x="331788" y="430213"/>
                  </a:lnTo>
                  <a:lnTo>
                    <a:pt x="331788" y="431800"/>
                  </a:lnTo>
                  <a:lnTo>
                    <a:pt x="330200" y="433388"/>
                  </a:lnTo>
                  <a:lnTo>
                    <a:pt x="330200" y="436563"/>
                  </a:lnTo>
                  <a:lnTo>
                    <a:pt x="328613" y="436563"/>
                  </a:lnTo>
                  <a:lnTo>
                    <a:pt x="325438" y="436563"/>
                  </a:lnTo>
                  <a:lnTo>
                    <a:pt x="325438" y="438150"/>
                  </a:lnTo>
                  <a:lnTo>
                    <a:pt x="325438" y="441325"/>
                  </a:lnTo>
                  <a:lnTo>
                    <a:pt x="323850" y="441325"/>
                  </a:lnTo>
                  <a:lnTo>
                    <a:pt x="323850" y="442913"/>
                  </a:lnTo>
                  <a:lnTo>
                    <a:pt x="320675" y="446088"/>
                  </a:lnTo>
                  <a:lnTo>
                    <a:pt x="320675" y="447675"/>
                  </a:lnTo>
                  <a:lnTo>
                    <a:pt x="320675" y="449263"/>
                  </a:lnTo>
                  <a:lnTo>
                    <a:pt x="320675" y="452438"/>
                  </a:lnTo>
                  <a:lnTo>
                    <a:pt x="319088" y="454025"/>
                  </a:lnTo>
                  <a:lnTo>
                    <a:pt x="315913" y="457200"/>
                  </a:lnTo>
                  <a:lnTo>
                    <a:pt x="315913" y="458788"/>
                  </a:lnTo>
                  <a:lnTo>
                    <a:pt x="315913" y="460375"/>
                  </a:lnTo>
                  <a:lnTo>
                    <a:pt x="314325" y="460375"/>
                  </a:lnTo>
                  <a:lnTo>
                    <a:pt x="309563" y="460375"/>
                  </a:lnTo>
                  <a:lnTo>
                    <a:pt x="309563" y="463550"/>
                  </a:lnTo>
                  <a:lnTo>
                    <a:pt x="307975" y="463550"/>
                  </a:lnTo>
                  <a:lnTo>
                    <a:pt x="307975" y="465138"/>
                  </a:lnTo>
                  <a:lnTo>
                    <a:pt x="304800" y="468313"/>
                  </a:lnTo>
                  <a:lnTo>
                    <a:pt x="303213" y="469900"/>
                  </a:lnTo>
                  <a:lnTo>
                    <a:pt x="300038" y="474663"/>
                  </a:lnTo>
                  <a:lnTo>
                    <a:pt x="300038" y="469900"/>
                  </a:lnTo>
                  <a:lnTo>
                    <a:pt x="298450" y="469900"/>
                  </a:lnTo>
                  <a:lnTo>
                    <a:pt x="296863" y="469900"/>
                  </a:lnTo>
                  <a:lnTo>
                    <a:pt x="296863" y="473075"/>
                  </a:lnTo>
                  <a:lnTo>
                    <a:pt x="293688" y="474663"/>
                  </a:lnTo>
                  <a:lnTo>
                    <a:pt x="293688" y="473075"/>
                  </a:lnTo>
                  <a:lnTo>
                    <a:pt x="293688" y="469900"/>
                  </a:lnTo>
                  <a:lnTo>
                    <a:pt x="292100" y="469900"/>
                  </a:lnTo>
                  <a:lnTo>
                    <a:pt x="288925" y="473075"/>
                  </a:lnTo>
                  <a:lnTo>
                    <a:pt x="288925" y="474663"/>
                  </a:lnTo>
                  <a:lnTo>
                    <a:pt x="287338" y="476250"/>
                  </a:lnTo>
                  <a:lnTo>
                    <a:pt x="284163" y="479425"/>
                  </a:lnTo>
                  <a:lnTo>
                    <a:pt x="284163" y="476250"/>
                  </a:lnTo>
                  <a:lnTo>
                    <a:pt x="284163" y="474663"/>
                  </a:lnTo>
                  <a:lnTo>
                    <a:pt x="282575" y="474663"/>
                  </a:lnTo>
                  <a:lnTo>
                    <a:pt x="282575" y="473075"/>
                  </a:lnTo>
                  <a:lnTo>
                    <a:pt x="282575" y="469900"/>
                  </a:lnTo>
                  <a:lnTo>
                    <a:pt x="282575" y="468313"/>
                  </a:lnTo>
                  <a:lnTo>
                    <a:pt x="280988" y="465138"/>
                  </a:lnTo>
                  <a:lnTo>
                    <a:pt x="277813" y="465138"/>
                  </a:lnTo>
                  <a:lnTo>
                    <a:pt x="277813" y="468313"/>
                  </a:lnTo>
                  <a:lnTo>
                    <a:pt x="277813" y="469900"/>
                  </a:lnTo>
                  <a:lnTo>
                    <a:pt x="276225" y="473075"/>
                  </a:lnTo>
                  <a:lnTo>
                    <a:pt x="276225" y="474663"/>
                  </a:lnTo>
                  <a:lnTo>
                    <a:pt x="273050" y="474663"/>
                  </a:lnTo>
                  <a:lnTo>
                    <a:pt x="273050" y="476250"/>
                  </a:lnTo>
                  <a:lnTo>
                    <a:pt x="271463" y="476250"/>
                  </a:lnTo>
                  <a:lnTo>
                    <a:pt x="271463" y="474663"/>
                  </a:lnTo>
                  <a:lnTo>
                    <a:pt x="271463" y="473075"/>
                  </a:lnTo>
                  <a:lnTo>
                    <a:pt x="269875" y="473075"/>
                  </a:lnTo>
                  <a:lnTo>
                    <a:pt x="266700" y="474663"/>
                  </a:lnTo>
                  <a:lnTo>
                    <a:pt x="266700" y="473075"/>
                  </a:lnTo>
                  <a:lnTo>
                    <a:pt x="261938" y="474663"/>
                  </a:lnTo>
                  <a:lnTo>
                    <a:pt x="261938" y="473075"/>
                  </a:lnTo>
                  <a:lnTo>
                    <a:pt x="261938" y="469900"/>
                  </a:lnTo>
                  <a:lnTo>
                    <a:pt x="261938" y="465138"/>
                  </a:lnTo>
                  <a:lnTo>
                    <a:pt x="261938" y="463550"/>
                  </a:lnTo>
                  <a:lnTo>
                    <a:pt x="260350" y="463550"/>
                  </a:lnTo>
                  <a:lnTo>
                    <a:pt x="260350" y="465138"/>
                  </a:lnTo>
                  <a:lnTo>
                    <a:pt x="257175" y="468313"/>
                  </a:lnTo>
                  <a:lnTo>
                    <a:pt x="255588" y="465138"/>
                  </a:lnTo>
                  <a:lnTo>
                    <a:pt x="255588" y="463550"/>
                  </a:lnTo>
                  <a:lnTo>
                    <a:pt x="255588" y="460375"/>
                  </a:lnTo>
                  <a:lnTo>
                    <a:pt x="254000" y="460375"/>
                  </a:lnTo>
                  <a:lnTo>
                    <a:pt x="254000" y="458788"/>
                  </a:lnTo>
                  <a:lnTo>
                    <a:pt x="254000" y="457200"/>
                  </a:lnTo>
                  <a:lnTo>
                    <a:pt x="250825" y="457200"/>
                  </a:lnTo>
                  <a:lnTo>
                    <a:pt x="250825" y="452438"/>
                  </a:lnTo>
                  <a:lnTo>
                    <a:pt x="249238" y="449263"/>
                  </a:lnTo>
                  <a:lnTo>
                    <a:pt x="249238" y="441325"/>
                  </a:lnTo>
                  <a:lnTo>
                    <a:pt x="244475" y="433388"/>
                  </a:lnTo>
                  <a:lnTo>
                    <a:pt x="239713" y="425450"/>
                  </a:lnTo>
                  <a:lnTo>
                    <a:pt x="234950" y="417513"/>
                  </a:lnTo>
                  <a:lnTo>
                    <a:pt x="230188" y="409575"/>
                  </a:lnTo>
                  <a:lnTo>
                    <a:pt x="228600" y="406400"/>
                  </a:lnTo>
                  <a:lnTo>
                    <a:pt x="230188" y="406400"/>
                  </a:lnTo>
                  <a:lnTo>
                    <a:pt x="230188" y="404813"/>
                  </a:lnTo>
                  <a:lnTo>
                    <a:pt x="233363" y="404813"/>
                  </a:lnTo>
                  <a:lnTo>
                    <a:pt x="234950" y="404813"/>
                  </a:lnTo>
                  <a:lnTo>
                    <a:pt x="234950" y="401638"/>
                  </a:lnTo>
                  <a:lnTo>
                    <a:pt x="233363" y="401638"/>
                  </a:lnTo>
                  <a:lnTo>
                    <a:pt x="230188" y="398463"/>
                  </a:lnTo>
                  <a:lnTo>
                    <a:pt x="228600" y="398463"/>
                  </a:lnTo>
                  <a:lnTo>
                    <a:pt x="228600" y="395288"/>
                  </a:lnTo>
                  <a:lnTo>
                    <a:pt x="228600" y="393700"/>
                  </a:lnTo>
                  <a:lnTo>
                    <a:pt x="225425" y="393700"/>
                  </a:lnTo>
                  <a:lnTo>
                    <a:pt x="225425" y="390525"/>
                  </a:lnTo>
                  <a:lnTo>
                    <a:pt x="225425" y="388938"/>
                  </a:lnTo>
                  <a:lnTo>
                    <a:pt x="223838" y="388938"/>
                  </a:lnTo>
                  <a:lnTo>
                    <a:pt x="222250" y="382588"/>
                  </a:lnTo>
                  <a:lnTo>
                    <a:pt x="219075" y="379413"/>
                  </a:lnTo>
                  <a:lnTo>
                    <a:pt x="217488" y="374650"/>
                  </a:lnTo>
                  <a:lnTo>
                    <a:pt x="214313" y="373063"/>
                  </a:lnTo>
                  <a:lnTo>
                    <a:pt x="214313" y="371475"/>
                  </a:lnTo>
                  <a:lnTo>
                    <a:pt x="212725" y="371475"/>
                  </a:lnTo>
                  <a:lnTo>
                    <a:pt x="212725" y="368300"/>
                  </a:lnTo>
                  <a:lnTo>
                    <a:pt x="212725" y="366713"/>
                  </a:lnTo>
                  <a:lnTo>
                    <a:pt x="209550" y="363538"/>
                  </a:lnTo>
                  <a:lnTo>
                    <a:pt x="207963" y="361950"/>
                  </a:lnTo>
                  <a:lnTo>
                    <a:pt x="206375" y="357188"/>
                  </a:lnTo>
                  <a:lnTo>
                    <a:pt x="203200" y="352425"/>
                  </a:lnTo>
                  <a:lnTo>
                    <a:pt x="201613" y="350838"/>
                  </a:lnTo>
                  <a:lnTo>
                    <a:pt x="198438" y="347663"/>
                  </a:lnTo>
                  <a:lnTo>
                    <a:pt x="196850" y="346075"/>
                  </a:lnTo>
                  <a:lnTo>
                    <a:pt x="193675" y="342900"/>
                  </a:lnTo>
                  <a:lnTo>
                    <a:pt x="193675" y="341313"/>
                  </a:lnTo>
                  <a:lnTo>
                    <a:pt x="193675" y="339725"/>
                  </a:lnTo>
                  <a:lnTo>
                    <a:pt x="193675" y="334963"/>
                  </a:lnTo>
                  <a:lnTo>
                    <a:pt x="192088" y="331788"/>
                  </a:lnTo>
                  <a:lnTo>
                    <a:pt x="192088" y="330200"/>
                  </a:lnTo>
                  <a:lnTo>
                    <a:pt x="190500" y="327025"/>
                  </a:lnTo>
                  <a:lnTo>
                    <a:pt x="190500" y="325438"/>
                  </a:lnTo>
                  <a:lnTo>
                    <a:pt x="187325" y="325438"/>
                  </a:lnTo>
                  <a:lnTo>
                    <a:pt x="187325" y="323850"/>
                  </a:lnTo>
                  <a:lnTo>
                    <a:pt x="185738" y="323850"/>
                  </a:lnTo>
                  <a:lnTo>
                    <a:pt x="185738" y="320675"/>
                  </a:lnTo>
                  <a:lnTo>
                    <a:pt x="182563" y="320675"/>
                  </a:lnTo>
                  <a:lnTo>
                    <a:pt x="182563" y="319088"/>
                  </a:lnTo>
                  <a:lnTo>
                    <a:pt x="179388" y="311150"/>
                  </a:lnTo>
                  <a:lnTo>
                    <a:pt x="171450" y="304800"/>
                  </a:lnTo>
                  <a:lnTo>
                    <a:pt x="166688" y="298450"/>
                  </a:lnTo>
                  <a:lnTo>
                    <a:pt x="163513" y="288925"/>
                  </a:lnTo>
                  <a:lnTo>
                    <a:pt x="160338" y="288925"/>
                  </a:lnTo>
                  <a:lnTo>
                    <a:pt x="160338" y="287338"/>
                  </a:lnTo>
                  <a:lnTo>
                    <a:pt x="158750" y="287338"/>
                  </a:lnTo>
                  <a:lnTo>
                    <a:pt x="155575" y="282575"/>
                  </a:lnTo>
                  <a:lnTo>
                    <a:pt x="153988" y="280988"/>
                  </a:lnTo>
                  <a:lnTo>
                    <a:pt x="149225" y="273050"/>
                  </a:lnTo>
                  <a:lnTo>
                    <a:pt x="147638" y="268288"/>
                  </a:lnTo>
                  <a:lnTo>
                    <a:pt x="144463" y="266700"/>
                  </a:lnTo>
                  <a:lnTo>
                    <a:pt x="142875" y="261938"/>
                  </a:lnTo>
                  <a:lnTo>
                    <a:pt x="139700" y="260350"/>
                  </a:lnTo>
                  <a:lnTo>
                    <a:pt x="134938" y="257175"/>
                  </a:lnTo>
                  <a:lnTo>
                    <a:pt x="133350" y="252413"/>
                  </a:lnTo>
                  <a:lnTo>
                    <a:pt x="131763" y="250825"/>
                  </a:lnTo>
                  <a:lnTo>
                    <a:pt x="128588" y="249238"/>
                  </a:lnTo>
                  <a:lnTo>
                    <a:pt x="128588" y="246063"/>
                  </a:lnTo>
                  <a:lnTo>
                    <a:pt x="131763" y="249238"/>
                  </a:lnTo>
                  <a:lnTo>
                    <a:pt x="131763" y="246063"/>
                  </a:lnTo>
                  <a:lnTo>
                    <a:pt x="131763" y="244475"/>
                  </a:lnTo>
                  <a:lnTo>
                    <a:pt x="128588" y="241300"/>
                  </a:lnTo>
                  <a:lnTo>
                    <a:pt x="127000" y="241300"/>
                  </a:lnTo>
                  <a:lnTo>
                    <a:pt x="127000" y="239713"/>
                  </a:lnTo>
                  <a:lnTo>
                    <a:pt x="123825" y="236538"/>
                  </a:lnTo>
                  <a:lnTo>
                    <a:pt x="123825" y="234950"/>
                  </a:lnTo>
                  <a:lnTo>
                    <a:pt x="115888" y="223838"/>
                  </a:lnTo>
                  <a:lnTo>
                    <a:pt x="115888" y="222250"/>
                  </a:lnTo>
                  <a:lnTo>
                    <a:pt x="112713" y="222250"/>
                  </a:lnTo>
                  <a:lnTo>
                    <a:pt x="112713" y="219075"/>
                  </a:lnTo>
                  <a:lnTo>
                    <a:pt x="111125" y="219075"/>
                  </a:lnTo>
                  <a:lnTo>
                    <a:pt x="107950" y="219075"/>
                  </a:lnTo>
                  <a:lnTo>
                    <a:pt x="106363" y="217488"/>
                  </a:lnTo>
                  <a:lnTo>
                    <a:pt x="106363" y="214313"/>
                  </a:lnTo>
                  <a:lnTo>
                    <a:pt x="106363" y="212725"/>
                  </a:lnTo>
                  <a:lnTo>
                    <a:pt x="104775" y="212725"/>
                  </a:lnTo>
                  <a:lnTo>
                    <a:pt x="101600" y="209550"/>
                  </a:lnTo>
                  <a:lnTo>
                    <a:pt x="101600" y="207963"/>
                  </a:lnTo>
                  <a:lnTo>
                    <a:pt x="100013" y="207963"/>
                  </a:lnTo>
                  <a:lnTo>
                    <a:pt x="100013" y="206375"/>
                  </a:lnTo>
                  <a:lnTo>
                    <a:pt x="90488" y="192088"/>
                  </a:lnTo>
                  <a:lnTo>
                    <a:pt x="85725" y="187325"/>
                  </a:lnTo>
                  <a:lnTo>
                    <a:pt x="80963" y="180975"/>
                  </a:lnTo>
                  <a:lnTo>
                    <a:pt x="79375" y="180975"/>
                  </a:lnTo>
                  <a:lnTo>
                    <a:pt x="79375" y="177800"/>
                  </a:lnTo>
                  <a:lnTo>
                    <a:pt x="76200" y="177800"/>
                  </a:lnTo>
                  <a:lnTo>
                    <a:pt x="76200" y="174625"/>
                  </a:lnTo>
                  <a:lnTo>
                    <a:pt x="73025" y="169863"/>
                  </a:lnTo>
                  <a:lnTo>
                    <a:pt x="68263" y="165100"/>
                  </a:lnTo>
                  <a:lnTo>
                    <a:pt x="63500" y="160338"/>
                  </a:lnTo>
                  <a:lnTo>
                    <a:pt x="58738" y="155575"/>
                  </a:lnTo>
                  <a:lnTo>
                    <a:pt x="58738" y="153988"/>
                  </a:lnTo>
                  <a:lnTo>
                    <a:pt x="57150" y="153988"/>
                  </a:lnTo>
                  <a:lnTo>
                    <a:pt x="57150" y="150813"/>
                  </a:lnTo>
                  <a:lnTo>
                    <a:pt x="53975" y="150813"/>
                  </a:lnTo>
                  <a:lnTo>
                    <a:pt x="53975" y="149225"/>
                  </a:lnTo>
                  <a:lnTo>
                    <a:pt x="52388" y="147638"/>
                  </a:lnTo>
                  <a:lnTo>
                    <a:pt x="52388" y="144463"/>
                  </a:lnTo>
                  <a:lnTo>
                    <a:pt x="49213" y="142875"/>
                  </a:lnTo>
                  <a:lnTo>
                    <a:pt x="47625" y="139700"/>
                  </a:lnTo>
                  <a:lnTo>
                    <a:pt x="47625" y="138113"/>
                  </a:lnTo>
                  <a:lnTo>
                    <a:pt x="44450" y="134938"/>
                  </a:lnTo>
                  <a:lnTo>
                    <a:pt x="42863" y="134938"/>
                  </a:lnTo>
                  <a:lnTo>
                    <a:pt x="41275" y="133350"/>
                  </a:lnTo>
                  <a:lnTo>
                    <a:pt x="41275" y="131763"/>
                  </a:lnTo>
                  <a:lnTo>
                    <a:pt x="36513" y="128588"/>
                  </a:lnTo>
                  <a:lnTo>
                    <a:pt x="33338" y="127000"/>
                  </a:lnTo>
                  <a:lnTo>
                    <a:pt x="31750" y="123825"/>
                  </a:lnTo>
                  <a:lnTo>
                    <a:pt x="26988" y="123825"/>
                  </a:lnTo>
                  <a:lnTo>
                    <a:pt x="26988" y="122238"/>
                  </a:lnTo>
                  <a:lnTo>
                    <a:pt x="25400" y="119063"/>
                  </a:lnTo>
                  <a:lnTo>
                    <a:pt x="25400" y="117475"/>
                  </a:lnTo>
                  <a:lnTo>
                    <a:pt x="25400" y="115888"/>
                  </a:lnTo>
                  <a:lnTo>
                    <a:pt x="25400" y="112713"/>
                  </a:lnTo>
                  <a:lnTo>
                    <a:pt x="22225" y="112713"/>
                  </a:lnTo>
                  <a:lnTo>
                    <a:pt x="20638" y="112713"/>
                  </a:lnTo>
                  <a:lnTo>
                    <a:pt x="20638" y="111125"/>
                  </a:lnTo>
                  <a:lnTo>
                    <a:pt x="17463" y="111125"/>
                  </a:lnTo>
                  <a:lnTo>
                    <a:pt x="17463" y="107950"/>
                  </a:lnTo>
                  <a:lnTo>
                    <a:pt x="17463" y="106363"/>
                  </a:lnTo>
                  <a:lnTo>
                    <a:pt x="15875" y="106363"/>
                  </a:lnTo>
                  <a:lnTo>
                    <a:pt x="15875" y="103188"/>
                  </a:lnTo>
                  <a:lnTo>
                    <a:pt x="14288" y="103188"/>
                  </a:lnTo>
                  <a:lnTo>
                    <a:pt x="11113" y="100013"/>
                  </a:lnTo>
                  <a:lnTo>
                    <a:pt x="11113" y="96838"/>
                  </a:lnTo>
                  <a:lnTo>
                    <a:pt x="11113" y="95250"/>
                  </a:lnTo>
                  <a:lnTo>
                    <a:pt x="11113" y="92075"/>
                  </a:lnTo>
                  <a:lnTo>
                    <a:pt x="9525" y="90488"/>
                  </a:lnTo>
                  <a:lnTo>
                    <a:pt x="6350" y="90488"/>
                  </a:lnTo>
                  <a:lnTo>
                    <a:pt x="6350" y="87313"/>
                  </a:lnTo>
                  <a:lnTo>
                    <a:pt x="4763" y="87313"/>
                  </a:lnTo>
                  <a:lnTo>
                    <a:pt x="4763" y="85725"/>
                  </a:lnTo>
                  <a:lnTo>
                    <a:pt x="1588" y="85725"/>
                  </a:lnTo>
                  <a:lnTo>
                    <a:pt x="1588" y="84138"/>
                  </a:lnTo>
                  <a:lnTo>
                    <a:pt x="4763" y="84138"/>
                  </a:lnTo>
                  <a:lnTo>
                    <a:pt x="6350" y="84138"/>
                  </a:lnTo>
                  <a:lnTo>
                    <a:pt x="9525" y="85725"/>
                  </a:lnTo>
                  <a:lnTo>
                    <a:pt x="9525" y="87313"/>
                  </a:lnTo>
                  <a:lnTo>
                    <a:pt x="11113" y="90488"/>
                  </a:lnTo>
                  <a:lnTo>
                    <a:pt x="15875" y="92075"/>
                  </a:lnTo>
                  <a:lnTo>
                    <a:pt x="14288" y="92075"/>
                  </a:lnTo>
                  <a:lnTo>
                    <a:pt x="14288" y="95250"/>
                  </a:lnTo>
                  <a:lnTo>
                    <a:pt x="14288" y="96838"/>
                  </a:lnTo>
                  <a:lnTo>
                    <a:pt x="14288" y="100013"/>
                  </a:lnTo>
                  <a:lnTo>
                    <a:pt x="15875" y="100013"/>
                  </a:lnTo>
                  <a:lnTo>
                    <a:pt x="15875" y="96838"/>
                  </a:lnTo>
                  <a:lnTo>
                    <a:pt x="17463" y="96838"/>
                  </a:lnTo>
                  <a:lnTo>
                    <a:pt x="20638" y="100013"/>
                  </a:lnTo>
                  <a:lnTo>
                    <a:pt x="22225" y="100013"/>
                  </a:lnTo>
                  <a:lnTo>
                    <a:pt x="22225" y="101600"/>
                  </a:lnTo>
                  <a:lnTo>
                    <a:pt x="25400" y="103188"/>
                  </a:lnTo>
                  <a:lnTo>
                    <a:pt x="26988" y="106363"/>
                  </a:lnTo>
                  <a:lnTo>
                    <a:pt x="28575" y="107950"/>
                  </a:lnTo>
                  <a:lnTo>
                    <a:pt x="31750" y="107950"/>
                  </a:lnTo>
                  <a:lnTo>
                    <a:pt x="33338" y="111125"/>
                  </a:lnTo>
                  <a:lnTo>
                    <a:pt x="33338" y="112713"/>
                  </a:lnTo>
                  <a:lnTo>
                    <a:pt x="36513" y="112713"/>
                  </a:lnTo>
                  <a:lnTo>
                    <a:pt x="38100" y="112713"/>
                  </a:lnTo>
                  <a:lnTo>
                    <a:pt x="38100" y="111125"/>
                  </a:lnTo>
                  <a:lnTo>
                    <a:pt x="36513" y="111125"/>
                  </a:lnTo>
                  <a:lnTo>
                    <a:pt x="33338" y="107950"/>
                  </a:lnTo>
                  <a:lnTo>
                    <a:pt x="33338" y="106363"/>
                  </a:lnTo>
                  <a:lnTo>
                    <a:pt x="33338" y="103188"/>
                  </a:lnTo>
                  <a:lnTo>
                    <a:pt x="33338" y="101600"/>
                  </a:lnTo>
                  <a:lnTo>
                    <a:pt x="36513" y="101600"/>
                  </a:lnTo>
                  <a:lnTo>
                    <a:pt x="36513" y="100013"/>
                  </a:lnTo>
                  <a:lnTo>
                    <a:pt x="33338" y="96838"/>
                  </a:lnTo>
                  <a:lnTo>
                    <a:pt x="31750" y="96838"/>
                  </a:lnTo>
                  <a:lnTo>
                    <a:pt x="28575" y="96838"/>
                  </a:lnTo>
                  <a:lnTo>
                    <a:pt x="28575" y="95250"/>
                  </a:lnTo>
                  <a:lnTo>
                    <a:pt x="31750" y="95250"/>
                  </a:lnTo>
                  <a:lnTo>
                    <a:pt x="33338" y="95250"/>
                  </a:lnTo>
                  <a:lnTo>
                    <a:pt x="31750" y="92075"/>
                  </a:lnTo>
                  <a:lnTo>
                    <a:pt x="33338" y="92075"/>
                  </a:lnTo>
                  <a:lnTo>
                    <a:pt x="36513" y="92075"/>
                  </a:lnTo>
                  <a:lnTo>
                    <a:pt x="36513" y="95250"/>
                  </a:lnTo>
                  <a:lnTo>
                    <a:pt x="38100" y="96838"/>
                  </a:lnTo>
                  <a:lnTo>
                    <a:pt x="41275" y="100013"/>
                  </a:lnTo>
                  <a:lnTo>
                    <a:pt x="42863" y="101600"/>
                  </a:lnTo>
                  <a:lnTo>
                    <a:pt x="44450" y="101600"/>
                  </a:lnTo>
                  <a:lnTo>
                    <a:pt x="47625" y="103188"/>
                  </a:lnTo>
                  <a:lnTo>
                    <a:pt x="47625" y="101600"/>
                  </a:lnTo>
                  <a:lnTo>
                    <a:pt x="47625" y="100013"/>
                  </a:lnTo>
                  <a:lnTo>
                    <a:pt x="47625" y="96838"/>
                  </a:lnTo>
                  <a:lnTo>
                    <a:pt x="44450" y="96838"/>
                  </a:lnTo>
                  <a:lnTo>
                    <a:pt x="44450" y="95250"/>
                  </a:lnTo>
                  <a:lnTo>
                    <a:pt x="42863" y="92075"/>
                  </a:lnTo>
                  <a:lnTo>
                    <a:pt x="41275" y="92075"/>
                  </a:lnTo>
                  <a:lnTo>
                    <a:pt x="41275" y="90488"/>
                  </a:lnTo>
                  <a:lnTo>
                    <a:pt x="38100" y="87313"/>
                  </a:lnTo>
                  <a:lnTo>
                    <a:pt x="36513" y="87313"/>
                  </a:lnTo>
                  <a:lnTo>
                    <a:pt x="33338" y="90488"/>
                  </a:lnTo>
                  <a:lnTo>
                    <a:pt x="31750" y="90488"/>
                  </a:lnTo>
                  <a:lnTo>
                    <a:pt x="28575" y="90488"/>
                  </a:lnTo>
                  <a:lnTo>
                    <a:pt x="28575" y="87313"/>
                  </a:lnTo>
                  <a:lnTo>
                    <a:pt x="33338" y="87313"/>
                  </a:lnTo>
                  <a:lnTo>
                    <a:pt x="31750" y="85725"/>
                  </a:lnTo>
                  <a:lnTo>
                    <a:pt x="31750" y="84138"/>
                  </a:lnTo>
                  <a:lnTo>
                    <a:pt x="31750" y="80963"/>
                  </a:lnTo>
                  <a:lnTo>
                    <a:pt x="28575" y="80963"/>
                  </a:lnTo>
                  <a:lnTo>
                    <a:pt x="26988" y="80963"/>
                  </a:lnTo>
                  <a:lnTo>
                    <a:pt x="25400" y="79375"/>
                  </a:lnTo>
                  <a:lnTo>
                    <a:pt x="26988" y="79375"/>
                  </a:lnTo>
                  <a:lnTo>
                    <a:pt x="26988" y="76200"/>
                  </a:lnTo>
                  <a:lnTo>
                    <a:pt x="26988" y="74613"/>
                  </a:lnTo>
                  <a:lnTo>
                    <a:pt x="25400" y="73025"/>
                  </a:lnTo>
                  <a:lnTo>
                    <a:pt x="22225" y="69850"/>
                  </a:lnTo>
                  <a:lnTo>
                    <a:pt x="20638" y="69850"/>
                  </a:lnTo>
                  <a:lnTo>
                    <a:pt x="17463" y="68263"/>
                  </a:lnTo>
                  <a:lnTo>
                    <a:pt x="15875" y="65088"/>
                  </a:lnTo>
                  <a:lnTo>
                    <a:pt x="14288" y="65088"/>
                  </a:lnTo>
                  <a:lnTo>
                    <a:pt x="14288" y="63500"/>
                  </a:lnTo>
                  <a:lnTo>
                    <a:pt x="17463" y="63500"/>
                  </a:lnTo>
                  <a:lnTo>
                    <a:pt x="20638" y="63500"/>
                  </a:lnTo>
                  <a:lnTo>
                    <a:pt x="22225" y="65088"/>
                  </a:lnTo>
                  <a:lnTo>
                    <a:pt x="25400" y="69850"/>
                  </a:lnTo>
                  <a:lnTo>
                    <a:pt x="26988" y="69850"/>
                  </a:lnTo>
                  <a:lnTo>
                    <a:pt x="28575" y="73025"/>
                  </a:lnTo>
                  <a:lnTo>
                    <a:pt x="31750" y="73025"/>
                  </a:lnTo>
                  <a:lnTo>
                    <a:pt x="33338" y="73025"/>
                  </a:lnTo>
                  <a:lnTo>
                    <a:pt x="31750" y="74613"/>
                  </a:lnTo>
                  <a:lnTo>
                    <a:pt x="31750" y="76200"/>
                  </a:lnTo>
                  <a:lnTo>
                    <a:pt x="33338" y="76200"/>
                  </a:lnTo>
                  <a:lnTo>
                    <a:pt x="36513" y="76200"/>
                  </a:lnTo>
                  <a:lnTo>
                    <a:pt x="38100" y="76200"/>
                  </a:lnTo>
                  <a:lnTo>
                    <a:pt x="38100" y="74613"/>
                  </a:lnTo>
                  <a:lnTo>
                    <a:pt x="38100" y="73025"/>
                  </a:lnTo>
                  <a:lnTo>
                    <a:pt x="41275" y="73025"/>
                  </a:lnTo>
                  <a:lnTo>
                    <a:pt x="41275" y="74613"/>
                  </a:lnTo>
                  <a:lnTo>
                    <a:pt x="41275" y="76200"/>
                  </a:lnTo>
                  <a:lnTo>
                    <a:pt x="41275" y="79375"/>
                  </a:lnTo>
                  <a:lnTo>
                    <a:pt x="41275" y="80963"/>
                  </a:lnTo>
                  <a:lnTo>
                    <a:pt x="42863" y="80963"/>
                  </a:lnTo>
                  <a:lnTo>
                    <a:pt x="42863" y="84138"/>
                  </a:lnTo>
                  <a:lnTo>
                    <a:pt x="44450" y="84138"/>
                  </a:lnTo>
                  <a:lnTo>
                    <a:pt x="44450" y="80963"/>
                  </a:lnTo>
                  <a:lnTo>
                    <a:pt x="42863" y="80963"/>
                  </a:lnTo>
                  <a:lnTo>
                    <a:pt x="42863" y="79375"/>
                  </a:lnTo>
                  <a:lnTo>
                    <a:pt x="44450" y="79375"/>
                  </a:lnTo>
                  <a:lnTo>
                    <a:pt x="49213" y="80963"/>
                  </a:lnTo>
                  <a:lnTo>
                    <a:pt x="53975" y="85725"/>
                  </a:lnTo>
                  <a:lnTo>
                    <a:pt x="53975" y="84138"/>
                  </a:lnTo>
                  <a:lnTo>
                    <a:pt x="53975" y="80963"/>
                  </a:lnTo>
                  <a:lnTo>
                    <a:pt x="53975" y="79375"/>
                  </a:lnTo>
                  <a:lnTo>
                    <a:pt x="57150" y="79375"/>
                  </a:lnTo>
                  <a:lnTo>
                    <a:pt x="57150" y="76200"/>
                  </a:lnTo>
                  <a:lnTo>
                    <a:pt x="57150" y="74613"/>
                  </a:lnTo>
                  <a:lnTo>
                    <a:pt x="57150" y="73025"/>
                  </a:lnTo>
                  <a:lnTo>
                    <a:pt x="58738" y="73025"/>
                  </a:lnTo>
                  <a:lnTo>
                    <a:pt x="60325" y="74613"/>
                  </a:lnTo>
                  <a:lnTo>
                    <a:pt x="63500" y="76200"/>
                  </a:lnTo>
                  <a:lnTo>
                    <a:pt x="63500" y="79375"/>
                  </a:lnTo>
                  <a:lnTo>
                    <a:pt x="65088" y="79375"/>
                  </a:lnTo>
                  <a:lnTo>
                    <a:pt x="68263" y="80963"/>
                  </a:lnTo>
                  <a:lnTo>
                    <a:pt x="69850" y="84138"/>
                  </a:lnTo>
                  <a:lnTo>
                    <a:pt x="73025" y="84138"/>
                  </a:lnTo>
                  <a:lnTo>
                    <a:pt x="74613" y="85725"/>
                  </a:lnTo>
                  <a:lnTo>
                    <a:pt x="74613" y="87313"/>
                  </a:lnTo>
                  <a:lnTo>
                    <a:pt x="76200" y="85725"/>
                  </a:lnTo>
                  <a:lnTo>
                    <a:pt x="76200" y="84138"/>
                  </a:lnTo>
                  <a:lnTo>
                    <a:pt x="74613" y="84138"/>
                  </a:lnTo>
                  <a:lnTo>
                    <a:pt x="74613" y="80963"/>
                  </a:lnTo>
                  <a:lnTo>
                    <a:pt x="76200" y="80963"/>
                  </a:lnTo>
                  <a:lnTo>
                    <a:pt x="79375" y="85725"/>
                  </a:lnTo>
                  <a:lnTo>
                    <a:pt x="84138" y="87313"/>
                  </a:lnTo>
                  <a:lnTo>
                    <a:pt x="90488" y="92075"/>
                  </a:lnTo>
                  <a:lnTo>
                    <a:pt x="92075" y="92075"/>
                  </a:lnTo>
                  <a:lnTo>
                    <a:pt x="92075" y="90488"/>
                  </a:lnTo>
                  <a:lnTo>
                    <a:pt x="90488" y="90488"/>
                  </a:lnTo>
                  <a:lnTo>
                    <a:pt x="90488" y="87313"/>
                  </a:lnTo>
                  <a:lnTo>
                    <a:pt x="88900" y="85725"/>
                  </a:lnTo>
                  <a:lnTo>
                    <a:pt x="85725" y="85725"/>
                  </a:lnTo>
                  <a:lnTo>
                    <a:pt x="85725" y="84138"/>
                  </a:lnTo>
                  <a:lnTo>
                    <a:pt x="84138" y="80963"/>
                  </a:lnTo>
                  <a:lnTo>
                    <a:pt x="80963" y="79375"/>
                  </a:lnTo>
                  <a:lnTo>
                    <a:pt x="80963" y="76200"/>
                  </a:lnTo>
                  <a:lnTo>
                    <a:pt x="76200" y="74613"/>
                  </a:lnTo>
                  <a:lnTo>
                    <a:pt x="74613" y="73025"/>
                  </a:lnTo>
                  <a:lnTo>
                    <a:pt x="74613" y="69850"/>
                  </a:lnTo>
                  <a:lnTo>
                    <a:pt x="76200" y="73025"/>
                  </a:lnTo>
                  <a:lnTo>
                    <a:pt x="80963" y="74613"/>
                  </a:lnTo>
                  <a:lnTo>
                    <a:pt x="84138" y="76200"/>
                  </a:lnTo>
                  <a:lnTo>
                    <a:pt x="85725" y="79375"/>
                  </a:lnTo>
                  <a:lnTo>
                    <a:pt x="88900" y="79375"/>
                  </a:lnTo>
                  <a:lnTo>
                    <a:pt x="88900" y="80963"/>
                  </a:lnTo>
                  <a:lnTo>
                    <a:pt x="90488" y="80963"/>
                  </a:lnTo>
                  <a:lnTo>
                    <a:pt x="90488" y="79375"/>
                  </a:lnTo>
                  <a:lnTo>
                    <a:pt x="88900" y="79375"/>
                  </a:lnTo>
                  <a:lnTo>
                    <a:pt x="85725" y="76200"/>
                  </a:lnTo>
                  <a:lnTo>
                    <a:pt x="88900" y="76200"/>
                  </a:lnTo>
                  <a:lnTo>
                    <a:pt x="92075" y="79375"/>
                  </a:lnTo>
                  <a:lnTo>
                    <a:pt x="95250" y="80963"/>
                  </a:lnTo>
                  <a:lnTo>
                    <a:pt x="96838" y="84138"/>
                  </a:lnTo>
                  <a:lnTo>
                    <a:pt x="100013" y="84138"/>
                  </a:lnTo>
                  <a:lnTo>
                    <a:pt x="101600" y="84138"/>
                  </a:lnTo>
                  <a:lnTo>
                    <a:pt x="104775" y="85725"/>
                  </a:lnTo>
                  <a:lnTo>
                    <a:pt x="104775" y="87313"/>
                  </a:lnTo>
                  <a:lnTo>
                    <a:pt x="106363" y="87313"/>
                  </a:lnTo>
                  <a:lnTo>
                    <a:pt x="107950" y="85725"/>
                  </a:lnTo>
                  <a:lnTo>
                    <a:pt x="111125" y="87313"/>
                  </a:lnTo>
                  <a:lnTo>
                    <a:pt x="112713" y="87313"/>
                  </a:lnTo>
                  <a:lnTo>
                    <a:pt x="112713" y="85725"/>
                  </a:lnTo>
                  <a:lnTo>
                    <a:pt x="111125" y="85725"/>
                  </a:lnTo>
                  <a:lnTo>
                    <a:pt x="111125" y="84138"/>
                  </a:lnTo>
                  <a:lnTo>
                    <a:pt x="112713" y="84138"/>
                  </a:lnTo>
                  <a:lnTo>
                    <a:pt x="115888" y="84138"/>
                  </a:lnTo>
                  <a:lnTo>
                    <a:pt x="117475" y="84138"/>
                  </a:lnTo>
                  <a:lnTo>
                    <a:pt x="117475" y="80963"/>
                  </a:lnTo>
                  <a:lnTo>
                    <a:pt x="115888" y="80963"/>
                  </a:lnTo>
                  <a:lnTo>
                    <a:pt x="115888" y="79375"/>
                  </a:lnTo>
                  <a:lnTo>
                    <a:pt x="112713" y="79375"/>
                  </a:lnTo>
                  <a:lnTo>
                    <a:pt x="112713" y="76200"/>
                  </a:lnTo>
                  <a:lnTo>
                    <a:pt x="111125" y="73025"/>
                  </a:lnTo>
                  <a:lnTo>
                    <a:pt x="107950" y="69850"/>
                  </a:lnTo>
                  <a:lnTo>
                    <a:pt x="106363" y="68263"/>
                  </a:lnTo>
                  <a:lnTo>
                    <a:pt x="104775" y="65088"/>
                  </a:lnTo>
                  <a:lnTo>
                    <a:pt x="106363" y="63500"/>
                  </a:lnTo>
                  <a:lnTo>
                    <a:pt x="106363" y="60325"/>
                  </a:lnTo>
                  <a:lnTo>
                    <a:pt x="106363" y="58738"/>
                  </a:lnTo>
                  <a:lnTo>
                    <a:pt x="104775" y="58738"/>
                  </a:lnTo>
                  <a:close/>
                  <a:moveTo>
                    <a:pt x="377825" y="0"/>
                  </a:moveTo>
                  <a:lnTo>
                    <a:pt x="379413" y="0"/>
                  </a:lnTo>
                  <a:lnTo>
                    <a:pt x="379413" y="1588"/>
                  </a:lnTo>
                  <a:lnTo>
                    <a:pt x="377825" y="1588"/>
                  </a:lnTo>
                  <a:close/>
                </a:path>
              </a:pathLst>
            </a:custGeom>
            <a:gradFill>
              <a:gsLst>
                <a:gs pos="100000">
                  <a:srgbClr val="92D050">
                    <a:alpha val="0"/>
                  </a:srgbClr>
                </a:gs>
                <a:gs pos="24000">
                  <a:srgbClr val="4E8729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151" name="图片 150">
            <a:extLst>
              <a:ext uri="{FF2B5EF4-FFF2-40B4-BE49-F238E27FC236}">
                <a16:creationId xmlns:a16="http://schemas.microsoft.com/office/drawing/2014/main" id="{BCE31402-333A-455D-881C-2AB974C000E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06" y="4544315"/>
            <a:ext cx="1768826" cy="487421"/>
          </a:xfrm>
          <a:prstGeom prst="rect">
            <a:avLst/>
          </a:prstGeom>
        </p:spPr>
      </p:pic>
      <p:pic>
        <p:nvPicPr>
          <p:cNvPr id="152" name="图片 151">
            <a:extLst>
              <a:ext uri="{FF2B5EF4-FFF2-40B4-BE49-F238E27FC236}">
                <a16:creationId xmlns:a16="http://schemas.microsoft.com/office/drawing/2014/main" id="{BF4E9D52-4893-4ADF-8252-5E99FFE8F45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5756" y="684574"/>
            <a:ext cx="1768826" cy="487421"/>
          </a:xfrm>
          <a:prstGeom prst="rect">
            <a:avLst/>
          </a:prstGeom>
        </p:spPr>
      </p:pic>
      <p:sp>
        <p:nvSpPr>
          <p:cNvPr id="153" name="文本框 152">
            <a:extLst>
              <a:ext uri="{FF2B5EF4-FFF2-40B4-BE49-F238E27FC236}">
                <a16:creationId xmlns:a16="http://schemas.microsoft.com/office/drawing/2014/main" id="{E298C78E-E419-44F1-B7A5-037C01E61F12}"/>
              </a:ext>
            </a:extLst>
          </p:cNvPr>
          <p:cNvSpPr txBox="1"/>
          <p:nvPr/>
        </p:nvSpPr>
        <p:spPr>
          <a:xfrm>
            <a:off x="4568693" y="1600724"/>
            <a:ext cx="951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92D050">
                        <a:alpha val="0"/>
                      </a:srgbClr>
                    </a:gs>
                    <a:gs pos="100000">
                      <a:srgbClr val="4E8729"/>
                    </a:gs>
                  </a:gsLst>
                  <a:lin ang="2700000" scaled="1"/>
                </a:gradFill>
                <a:latin typeface="演示春风楷" panose="00000500000000000000" pitchFamily="2" charset="-122"/>
                <a:ea typeface="演示春风楷" panose="00000500000000000000" pitchFamily="2" charset="-122"/>
              </a:rPr>
              <a:t>TEA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D775529-582F-41DA-A450-E9C0E77AA6FD}"/>
              </a:ext>
            </a:extLst>
          </p:cNvPr>
          <p:cNvSpPr txBox="1"/>
          <p:nvPr/>
        </p:nvSpPr>
        <p:spPr>
          <a:xfrm>
            <a:off x="4851598" y="4739745"/>
            <a:ext cx="257250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+mn-ea"/>
              </a:rPr>
              <a:t>汇报人：</a:t>
            </a:r>
            <a:r>
              <a:rPr lang="en-US" altLang="zh-CN" sz="1200" dirty="0">
                <a:latin typeface="+mn-ea"/>
              </a:rPr>
              <a:t>51PPT</a:t>
            </a:r>
            <a:r>
              <a:rPr lang="zh-CN" altLang="en-US" sz="1200" dirty="0">
                <a:latin typeface="+mn-ea"/>
              </a:rPr>
              <a:t>模板网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7177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137164" cy="6858000"/>
          </a:xfrm>
          <a:prstGeom prst="rect">
            <a:avLst/>
          </a:prstGeom>
        </p:spPr>
      </p:pic>
      <p:pic>
        <p:nvPicPr>
          <p:cNvPr id="162" name="图片 161">
            <a:extLst>
              <a:ext uri="{FF2B5EF4-FFF2-40B4-BE49-F238E27FC236}">
                <a16:creationId xmlns:a16="http://schemas.microsoft.com/office/drawing/2014/main" id="{C4E5E64E-65C7-4BCD-A941-7F95674C4D1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735"/>
          <a:stretch/>
        </p:blipFill>
        <p:spPr>
          <a:xfrm>
            <a:off x="1810392" y="0"/>
            <a:ext cx="9549206" cy="5891598"/>
          </a:xfrm>
          <a:prstGeom prst="rect">
            <a:avLst/>
          </a:prstGeom>
        </p:spPr>
      </p:pic>
      <p:pic>
        <p:nvPicPr>
          <p:cNvPr id="163" name="图片 162">
            <a:extLst>
              <a:ext uri="{FF2B5EF4-FFF2-40B4-BE49-F238E27FC236}">
                <a16:creationId xmlns:a16="http://schemas.microsoft.com/office/drawing/2014/main" id="{092E1005-85C6-4AF6-BADB-BD64D26D66D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317" y="0"/>
            <a:ext cx="3626930" cy="2417954"/>
          </a:xfrm>
          <a:prstGeom prst="rect">
            <a:avLst/>
          </a:prstGeom>
        </p:spPr>
      </p:pic>
      <p:pic>
        <p:nvPicPr>
          <p:cNvPr id="164" name="图片 163">
            <a:extLst>
              <a:ext uri="{FF2B5EF4-FFF2-40B4-BE49-F238E27FC236}">
                <a16:creationId xmlns:a16="http://schemas.microsoft.com/office/drawing/2014/main" id="{315E6A4A-5BE3-4FA0-8901-EEE99AF0972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5756" y="684574"/>
            <a:ext cx="1768826" cy="48742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9AFC867-2706-4C2A-B9F1-7C3DF6723A0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70550"/>
            <a:ext cx="12192000" cy="11874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304DC5B-FDEE-40AB-9B5E-DB4B482D84C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7795" y="4313637"/>
            <a:ext cx="3424237" cy="20716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C03A835-437E-42ED-B8E7-74A64579F50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99099"/>
            <a:ext cx="12192000" cy="13589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14E283D-BDAB-483A-8E05-81300118262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323" y="5307012"/>
            <a:ext cx="1924050" cy="17430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0A49680-F1C8-438E-8DF8-DEFFD835990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2319" y="5216524"/>
            <a:ext cx="2257425" cy="1924050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85887107-621A-46AD-B5F6-B26FA935D18E}"/>
              </a:ext>
            </a:extLst>
          </p:cNvPr>
          <p:cNvGrpSpPr/>
          <p:nvPr/>
        </p:nvGrpSpPr>
        <p:grpSpPr>
          <a:xfrm>
            <a:off x="4624313" y="-1100156"/>
            <a:ext cx="2799685" cy="2806454"/>
            <a:chOff x="1456487" y="3044447"/>
            <a:chExt cx="741159" cy="742950"/>
          </a:xfrm>
          <a:gradFill>
            <a:gsLst>
              <a:gs pos="0">
                <a:srgbClr val="4E8729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effectLst/>
        </p:grpSpPr>
        <p:sp>
          <p:nvSpPr>
            <p:cNvPr id="52" name="任意多边形: 形状 403">
              <a:extLst>
                <a:ext uri="{FF2B5EF4-FFF2-40B4-BE49-F238E27FC236}">
                  <a16:creationId xmlns:a16="http://schemas.microsoft.com/office/drawing/2014/main" id="{3C592DFD-B25A-4C8B-AB20-98E65434FF1E}"/>
                </a:ext>
              </a:extLst>
            </p:cNvPr>
            <p:cNvSpPr/>
            <p:nvPr/>
          </p:nvSpPr>
          <p:spPr>
            <a:xfrm>
              <a:off x="2177815" y="3402501"/>
              <a:ext cx="9525" cy="19050"/>
            </a:xfrm>
            <a:custGeom>
              <a:avLst/>
              <a:gdLst>
                <a:gd name="connsiteX0" fmla="*/ 7144 w 9525"/>
                <a:gd name="connsiteY0" fmla="*/ 12211 h 19050"/>
                <a:gd name="connsiteX1" fmla="*/ 7591 w 9525"/>
                <a:gd name="connsiteY1" fmla="*/ 7144 h 19050"/>
                <a:gd name="connsiteX2" fmla="*/ 7144 w 9525"/>
                <a:gd name="connsiteY2" fmla="*/ 122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2211"/>
                  </a:moveTo>
                  <a:cubicBezTo>
                    <a:pt x="10544" y="15440"/>
                    <a:pt x="8249" y="11116"/>
                    <a:pt x="7591" y="7144"/>
                  </a:cubicBezTo>
                  <a:lnTo>
                    <a:pt x="7144" y="12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404">
              <a:extLst>
                <a:ext uri="{FF2B5EF4-FFF2-40B4-BE49-F238E27FC236}">
                  <a16:creationId xmlns:a16="http://schemas.microsoft.com/office/drawing/2014/main" id="{EA61EFD2-4607-4C32-B52D-FC358DC6051C}"/>
                </a:ext>
              </a:extLst>
            </p:cNvPr>
            <p:cNvSpPr/>
            <p:nvPr/>
          </p:nvSpPr>
          <p:spPr>
            <a:xfrm>
              <a:off x="2178151" y="3398901"/>
              <a:ext cx="9525" cy="9525"/>
            </a:xfrm>
            <a:custGeom>
              <a:avLst/>
              <a:gdLst>
                <a:gd name="connsiteX0" fmla="*/ 7265 w 9525"/>
                <a:gd name="connsiteY0" fmla="*/ 10744 h 9525"/>
                <a:gd name="connsiteX1" fmla="*/ 7589 w 9525"/>
                <a:gd name="connsiteY1" fmla="*/ 7144 h 9525"/>
                <a:gd name="connsiteX2" fmla="*/ 7265 w 9525"/>
                <a:gd name="connsiteY2" fmla="*/ 107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265" y="10744"/>
                  </a:moveTo>
                  <a:lnTo>
                    <a:pt x="7589" y="7144"/>
                  </a:lnTo>
                  <a:cubicBezTo>
                    <a:pt x="7074" y="8106"/>
                    <a:pt x="7065" y="9382"/>
                    <a:pt x="7265" y="107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405">
              <a:extLst>
                <a:ext uri="{FF2B5EF4-FFF2-40B4-BE49-F238E27FC236}">
                  <a16:creationId xmlns:a16="http://schemas.microsoft.com/office/drawing/2014/main" id="{0727BE55-662A-4589-88B7-7B4528EAF4D5}"/>
                </a:ext>
              </a:extLst>
            </p:cNvPr>
            <p:cNvSpPr/>
            <p:nvPr/>
          </p:nvSpPr>
          <p:spPr>
            <a:xfrm>
              <a:off x="2178596" y="3368849"/>
              <a:ext cx="19050" cy="28575"/>
            </a:xfrm>
            <a:custGeom>
              <a:avLst/>
              <a:gdLst>
                <a:gd name="connsiteX0" fmla="*/ 7144 w 19050"/>
                <a:gd name="connsiteY0" fmla="*/ 7144 h 28575"/>
                <a:gd name="connsiteX1" fmla="*/ 11630 w 19050"/>
                <a:gd name="connsiteY1" fmla="*/ 28766 h 28575"/>
                <a:gd name="connsiteX2" fmla="*/ 7144 w 19050"/>
                <a:gd name="connsiteY2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28575">
                  <a:moveTo>
                    <a:pt x="7144" y="7144"/>
                  </a:moveTo>
                  <a:cubicBezTo>
                    <a:pt x="10782" y="14602"/>
                    <a:pt x="7172" y="24146"/>
                    <a:pt x="11630" y="28766"/>
                  </a:cubicBezTo>
                  <a:cubicBezTo>
                    <a:pt x="13535" y="20774"/>
                    <a:pt x="12306" y="8477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406">
              <a:extLst>
                <a:ext uri="{FF2B5EF4-FFF2-40B4-BE49-F238E27FC236}">
                  <a16:creationId xmlns:a16="http://schemas.microsoft.com/office/drawing/2014/main" id="{351ACF81-00E8-477C-99EC-2888B6955C3E}"/>
                </a:ext>
              </a:extLst>
            </p:cNvPr>
            <p:cNvSpPr/>
            <p:nvPr/>
          </p:nvSpPr>
          <p:spPr>
            <a:xfrm>
              <a:off x="2175319" y="3374983"/>
              <a:ext cx="9525" cy="19050"/>
            </a:xfrm>
            <a:custGeom>
              <a:avLst/>
              <a:gdLst>
                <a:gd name="connsiteX0" fmla="*/ 8677 w 9525"/>
                <a:gd name="connsiteY0" fmla="*/ 12802 h 19050"/>
                <a:gd name="connsiteX1" fmla="*/ 10954 w 9525"/>
                <a:gd name="connsiteY1" fmla="*/ 13602 h 19050"/>
                <a:gd name="connsiteX2" fmla="*/ 714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677" y="12802"/>
                  </a:moveTo>
                  <a:lnTo>
                    <a:pt x="10954" y="13602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407">
              <a:extLst>
                <a:ext uri="{FF2B5EF4-FFF2-40B4-BE49-F238E27FC236}">
                  <a16:creationId xmlns:a16="http://schemas.microsoft.com/office/drawing/2014/main" id="{991E5E09-225C-4A7F-9043-C497CEC43570}"/>
                </a:ext>
              </a:extLst>
            </p:cNvPr>
            <p:cNvSpPr/>
            <p:nvPr/>
          </p:nvSpPr>
          <p:spPr>
            <a:xfrm>
              <a:off x="2173033" y="3374297"/>
              <a:ext cx="9525" cy="19050"/>
            </a:xfrm>
            <a:custGeom>
              <a:avLst/>
              <a:gdLst>
                <a:gd name="connsiteX0" fmla="*/ 9163 w 9525"/>
                <a:gd name="connsiteY0" fmla="*/ 18431 h 19050"/>
                <a:gd name="connsiteX1" fmla="*/ 9935 w 9525"/>
                <a:gd name="connsiteY1" fmla="*/ 17412 h 19050"/>
                <a:gd name="connsiteX2" fmla="*/ 714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163" y="18431"/>
                  </a:moveTo>
                  <a:lnTo>
                    <a:pt x="9935" y="17412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408">
              <a:extLst>
                <a:ext uri="{FF2B5EF4-FFF2-40B4-BE49-F238E27FC236}">
                  <a16:creationId xmlns:a16="http://schemas.microsoft.com/office/drawing/2014/main" id="{E308D116-AC6B-4BBF-9FBB-22DB0B36614A}"/>
                </a:ext>
              </a:extLst>
            </p:cNvPr>
            <p:cNvSpPr/>
            <p:nvPr/>
          </p:nvSpPr>
          <p:spPr>
            <a:xfrm>
              <a:off x="2171967" y="3342636"/>
              <a:ext cx="19050" cy="28575"/>
            </a:xfrm>
            <a:custGeom>
              <a:avLst/>
              <a:gdLst>
                <a:gd name="connsiteX0" fmla="*/ 11401 w 19050"/>
                <a:gd name="connsiteY0" fmla="*/ 7144 h 28575"/>
                <a:gd name="connsiteX1" fmla="*/ 13192 w 19050"/>
                <a:gd name="connsiteY1" fmla="*/ 14754 h 28575"/>
                <a:gd name="connsiteX2" fmla="*/ 7144 w 19050"/>
                <a:gd name="connsiteY2" fmla="*/ 15802 h 28575"/>
                <a:gd name="connsiteX3" fmla="*/ 14754 w 19050"/>
                <a:gd name="connsiteY3" fmla="*/ 30290 h 28575"/>
                <a:gd name="connsiteX4" fmla="*/ 16526 w 19050"/>
                <a:gd name="connsiteY4" fmla="*/ 12211 h 28575"/>
                <a:gd name="connsiteX5" fmla="*/ 11401 w 19050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28575">
                  <a:moveTo>
                    <a:pt x="11401" y="7144"/>
                  </a:moveTo>
                  <a:lnTo>
                    <a:pt x="13192" y="14754"/>
                  </a:lnTo>
                  <a:cubicBezTo>
                    <a:pt x="11287" y="22431"/>
                    <a:pt x="8430" y="10678"/>
                    <a:pt x="7144" y="15802"/>
                  </a:cubicBezTo>
                  <a:cubicBezTo>
                    <a:pt x="8611" y="25279"/>
                    <a:pt x="13916" y="18117"/>
                    <a:pt x="14754" y="30290"/>
                  </a:cubicBezTo>
                  <a:cubicBezTo>
                    <a:pt x="17450" y="28966"/>
                    <a:pt x="11792" y="11011"/>
                    <a:pt x="16526" y="12211"/>
                  </a:cubicBezTo>
                  <a:cubicBezTo>
                    <a:pt x="16354" y="1734"/>
                    <a:pt x="13830" y="12173"/>
                    <a:pt x="114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409">
              <a:extLst>
                <a:ext uri="{FF2B5EF4-FFF2-40B4-BE49-F238E27FC236}">
                  <a16:creationId xmlns:a16="http://schemas.microsoft.com/office/drawing/2014/main" id="{5B7AFBCA-B88B-4CC6-94ED-F580A6CE424B}"/>
                </a:ext>
              </a:extLst>
            </p:cNvPr>
            <p:cNvSpPr/>
            <p:nvPr/>
          </p:nvSpPr>
          <p:spPr>
            <a:xfrm>
              <a:off x="1845535" y="3080918"/>
              <a:ext cx="9525" cy="9525"/>
            </a:xfrm>
            <a:custGeom>
              <a:avLst/>
              <a:gdLst>
                <a:gd name="connsiteX0" fmla="*/ 8153 w 9525"/>
                <a:gd name="connsiteY0" fmla="*/ 7620 h 9525"/>
                <a:gd name="connsiteX1" fmla="*/ 7144 w 9525"/>
                <a:gd name="connsiteY1" fmla="*/ 7144 h 9525"/>
                <a:gd name="connsiteX2" fmla="*/ 8153 w 9525"/>
                <a:gd name="connsiteY2" fmla="*/ 762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153" y="7620"/>
                  </a:moveTo>
                  <a:cubicBezTo>
                    <a:pt x="7791" y="7401"/>
                    <a:pt x="7477" y="7306"/>
                    <a:pt x="7144" y="7144"/>
                  </a:cubicBezTo>
                  <a:cubicBezTo>
                    <a:pt x="7534" y="7649"/>
                    <a:pt x="7934" y="8011"/>
                    <a:pt x="8153" y="7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410">
              <a:extLst>
                <a:ext uri="{FF2B5EF4-FFF2-40B4-BE49-F238E27FC236}">
                  <a16:creationId xmlns:a16="http://schemas.microsoft.com/office/drawing/2014/main" id="{17199D1A-3069-4DF7-B0D8-63F1E2C5699F}"/>
                </a:ext>
              </a:extLst>
            </p:cNvPr>
            <p:cNvSpPr/>
            <p:nvPr/>
          </p:nvSpPr>
          <p:spPr>
            <a:xfrm>
              <a:off x="1724730" y="3100292"/>
              <a:ext cx="19050" cy="9525"/>
            </a:xfrm>
            <a:custGeom>
              <a:avLst/>
              <a:gdLst>
                <a:gd name="connsiteX0" fmla="*/ 11992 w 19050"/>
                <a:gd name="connsiteY0" fmla="*/ 7144 h 9525"/>
                <a:gd name="connsiteX1" fmla="*/ 7144 w 19050"/>
                <a:gd name="connsiteY1" fmla="*/ 7944 h 9525"/>
                <a:gd name="connsiteX2" fmla="*/ 9344 w 19050"/>
                <a:gd name="connsiteY2" fmla="*/ 8439 h 9525"/>
                <a:gd name="connsiteX3" fmla="*/ 11992 w 19050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11992" y="7144"/>
                  </a:moveTo>
                  <a:cubicBezTo>
                    <a:pt x="10316" y="7268"/>
                    <a:pt x="8696" y="7572"/>
                    <a:pt x="7144" y="7944"/>
                  </a:cubicBezTo>
                  <a:cubicBezTo>
                    <a:pt x="7753" y="8211"/>
                    <a:pt x="8468" y="8401"/>
                    <a:pt x="9344" y="8439"/>
                  </a:cubicBezTo>
                  <a:lnTo>
                    <a:pt x="1199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411">
              <a:extLst>
                <a:ext uri="{FF2B5EF4-FFF2-40B4-BE49-F238E27FC236}">
                  <a16:creationId xmlns:a16="http://schemas.microsoft.com/office/drawing/2014/main" id="{8F7AE016-1335-496E-BE4E-B70A12ACE02E}"/>
                </a:ext>
              </a:extLst>
            </p:cNvPr>
            <p:cNvSpPr/>
            <p:nvPr/>
          </p:nvSpPr>
          <p:spPr>
            <a:xfrm>
              <a:off x="1922688" y="3085099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1525 w 9525"/>
                <a:gd name="connsiteY1" fmla="*/ 9420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715" y="8068"/>
                    <a:pt x="10173" y="8801"/>
                    <a:pt x="11525" y="9420"/>
                  </a:cubicBezTo>
                  <a:cubicBezTo>
                    <a:pt x="10820" y="8582"/>
                    <a:pt x="9544" y="7782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412">
              <a:extLst>
                <a:ext uri="{FF2B5EF4-FFF2-40B4-BE49-F238E27FC236}">
                  <a16:creationId xmlns:a16="http://schemas.microsoft.com/office/drawing/2014/main" id="{865285A1-4DDC-4B5E-A0F3-6698C31BD8CF}"/>
                </a:ext>
              </a:extLst>
            </p:cNvPr>
            <p:cNvSpPr/>
            <p:nvPr/>
          </p:nvSpPr>
          <p:spPr>
            <a:xfrm>
              <a:off x="1518933" y="3571837"/>
              <a:ext cx="9525" cy="9525"/>
            </a:xfrm>
            <a:custGeom>
              <a:avLst/>
              <a:gdLst>
                <a:gd name="connsiteX0" fmla="*/ 8601 w 9525"/>
                <a:gd name="connsiteY0" fmla="*/ 7257 h 9525"/>
                <a:gd name="connsiteX1" fmla="*/ 7144 w 9525"/>
                <a:gd name="connsiteY1" fmla="*/ 7267 h 9525"/>
                <a:gd name="connsiteX2" fmla="*/ 7153 w 9525"/>
                <a:gd name="connsiteY2" fmla="*/ 7524 h 9525"/>
                <a:gd name="connsiteX3" fmla="*/ 8849 w 9525"/>
                <a:gd name="connsiteY3" fmla="*/ 8238 h 9525"/>
                <a:gd name="connsiteX4" fmla="*/ 8601 w 9525"/>
                <a:gd name="connsiteY4" fmla="*/ 725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8601" y="7257"/>
                  </a:moveTo>
                  <a:cubicBezTo>
                    <a:pt x="8182" y="7124"/>
                    <a:pt x="7706" y="7086"/>
                    <a:pt x="7144" y="7267"/>
                  </a:cubicBezTo>
                  <a:cubicBezTo>
                    <a:pt x="7144" y="7324"/>
                    <a:pt x="7153" y="7419"/>
                    <a:pt x="7153" y="7524"/>
                  </a:cubicBezTo>
                  <a:lnTo>
                    <a:pt x="8849" y="8238"/>
                  </a:lnTo>
                  <a:lnTo>
                    <a:pt x="8601" y="72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413">
              <a:extLst>
                <a:ext uri="{FF2B5EF4-FFF2-40B4-BE49-F238E27FC236}">
                  <a16:creationId xmlns:a16="http://schemas.microsoft.com/office/drawing/2014/main" id="{4A743835-87B0-4BA2-AE80-F636A0B1C81A}"/>
                </a:ext>
              </a:extLst>
            </p:cNvPr>
            <p:cNvSpPr/>
            <p:nvPr/>
          </p:nvSpPr>
          <p:spPr>
            <a:xfrm>
              <a:off x="1616697" y="3171682"/>
              <a:ext cx="9525" cy="9525"/>
            </a:xfrm>
            <a:custGeom>
              <a:avLst/>
              <a:gdLst>
                <a:gd name="connsiteX0" fmla="*/ 10706 w 9525"/>
                <a:gd name="connsiteY0" fmla="*/ 7144 h 9525"/>
                <a:gd name="connsiteX1" fmla="*/ 7144 w 9525"/>
                <a:gd name="connsiteY1" fmla="*/ 11011 h 9525"/>
                <a:gd name="connsiteX2" fmla="*/ 1070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706" y="7144"/>
                  </a:moveTo>
                  <a:cubicBezTo>
                    <a:pt x="9382" y="8420"/>
                    <a:pt x="8125" y="9706"/>
                    <a:pt x="7144" y="11011"/>
                  </a:cubicBezTo>
                  <a:cubicBezTo>
                    <a:pt x="9449" y="9020"/>
                    <a:pt x="10411" y="7896"/>
                    <a:pt x="107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414">
              <a:extLst>
                <a:ext uri="{FF2B5EF4-FFF2-40B4-BE49-F238E27FC236}">
                  <a16:creationId xmlns:a16="http://schemas.microsoft.com/office/drawing/2014/main" id="{41399448-E139-411A-95BD-A09403BFB8E2}"/>
                </a:ext>
              </a:extLst>
            </p:cNvPr>
            <p:cNvSpPr/>
            <p:nvPr/>
          </p:nvSpPr>
          <p:spPr>
            <a:xfrm>
              <a:off x="1962931" y="3098634"/>
              <a:ext cx="9525" cy="9525"/>
            </a:xfrm>
            <a:custGeom>
              <a:avLst/>
              <a:gdLst>
                <a:gd name="connsiteX0" fmla="*/ 8801 w 9525"/>
                <a:gd name="connsiteY0" fmla="*/ 7972 h 9525"/>
                <a:gd name="connsiteX1" fmla="*/ 7144 w 9525"/>
                <a:gd name="connsiteY1" fmla="*/ 7144 h 9525"/>
                <a:gd name="connsiteX2" fmla="*/ 9020 w 9525"/>
                <a:gd name="connsiteY2" fmla="*/ 8563 h 9525"/>
                <a:gd name="connsiteX3" fmla="*/ 8877 w 9525"/>
                <a:gd name="connsiteY3" fmla="*/ 8020 h 9525"/>
                <a:gd name="connsiteX4" fmla="*/ 8801 w 9525"/>
                <a:gd name="connsiteY4" fmla="*/ 797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8801" y="7972"/>
                  </a:moveTo>
                  <a:cubicBezTo>
                    <a:pt x="8192" y="7668"/>
                    <a:pt x="7668" y="7401"/>
                    <a:pt x="7144" y="7144"/>
                  </a:cubicBezTo>
                  <a:cubicBezTo>
                    <a:pt x="7610" y="7553"/>
                    <a:pt x="8258" y="8058"/>
                    <a:pt x="9020" y="8563"/>
                  </a:cubicBezTo>
                  <a:lnTo>
                    <a:pt x="8877" y="8020"/>
                  </a:lnTo>
                  <a:cubicBezTo>
                    <a:pt x="8877" y="8011"/>
                    <a:pt x="8849" y="7991"/>
                    <a:pt x="8801" y="79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415">
              <a:extLst>
                <a:ext uri="{FF2B5EF4-FFF2-40B4-BE49-F238E27FC236}">
                  <a16:creationId xmlns:a16="http://schemas.microsoft.com/office/drawing/2014/main" id="{737D9D19-6E57-4E6A-8965-1A30DD8A5B03}"/>
                </a:ext>
              </a:extLst>
            </p:cNvPr>
            <p:cNvSpPr/>
            <p:nvPr/>
          </p:nvSpPr>
          <p:spPr>
            <a:xfrm>
              <a:off x="1763897" y="3096118"/>
              <a:ext cx="9525" cy="9525"/>
            </a:xfrm>
            <a:custGeom>
              <a:avLst/>
              <a:gdLst>
                <a:gd name="connsiteX0" fmla="*/ 11363 w 9525"/>
                <a:gd name="connsiteY0" fmla="*/ 7174 h 9525"/>
                <a:gd name="connsiteX1" fmla="*/ 7144 w 9525"/>
                <a:gd name="connsiteY1" fmla="*/ 7603 h 9525"/>
                <a:gd name="connsiteX2" fmla="*/ 11363 w 9525"/>
                <a:gd name="connsiteY2" fmla="*/ 717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1363" y="7174"/>
                  </a:moveTo>
                  <a:cubicBezTo>
                    <a:pt x="9735" y="7050"/>
                    <a:pt x="8325" y="7327"/>
                    <a:pt x="7144" y="7603"/>
                  </a:cubicBezTo>
                  <a:cubicBezTo>
                    <a:pt x="8630" y="7650"/>
                    <a:pt x="9982" y="7269"/>
                    <a:pt x="11363" y="7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416">
              <a:extLst>
                <a:ext uri="{FF2B5EF4-FFF2-40B4-BE49-F238E27FC236}">
                  <a16:creationId xmlns:a16="http://schemas.microsoft.com/office/drawing/2014/main" id="{FC3195ED-0E9B-4340-9942-0C539292BDDB}"/>
                </a:ext>
              </a:extLst>
            </p:cNvPr>
            <p:cNvSpPr/>
            <p:nvPr/>
          </p:nvSpPr>
          <p:spPr>
            <a:xfrm>
              <a:off x="2135800" y="3224174"/>
              <a:ext cx="9525" cy="9525"/>
            </a:xfrm>
            <a:custGeom>
              <a:avLst/>
              <a:gdLst>
                <a:gd name="connsiteX0" fmla="*/ 10468 w 9525"/>
                <a:gd name="connsiteY0" fmla="*/ 11859 h 9525"/>
                <a:gd name="connsiteX1" fmla="*/ 7144 w 9525"/>
                <a:gd name="connsiteY1" fmla="*/ 7144 h 9525"/>
                <a:gd name="connsiteX2" fmla="*/ 10468 w 9525"/>
                <a:gd name="connsiteY2" fmla="*/ 1185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468" y="11859"/>
                  </a:moveTo>
                  <a:cubicBezTo>
                    <a:pt x="9668" y="9735"/>
                    <a:pt x="8449" y="8287"/>
                    <a:pt x="7144" y="7144"/>
                  </a:cubicBezTo>
                  <a:cubicBezTo>
                    <a:pt x="7306" y="8715"/>
                    <a:pt x="8134" y="10316"/>
                    <a:pt x="10468" y="11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417">
              <a:extLst>
                <a:ext uri="{FF2B5EF4-FFF2-40B4-BE49-F238E27FC236}">
                  <a16:creationId xmlns:a16="http://schemas.microsoft.com/office/drawing/2014/main" id="{1B87417B-5475-47C8-95AC-C865A109D43D}"/>
                </a:ext>
              </a:extLst>
            </p:cNvPr>
            <p:cNvSpPr/>
            <p:nvPr/>
          </p:nvSpPr>
          <p:spPr>
            <a:xfrm>
              <a:off x="2112712" y="3190238"/>
              <a:ext cx="9525" cy="9525"/>
            </a:xfrm>
            <a:custGeom>
              <a:avLst/>
              <a:gdLst>
                <a:gd name="connsiteX0" fmla="*/ 7144 w 9525"/>
                <a:gd name="connsiteY0" fmla="*/ 7399 h 9525"/>
                <a:gd name="connsiteX1" fmla="*/ 7325 w 9525"/>
                <a:gd name="connsiteY1" fmla="*/ 7609 h 9525"/>
                <a:gd name="connsiteX2" fmla="*/ 7144 w 9525"/>
                <a:gd name="connsiteY2" fmla="*/ 739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399"/>
                  </a:moveTo>
                  <a:lnTo>
                    <a:pt x="7325" y="7609"/>
                  </a:lnTo>
                  <a:cubicBezTo>
                    <a:pt x="7591" y="7056"/>
                    <a:pt x="7420" y="7009"/>
                    <a:pt x="7144" y="73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418">
              <a:extLst>
                <a:ext uri="{FF2B5EF4-FFF2-40B4-BE49-F238E27FC236}">
                  <a16:creationId xmlns:a16="http://schemas.microsoft.com/office/drawing/2014/main" id="{6F437711-B26C-40A4-A343-9363662DE1F2}"/>
                </a:ext>
              </a:extLst>
            </p:cNvPr>
            <p:cNvSpPr/>
            <p:nvPr/>
          </p:nvSpPr>
          <p:spPr>
            <a:xfrm>
              <a:off x="2093824" y="3167245"/>
              <a:ext cx="9525" cy="9525"/>
            </a:xfrm>
            <a:custGeom>
              <a:avLst/>
              <a:gdLst>
                <a:gd name="connsiteX0" fmla="*/ 7144 w 9525"/>
                <a:gd name="connsiteY0" fmla="*/ 7352 h 9525"/>
                <a:gd name="connsiteX1" fmla="*/ 7582 w 9525"/>
                <a:gd name="connsiteY1" fmla="*/ 7666 h 9525"/>
                <a:gd name="connsiteX2" fmla="*/ 7144 w 9525"/>
                <a:gd name="connsiteY2" fmla="*/ 73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352"/>
                  </a:moveTo>
                  <a:lnTo>
                    <a:pt x="7582" y="7666"/>
                  </a:lnTo>
                  <a:cubicBezTo>
                    <a:pt x="7639" y="7152"/>
                    <a:pt x="7572" y="6961"/>
                    <a:pt x="7144" y="7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419">
              <a:extLst>
                <a:ext uri="{FF2B5EF4-FFF2-40B4-BE49-F238E27FC236}">
                  <a16:creationId xmlns:a16="http://schemas.microsoft.com/office/drawing/2014/main" id="{8E6373F7-0CDB-4583-9DDD-D279331E5AB5}"/>
                </a:ext>
              </a:extLst>
            </p:cNvPr>
            <p:cNvSpPr/>
            <p:nvPr/>
          </p:nvSpPr>
          <p:spPr>
            <a:xfrm>
              <a:off x="2124132" y="3207753"/>
              <a:ext cx="19050" cy="28575"/>
            </a:xfrm>
            <a:custGeom>
              <a:avLst/>
              <a:gdLst>
                <a:gd name="connsiteX0" fmla="*/ 18812 w 19050"/>
                <a:gd name="connsiteY0" fmla="*/ 23565 h 28575"/>
                <a:gd name="connsiteX1" fmla="*/ 14649 w 19050"/>
                <a:gd name="connsiteY1" fmla="*/ 14364 h 28575"/>
                <a:gd name="connsiteX2" fmla="*/ 14459 w 19050"/>
                <a:gd name="connsiteY2" fmla="*/ 15669 h 28575"/>
                <a:gd name="connsiteX3" fmla="*/ 7658 w 19050"/>
                <a:gd name="connsiteY3" fmla="*/ 7144 h 28575"/>
                <a:gd name="connsiteX4" fmla="*/ 7144 w 19050"/>
                <a:gd name="connsiteY4" fmla="*/ 9001 h 28575"/>
                <a:gd name="connsiteX5" fmla="*/ 10544 w 19050"/>
                <a:gd name="connsiteY5" fmla="*/ 15783 h 28575"/>
                <a:gd name="connsiteX6" fmla="*/ 18812 w 19050"/>
                <a:gd name="connsiteY6" fmla="*/ 2356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28575">
                  <a:moveTo>
                    <a:pt x="18812" y="23565"/>
                  </a:moveTo>
                  <a:cubicBezTo>
                    <a:pt x="18345" y="19364"/>
                    <a:pt x="22546" y="15278"/>
                    <a:pt x="14649" y="14364"/>
                  </a:cubicBezTo>
                  <a:lnTo>
                    <a:pt x="14459" y="15669"/>
                  </a:lnTo>
                  <a:cubicBezTo>
                    <a:pt x="14049" y="12363"/>
                    <a:pt x="9858" y="9801"/>
                    <a:pt x="7658" y="7144"/>
                  </a:cubicBezTo>
                  <a:cubicBezTo>
                    <a:pt x="7372" y="7763"/>
                    <a:pt x="7220" y="8363"/>
                    <a:pt x="7144" y="9001"/>
                  </a:cubicBezTo>
                  <a:cubicBezTo>
                    <a:pt x="8039" y="10487"/>
                    <a:pt x="9049" y="12563"/>
                    <a:pt x="10544" y="15783"/>
                  </a:cubicBezTo>
                  <a:cubicBezTo>
                    <a:pt x="11601" y="20060"/>
                    <a:pt x="15535" y="20765"/>
                    <a:pt x="18812" y="23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420">
              <a:extLst>
                <a:ext uri="{FF2B5EF4-FFF2-40B4-BE49-F238E27FC236}">
                  <a16:creationId xmlns:a16="http://schemas.microsoft.com/office/drawing/2014/main" id="{2F0A396F-6640-4F30-8A48-3642BC2FF0F1}"/>
                </a:ext>
              </a:extLst>
            </p:cNvPr>
            <p:cNvSpPr/>
            <p:nvPr/>
          </p:nvSpPr>
          <p:spPr>
            <a:xfrm>
              <a:off x="1847059" y="30802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496" y="8315"/>
                    <a:pt x="10411" y="7877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421">
              <a:extLst>
                <a:ext uri="{FF2B5EF4-FFF2-40B4-BE49-F238E27FC236}">
                  <a16:creationId xmlns:a16="http://schemas.microsoft.com/office/drawing/2014/main" id="{3110BDD8-9430-4915-92E1-AA1C82D44AB3}"/>
                </a:ext>
              </a:extLst>
            </p:cNvPr>
            <p:cNvSpPr/>
            <p:nvPr/>
          </p:nvSpPr>
          <p:spPr>
            <a:xfrm>
              <a:off x="1880987" y="3078689"/>
              <a:ext cx="9525" cy="9525"/>
            </a:xfrm>
            <a:custGeom>
              <a:avLst/>
              <a:gdLst>
                <a:gd name="connsiteX0" fmla="*/ 10773 w 9525"/>
                <a:gd name="connsiteY0" fmla="*/ 7896 h 9525"/>
                <a:gd name="connsiteX1" fmla="*/ 7144 w 9525"/>
                <a:gd name="connsiteY1" fmla="*/ 7144 h 9525"/>
                <a:gd name="connsiteX2" fmla="*/ 10773 w 9525"/>
                <a:gd name="connsiteY2" fmla="*/ 78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773" y="7896"/>
                  </a:moveTo>
                  <a:cubicBezTo>
                    <a:pt x="9573" y="7649"/>
                    <a:pt x="8382" y="7401"/>
                    <a:pt x="7144" y="7144"/>
                  </a:cubicBezTo>
                  <a:cubicBezTo>
                    <a:pt x="8287" y="7544"/>
                    <a:pt x="9411" y="7944"/>
                    <a:pt x="10773" y="7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422">
              <a:extLst>
                <a:ext uri="{FF2B5EF4-FFF2-40B4-BE49-F238E27FC236}">
                  <a16:creationId xmlns:a16="http://schemas.microsoft.com/office/drawing/2014/main" id="{F202548D-AEB4-41C9-9575-C61F30CB3B3D}"/>
                </a:ext>
              </a:extLst>
            </p:cNvPr>
            <p:cNvSpPr/>
            <p:nvPr/>
          </p:nvSpPr>
          <p:spPr>
            <a:xfrm>
              <a:off x="2013931" y="3131296"/>
              <a:ext cx="9525" cy="9525"/>
            </a:xfrm>
            <a:custGeom>
              <a:avLst/>
              <a:gdLst>
                <a:gd name="connsiteX0" fmla="*/ 7798 w 9525"/>
                <a:gd name="connsiteY0" fmla="*/ 7706 h 9525"/>
                <a:gd name="connsiteX1" fmla="*/ 7369 w 9525"/>
                <a:gd name="connsiteY1" fmla="*/ 7144 h 9525"/>
                <a:gd name="connsiteX2" fmla="*/ 7798 w 9525"/>
                <a:gd name="connsiteY2" fmla="*/ 770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98" y="7706"/>
                  </a:moveTo>
                  <a:cubicBezTo>
                    <a:pt x="7636" y="7506"/>
                    <a:pt x="7512" y="7344"/>
                    <a:pt x="7369" y="7144"/>
                  </a:cubicBezTo>
                  <a:cubicBezTo>
                    <a:pt x="6836" y="7591"/>
                    <a:pt x="7360" y="7782"/>
                    <a:pt x="7798" y="77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423">
              <a:extLst>
                <a:ext uri="{FF2B5EF4-FFF2-40B4-BE49-F238E27FC236}">
                  <a16:creationId xmlns:a16="http://schemas.microsoft.com/office/drawing/2014/main" id="{D468E296-1D94-456D-9E8E-FEF5126E235D}"/>
                </a:ext>
              </a:extLst>
            </p:cNvPr>
            <p:cNvSpPr/>
            <p:nvPr/>
          </p:nvSpPr>
          <p:spPr>
            <a:xfrm>
              <a:off x="1877625" y="3078084"/>
              <a:ext cx="9525" cy="9525"/>
            </a:xfrm>
            <a:custGeom>
              <a:avLst/>
              <a:gdLst>
                <a:gd name="connsiteX0" fmla="*/ 7144 w 9525"/>
                <a:gd name="connsiteY0" fmla="*/ 7178 h 9525"/>
                <a:gd name="connsiteX1" fmla="*/ 10506 w 9525"/>
                <a:gd name="connsiteY1" fmla="*/ 7749 h 9525"/>
                <a:gd name="connsiteX2" fmla="*/ 7144 w 9525"/>
                <a:gd name="connsiteY2" fmla="*/ 717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78"/>
                  </a:moveTo>
                  <a:lnTo>
                    <a:pt x="10506" y="7749"/>
                  </a:lnTo>
                  <a:cubicBezTo>
                    <a:pt x="9506" y="7368"/>
                    <a:pt x="8449" y="7035"/>
                    <a:pt x="7144" y="71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424">
              <a:extLst>
                <a:ext uri="{FF2B5EF4-FFF2-40B4-BE49-F238E27FC236}">
                  <a16:creationId xmlns:a16="http://schemas.microsoft.com/office/drawing/2014/main" id="{776E631F-2D96-4A57-B925-143107F3CEA8}"/>
                </a:ext>
              </a:extLst>
            </p:cNvPr>
            <p:cNvSpPr/>
            <p:nvPr/>
          </p:nvSpPr>
          <p:spPr>
            <a:xfrm>
              <a:off x="1978895" y="3107512"/>
              <a:ext cx="9525" cy="9525"/>
            </a:xfrm>
            <a:custGeom>
              <a:avLst/>
              <a:gdLst>
                <a:gd name="connsiteX0" fmla="*/ 7601 w 9525"/>
                <a:gd name="connsiteY0" fmla="*/ 7544 h 9525"/>
                <a:gd name="connsiteX1" fmla="*/ 7144 w 9525"/>
                <a:gd name="connsiteY1" fmla="*/ 7144 h 9525"/>
                <a:gd name="connsiteX2" fmla="*/ 7601 w 9525"/>
                <a:gd name="connsiteY2" fmla="*/ 75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601" y="7544"/>
                  </a:moveTo>
                  <a:cubicBezTo>
                    <a:pt x="7439" y="7401"/>
                    <a:pt x="7296" y="7229"/>
                    <a:pt x="7144" y="7144"/>
                  </a:cubicBezTo>
                  <a:cubicBezTo>
                    <a:pt x="7220" y="7277"/>
                    <a:pt x="7391" y="7420"/>
                    <a:pt x="7601" y="7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425">
              <a:extLst>
                <a:ext uri="{FF2B5EF4-FFF2-40B4-BE49-F238E27FC236}">
                  <a16:creationId xmlns:a16="http://schemas.microsoft.com/office/drawing/2014/main" id="{A265174E-87DB-42D2-92EF-05385DC89658}"/>
                </a:ext>
              </a:extLst>
            </p:cNvPr>
            <p:cNvSpPr/>
            <p:nvPr/>
          </p:nvSpPr>
          <p:spPr>
            <a:xfrm>
              <a:off x="2052772" y="3697824"/>
              <a:ext cx="19050" cy="19050"/>
            </a:xfrm>
            <a:custGeom>
              <a:avLst/>
              <a:gdLst>
                <a:gd name="connsiteX0" fmla="*/ 14963 w 19050"/>
                <a:gd name="connsiteY0" fmla="*/ 9011 h 19050"/>
                <a:gd name="connsiteX1" fmla="*/ 7543 w 19050"/>
                <a:gd name="connsiteY1" fmla="*/ 12573 h 19050"/>
                <a:gd name="connsiteX2" fmla="*/ 13143 w 19050"/>
                <a:gd name="connsiteY2" fmla="*/ 13106 h 19050"/>
                <a:gd name="connsiteX3" fmla="*/ 18487 w 19050"/>
                <a:gd name="connsiteY3" fmla="*/ 7649 h 19050"/>
                <a:gd name="connsiteX4" fmla="*/ 12658 w 19050"/>
                <a:gd name="connsiteY4" fmla="*/ 7144 h 19050"/>
                <a:gd name="connsiteX5" fmla="*/ 14963 w 19050"/>
                <a:gd name="connsiteY5" fmla="*/ 90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9050">
                  <a:moveTo>
                    <a:pt x="14963" y="9011"/>
                  </a:moveTo>
                  <a:cubicBezTo>
                    <a:pt x="12734" y="11354"/>
                    <a:pt x="10238" y="11173"/>
                    <a:pt x="7543" y="12573"/>
                  </a:cubicBezTo>
                  <a:cubicBezTo>
                    <a:pt x="4637" y="19936"/>
                    <a:pt x="18744" y="4305"/>
                    <a:pt x="13143" y="13106"/>
                  </a:cubicBezTo>
                  <a:cubicBezTo>
                    <a:pt x="15534" y="11287"/>
                    <a:pt x="17096" y="9430"/>
                    <a:pt x="18487" y="7649"/>
                  </a:cubicBezTo>
                  <a:lnTo>
                    <a:pt x="12658" y="7144"/>
                  </a:lnTo>
                  <a:cubicBezTo>
                    <a:pt x="8895" y="11859"/>
                    <a:pt x="16610" y="5820"/>
                    <a:pt x="14963" y="9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426">
              <a:extLst>
                <a:ext uri="{FF2B5EF4-FFF2-40B4-BE49-F238E27FC236}">
                  <a16:creationId xmlns:a16="http://schemas.microsoft.com/office/drawing/2014/main" id="{7FA52690-B211-4555-BEC2-B55535272657}"/>
                </a:ext>
              </a:extLst>
            </p:cNvPr>
            <p:cNvSpPr/>
            <p:nvPr/>
          </p:nvSpPr>
          <p:spPr>
            <a:xfrm>
              <a:off x="1531235" y="3607269"/>
              <a:ext cx="19050" cy="19050"/>
            </a:xfrm>
            <a:custGeom>
              <a:avLst/>
              <a:gdLst>
                <a:gd name="connsiteX0" fmla="*/ 8652 w 19050"/>
                <a:gd name="connsiteY0" fmla="*/ 8515 h 19050"/>
                <a:gd name="connsiteX1" fmla="*/ 8262 w 19050"/>
                <a:gd name="connsiteY1" fmla="*/ 7201 h 19050"/>
                <a:gd name="connsiteX2" fmla="*/ 8500 w 19050"/>
                <a:gd name="connsiteY2" fmla="*/ 13259 h 19050"/>
                <a:gd name="connsiteX3" fmla="*/ 19577 w 19050"/>
                <a:gd name="connsiteY3" fmla="*/ 11716 h 19050"/>
                <a:gd name="connsiteX4" fmla="*/ 16415 w 19050"/>
                <a:gd name="connsiteY4" fmla="*/ 7144 h 19050"/>
                <a:gd name="connsiteX5" fmla="*/ 8652 w 19050"/>
                <a:gd name="connsiteY5" fmla="*/ 851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9050">
                  <a:moveTo>
                    <a:pt x="8652" y="8515"/>
                  </a:moveTo>
                  <a:lnTo>
                    <a:pt x="8262" y="7201"/>
                  </a:lnTo>
                  <a:cubicBezTo>
                    <a:pt x="7290" y="8944"/>
                    <a:pt x="6223" y="8658"/>
                    <a:pt x="8500" y="13259"/>
                  </a:cubicBezTo>
                  <a:cubicBezTo>
                    <a:pt x="13300" y="15154"/>
                    <a:pt x="12691" y="7496"/>
                    <a:pt x="19577" y="11716"/>
                  </a:cubicBezTo>
                  <a:cubicBezTo>
                    <a:pt x="18472" y="10754"/>
                    <a:pt x="17310" y="8963"/>
                    <a:pt x="16415" y="7144"/>
                  </a:cubicBezTo>
                  <a:cubicBezTo>
                    <a:pt x="16225" y="10944"/>
                    <a:pt x="12357" y="10011"/>
                    <a:pt x="8652" y="8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427">
              <a:extLst>
                <a:ext uri="{FF2B5EF4-FFF2-40B4-BE49-F238E27FC236}">
                  <a16:creationId xmlns:a16="http://schemas.microsoft.com/office/drawing/2014/main" id="{39F3CDD7-2AED-4496-B252-8539593828D3}"/>
                </a:ext>
              </a:extLst>
            </p:cNvPr>
            <p:cNvSpPr/>
            <p:nvPr/>
          </p:nvSpPr>
          <p:spPr>
            <a:xfrm>
              <a:off x="1539363" y="3602917"/>
              <a:ext cx="9525" cy="9525"/>
            </a:xfrm>
            <a:custGeom>
              <a:avLst/>
              <a:gdLst>
                <a:gd name="connsiteX0" fmla="*/ 8288 w 9525"/>
                <a:gd name="connsiteY0" fmla="*/ 11487 h 9525"/>
                <a:gd name="connsiteX1" fmla="*/ 8335 w 9525"/>
                <a:gd name="connsiteY1" fmla="*/ 11201 h 9525"/>
                <a:gd name="connsiteX2" fmla="*/ 8488 w 9525"/>
                <a:gd name="connsiteY2" fmla="*/ 9792 h 9525"/>
                <a:gd name="connsiteX3" fmla="*/ 7192 w 9525"/>
                <a:gd name="connsiteY3" fmla="*/ 7144 h 9525"/>
                <a:gd name="connsiteX4" fmla="*/ 8288 w 9525"/>
                <a:gd name="connsiteY4" fmla="*/ 1148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8288" y="11487"/>
                  </a:moveTo>
                  <a:cubicBezTo>
                    <a:pt x="8278" y="11382"/>
                    <a:pt x="8316" y="11316"/>
                    <a:pt x="8335" y="11201"/>
                  </a:cubicBezTo>
                  <a:cubicBezTo>
                    <a:pt x="8450" y="10735"/>
                    <a:pt x="8497" y="10268"/>
                    <a:pt x="8488" y="9792"/>
                  </a:cubicBezTo>
                  <a:cubicBezTo>
                    <a:pt x="7859" y="8934"/>
                    <a:pt x="7373" y="8030"/>
                    <a:pt x="7192" y="7144"/>
                  </a:cubicBezTo>
                  <a:cubicBezTo>
                    <a:pt x="6983" y="8239"/>
                    <a:pt x="7469" y="9839"/>
                    <a:pt x="8288" y="114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428">
              <a:extLst>
                <a:ext uri="{FF2B5EF4-FFF2-40B4-BE49-F238E27FC236}">
                  <a16:creationId xmlns:a16="http://schemas.microsoft.com/office/drawing/2014/main" id="{7864617B-2389-4F45-A089-51773DD0687F}"/>
                </a:ext>
              </a:extLst>
            </p:cNvPr>
            <p:cNvSpPr/>
            <p:nvPr/>
          </p:nvSpPr>
          <p:spPr>
            <a:xfrm>
              <a:off x="1965436" y="3750802"/>
              <a:ext cx="9525" cy="9525"/>
            </a:xfrm>
            <a:custGeom>
              <a:avLst/>
              <a:gdLst>
                <a:gd name="connsiteX0" fmla="*/ 10601 w 9525"/>
                <a:gd name="connsiteY0" fmla="*/ 7144 h 9525"/>
                <a:gd name="connsiteX1" fmla="*/ 7144 w 9525"/>
                <a:gd name="connsiteY1" fmla="*/ 8020 h 9525"/>
                <a:gd name="connsiteX2" fmla="*/ 106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601" y="7144"/>
                  </a:moveTo>
                  <a:cubicBezTo>
                    <a:pt x="9334" y="7468"/>
                    <a:pt x="8192" y="7753"/>
                    <a:pt x="7144" y="8020"/>
                  </a:cubicBezTo>
                  <a:cubicBezTo>
                    <a:pt x="9039" y="8134"/>
                    <a:pt x="10001" y="7753"/>
                    <a:pt x="106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429">
              <a:extLst>
                <a:ext uri="{FF2B5EF4-FFF2-40B4-BE49-F238E27FC236}">
                  <a16:creationId xmlns:a16="http://schemas.microsoft.com/office/drawing/2014/main" id="{9892577D-6707-4B04-B73D-96F054831C1A}"/>
                </a:ext>
              </a:extLst>
            </p:cNvPr>
            <p:cNvSpPr/>
            <p:nvPr/>
          </p:nvSpPr>
          <p:spPr>
            <a:xfrm>
              <a:off x="1594209" y="3124323"/>
              <a:ext cx="9525" cy="9525"/>
            </a:xfrm>
            <a:custGeom>
              <a:avLst/>
              <a:gdLst>
                <a:gd name="connsiteX0" fmla="*/ 7144 w 9525"/>
                <a:gd name="connsiteY0" fmla="*/ 10906 h 9525"/>
                <a:gd name="connsiteX1" fmla="*/ 9477 w 9525"/>
                <a:gd name="connsiteY1" fmla="*/ 7144 h 9525"/>
                <a:gd name="connsiteX2" fmla="*/ 7144 w 9525"/>
                <a:gd name="connsiteY2" fmla="*/ 1090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906"/>
                  </a:moveTo>
                  <a:cubicBezTo>
                    <a:pt x="8020" y="9592"/>
                    <a:pt x="8849" y="8258"/>
                    <a:pt x="9477" y="7144"/>
                  </a:cubicBezTo>
                  <a:cubicBezTo>
                    <a:pt x="7887" y="8858"/>
                    <a:pt x="7325" y="9982"/>
                    <a:pt x="7144" y="10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430">
              <a:extLst>
                <a:ext uri="{FF2B5EF4-FFF2-40B4-BE49-F238E27FC236}">
                  <a16:creationId xmlns:a16="http://schemas.microsoft.com/office/drawing/2014/main" id="{8265AC6C-687D-405C-B549-D06CFA3F592D}"/>
                </a:ext>
              </a:extLst>
            </p:cNvPr>
            <p:cNvSpPr/>
            <p:nvPr/>
          </p:nvSpPr>
          <p:spPr>
            <a:xfrm>
              <a:off x="1500454" y="3537423"/>
              <a:ext cx="9525" cy="19050"/>
            </a:xfrm>
            <a:custGeom>
              <a:avLst/>
              <a:gdLst>
                <a:gd name="connsiteX0" fmla="*/ 8773 w 9525"/>
                <a:gd name="connsiteY0" fmla="*/ 12821 h 19050"/>
                <a:gd name="connsiteX1" fmla="*/ 8096 w 9525"/>
                <a:gd name="connsiteY1" fmla="*/ 9211 h 19050"/>
                <a:gd name="connsiteX2" fmla="*/ 7144 w 9525"/>
                <a:gd name="connsiteY2" fmla="*/ 7144 h 19050"/>
                <a:gd name="connsiteX3" fmla="*/ 8773 w 9525"/>
                <a:gd name="connsiteY3" fmla="*/ 1282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8773" y="12821"/>
                  </a:moveTo>
                  <a:cubicBezTo>
                    <a:pt x="8658" y="11630"/>
                    <a:pt x="8420" y="10458"/>
                    <a:pt x="8096" y="9211"/>
                  </a:cubicBezTo>
                  <a:cubicBezTo>
                    <a:pt x="7782" y="8525"/>
                    <a:pt x="7515" y="7953"/>
                    <a:pt x="7144" y="7144"/>
                  </a:cubicBezTo>
                  <a:lnTo>
                    <a:pt x="8773" y="128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431">
              <a:extLst>
                <a:ext uri="{FF2B5EF4-FFF2-40B4-BE49-F238E27FC236}">
                  <a16:creationId xmlns:a16="http://schemas.microsoft.com/office/drawing/2014/main" id="{951A408E-15E9-4966-8287-19C7E0EAB244}"/>
                </a:ext>
              </a:extLst>
            </p:cNvPr>
            <p:cNvSpPr/>
            <p:nvPr/>
          </p:nvSpPr>
          <p:spPr>
            <a:xfrm>
              <a:off x="1675496" y="3685908"/>
              <a:ext cx="19050" cy="19050"/>
            </a:xfrm>
            <a:custGeom>
              <a:avLst/>
              <a:gdLst>
                <a:gd name="connsiteX0" fmla="*/ 8572 w 19050"/>
                <a:gd name="connsiteY0" fmla="*/ 7144 h 19050"/>
                <a:gd name="connsiteX1" fmla="*/ 13106 w 19050"/>
                <a:gd name="connsiteY1" fmla="*/ 12106 h 19050"/>
                <a:gd name="connsiteX2" fmla="*/ 18049 w 19050"/>
                <a:gd name="connsiteY2" fmla="*/ 11849 h 19050"/>
                <a:gd name="connsiteX3" fmla="*/ 8572 w 19050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8572" y="7144"/>
                  </a:moveTo>
                  <a:cubicBezTo>
                    <a:pt x="4514" y="9706"/>
                    <a:pt x="10086" y="8030"/>
                    <a:pt x="13106" y="12106"/>
                  </a:cubicBezTo>
                  <a:lnTo>
                    <a:pt x="18049" y="11849"/>
                  </a:lnTo>
                  <a:cubicBezTo>
                    <a:pt x="14887" y="9487"/>
                    <a:pt x="11191" y="8792"/>
                    <a:pt x="857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432">
              <a:extLst>
                <a:ext uri="{FF2B5EF4-FFF2-40B4-BE49-F238E27FC236}">
                  <a16:creationId xmlns:a16="http://schemas.microsoft.com/office/drawing/2014/main" id="{F308E28F-7A3C-4EF9-92BE-CA60E7414982}"/>
                </a:ext>
              </a:extLst>
            </p:cNvPr>
            <p:cNvSpPr/>
            <p:nvPr/>
          </p:nvSpPr>
          <p:spPr>
            <a:xfrm>
              <a:off x="2064106" y="3698014"/>
              <a:ext cx="9525" cy="9525"/>
            </a:xfrm>
            <a:custGeom>
              <a:avLst/>
              <a:gdLst>
                <a:gd name="connsiteX0" fmla="*/ 7591 w 9525"/>
                <a:gd name="connsiteY0" fmla="*/ 7487 h 9525"/>
                <a:gd name="connsiteX1" fmla="*/ 7382 w 9525"/>
                <a:gd name="connsiteY1" fmla="*/ 7144 h 9525"/>
                <a:gd name="connsiteX2" fmla="*/ 7144 w 9525"/>
                <a:gd name="connsiteY2" fmla="*/ 7458 h 9525"/>
                <a:gd name="connsiteX3" fmla="*/ 7591 w 9525"/>
                <a:gd name="connsiteY3" fmla="*/ 748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591" y="7487"/>
                  </a:moveTo>
                  <a:cubicBezTo>
                    <a:pt x="7506" y="7382"/>
                    <a:pt x="7429" y="7287"/>
                    <a:pt x="7382" y="7144"/>
                  </a:cubicBezTo>
                  <a:cubicBezTo>
                    <a:pt x="7296" y="7249"/>
                    <a:pt x="7248" y="7325"/>
                    <a:pt x="7144" y="7458"/>
                  </a:cubicBezTo>
                  <a:lnTo>
                    <a:pt x="7591" y="74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433">
              <a:extLst>
                <a:ext uri="{FF2B5EF4-FFF2-40B4-BE49-F238E27FC236}">
                  <a16:creationId xmlns:a16="http://schemas.microsoft.com/office/drawing/2014/main" id="{B4119FFC-6929-47C9-BDB9-BBA3952EE2F2}"/>
                </a:ext>
              </a:extLst>
            </p:cNvPr>
            <p:cNvSpPr/>
            <p:nvPr/>
          </p:nvSpPr>
          <p:spPr>
            <a:xfrm>
              <a:off x="1796272" y="3722884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106 w 9525"/>
                <a:gd name="connsiteY1" fmla="*/ 8068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839" y="7468"/>
                    <a:pt x="8449" y="7763"/>
                    <a:pt x="9106" y="8068"/>
                  </a:cubicBezTo>
                  <a:cubicBezTo>
                    <a:pt x="8725" y="7744"/>
                    <a:pt x="8115" y="7430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434">
              <a:extLst>
                <a:ext uri="{FF2B5EF4-FFF2-40B4-BE49-F238E27FC236}">
                  <a16:creationId xmlns:a16="http://schemas.microsoft.com/office/drawing/2014/main" id="{2D1F18C6-3B7B-4433-9261-7F1D97C60817}"/>
                </a:ext>
              </a:extLst>
            </p:cNvPr>
            <p:cNvSpPr/>
            <p:nvPr/>
          </p:nvSpPr>
          <p:spPr>
            <a:xfrm>
              <a:off x="1519085" y="3566741"/>
              <a:ext cx="19050" cy="28575"/>
            </a:xfrm>
            <a:custGeom>
              <a:avLst/>
              <a:gdLst>
                <a:gd name="connsiteX0" fmla="*/ 15450 w 19050"/>
                <a:gd name="connsiteY0" fmla="*/ 22955 h 28575"/>
                <a:gd name="connsiteX1" fmla="*/ 10925 w 19050"/>
                <a:gd name="connsiteY1" fmla="*/ 15250 h 28575"/>
                <a:gd name="connsiteX2" fmla="*/ 7144 w 19050"/>
                <a:gd name="connsiteY2" fmla="*/ 7144 h 28575"/>
                <a:gd name="connsiteX3" fmla="*/ 8439 w 19050"/>
                <a:gd name="connsiteY3" fmla="*/ 12354 h 28575"/>
                <a:gd name="connsiteX4" fmla="*/ 15450 w 19050"/>
                <a:gd name="connsiteY4" fmla="*/ 229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28575">
                  <a:moveTo>
                    <a:pt x="15450" y="22955"/>
                  </a:moveTo>
                  <a:cubicBezTo>
                    <a:pt x="15450" y="22955"/>
                    <a:pt x="13192" y="19098"/>
                    <a:pt x="10925" y="15250"/>
                  </a:cubicBezTo>
                  <a:cubicBezTo>
                    <a:pt x="9039" y="11201"/>
                    <a:pt x="7144" y="7144"/>
                    <a:pt x="7144" y="7144"/>
                  </a:cubicBezTo>
                  <a:lnTo>
                    <a:pt x="8439" y="12354"/>
                  </a:lnTo>
                  <a:cubicBezTo>
                    <a:pt x="11230" y="13668"/>
                    <a:pt x="11859" y="22136"/>
                    <a:pt x="15450" y="22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435">
              <a:extLst>
                <a:ext uri="{FF2B5EF4-FFF2-40B4-BE49-F238E27FC236}">
                  <a16:creationId xmlns:a16="http://schemas.microsoft.com/office/drawing/2014/main" id="{7D0B623D-762D-4C6F-A9C4-C16257281764}"/>
                </a:ext>
              </a:extLst>
            </p:cNvPr>
            <p:cNvSpPr/>
            <p:nvPr/>
          </p:nvSpPr>
          <p:spPr>
            <a:xfrm>
              <a:off x="1458354" y="3044447"/>
              <a:ext cx="733425" cy="742950"/>
            </a:xfrm>
            <a:custGeom>
              <a:avLst/>
              <a:gdLst>
                <a:gd name="connsiteX0" fmla="*/ 171202 w 733425"/>
                <a:gd name="connsiteY0" fmla="*/ 606609 h 742950"/>
                <a:gd name="connsiteX1" fmla="*/ 171936 w 733425"/>
                <a:gd name="connsiteY1" fmla="*/ 603628 h 742950"/>
                <a:gd name="connsiteX2" fmla="*/ 152800 w 733425"/>
                <a:gd name="connsiteY2" fmla="*/ 587978 h 742950"/>
                <a:gd name="connsiteX3" fmla="*/ 134988 w 733425"/>
                <a:gd name="connsiteY3" fmla="*/ 573843 h 742950"/>
                <a:gd name="connsiteX4" fmla="*/ 116357 w 733425"/>
                <a:gd name="connsiteY4" fmla="*/ 549135 h 742950"/>
                <a:gd name="connsiteX5" fmla="*/ 115605 w 733425"/>
                <a:gd name="connsiteY5" fmla="*/ 550383 h 742950"/>
                <a:gd name="connsiteX6" fmla="*/ 78972 w 733425"/>
                <a:gd name="connsiteY6" fmla="*/ 468239 h 742950"/>
                <a:gd name="connsiteX7" fmla="*/ 73523 w 733425"/>
                <a:gd name="connsiteY7" fmla="*/ 446646 h 742950"/>
                <a:gd name="connsiteX8" fmla="*/ 68971 w 733425"/>
                <a:gd name="connsiteY8" fmla="*/ 425196 h 742950"/>
                <a:gd name="connsiteX9" fmla="*/ 65151 w 733425"/>
                <a:gd name="connsiteY9" fmla="*/ 403984 h 742950"/>
                <a:gd name="connsiteX10" fmla="*/ 62694 w 733425"/>
                <a:gd name="connsiteY10" fmla="*/ 383057 h 742950"/>
                <a:gd name="connsiteX11" fmla="*/ 64589 w 733425"/>
                <a:gd name="connsiteY11" fmla="*/ 383096 h 742950"/>
                <a:gd name="connsiteX12" fmla="*/ 87192 w 733425"/>
                <a:gd name="connsiteY12" fmla="*/ 254584 h 742950"/>
                <a:gd name="connsiteX13" fmla="*/ 158420 w 733425"/>
                <a:gd name="connsiteY13" fmla="*/ 146066 h 742950"/>
                <a:gd name="connsiteX14" fmla="*/ 160592 w 733425"/>
                <a:gd name="connsiteY14" fmla="*/ 133245 h 742950"/>
                <a:gd name="connsiteX15" fmla="*/ 169678 w 733425"/>
                <a:gd name="connsiteY15" fmla="*/ 128045 h 742950"/>
                <a:gd name="connsiteX16" fmla="*/ 169040 w 733425"/>
                <a:gd name="connsiteY16" fmla="*/ 134388 h 742950"/>
                <a:gd name="connsiteX17" fmla="*/ 181699 w 733425"/>
                <a:gd name="connsiteY17" fmla="*/ 124358 h 742950"/>
                <a:gd name="connsiteX18" fmla="*/ 193291 w 733425"/>
                <a:gd name="connsiteY18" fmla="*/ 114243 h 742950"/>
                <a:gd name="connsiteX19" fmla="*/ 185528 w 733425"/>
                <a:gd name="connsiteY19" fmla="*/ 116291 h 742950"/>
                <a:gd name="connsiteX20" fmla="*/ 195053 w 733425"/>
                <a:gd name="connsiteY20" fmla="*/ 108842 h 742950"/>
                <a:gd name="connsiteX21" fmla="*/ 198682 w 733425"/>
                <a:gd name="connsiteY21" fmla="*/ 113071 h 742950"/>
                <a:gd name="connsiteX22" fmla="*/ 211284 w 733425"/>
                <a:gd name="connsiteY22" fmla="*/ 102851 h 742950"/>
                <a:gd name="connsiteX23" fmla="*/ 224152 w 733425"/>
                <a:gd name="connsiteY23" fmla="*/ 97165 h 742950"/>
                <a:gd name="connsiteX24" fmla="*/ 249374 w 733425"/>
                <a:gd name="connsiteY24" fmla="*/ 66284 h 742950"/>
                <a:gd name="connsiteX25" fmla="*/ 256594 w 733425"/>
                <a:gd name="connsiteY25" fmla="*/ 65208 h 742950"/>
                <a:gd name="connsiteX26" fmla="*/ 247850 w 733425"/>
                <a:gd name="connsiteY26" fmla="*/ 73714 h 742950"/>
                <a:gd name="connsiteX27" fmla="*/ 260861 w 733425"/>
                <a:gd name="connsiteY27" fmla="*/ 68685 h 742950"/>
                <a:gd name="connsiteX28" fmla="*/ 273510 w 733425"/>
                <a:gd name="connsiteY28" fmla="*/ 63798 h 742950"/>
                <a:gd name="connsiteX29" fmla="*/ 274272 w 733425"/>
                <a:gd name="connsiteY29" fmla="*/ 58798 h 742950"/>
                <a:gd name="connsiteX30" fmla="*/ 287465 w 733425"/>
                <a:gd name="connsiteY30" fmla="*/ 59103 h 742950"/>
                <a:gd name="connsiteX31" fmla="*/ 282054 w 733425"/>
                <a:gd name="connsiteY31" fmla="*/ 62770 h 742950"/>
                <a:gd name="connsiteX32" fmla="*/ 293037 w 733425"/>
                <a:gd name="connsiteY32" fmla="*/ 58560 h 742950"/>
                <a:gd name="connsiteX33" fmla="*/ 303295 w 733425"/>
                <a:gd name="connsiteY33" fmla="*/ 62265 h 742950"/>
                <a:gd name="connsiteX34" fmla="*/ 322450 w 733425"/>
                <a:gd name="connsiteY34" fmla="*/ 54064 h 742950"/>
                <a:gd name="connsiteX35" fmla="*/ 322821 w 733425"/>
                <a:gd name="connsiteY35" fmla="*/ 48187 h 742950"/>
                <a:gd name="connsiteX36" fmla="*/ 312315 w 733425"/>
                <a:gd name="connsiteY36" fmla="*/ 51044 h 742950"/>
                <a:gd name="connsiteX37" fmla="*/ 315925 w 733425"/>
                <a:gd name="connsiteY37" fmla="*/ 51787 h 742950"/>
                <a:gd name="connsiteX38" fmla="*/ 309715 w 733425"/>
                <a:gd name="connsiteY38" fmla="*/ 56921 h 742950"/>
                <a:gd name="connsiteX39" fmla="*/ 306114 w 733425"/>
                <a:gd name="connsiteY39" fmla="*/ 50825 h 742950"/>
                <a:gd name="connsiteX40" fmla="*/ 321554 w 733425"/>
                <a:gd name="connsiteY40" fmla="*/ 46158 h 742950"/>
                <a:gd name="connsiteX41" fmla="*/ 337414 w 733425"/>
                <a:gd name="connsiteY41" fmla="*/ 41138 h 742950"/>
                <a:gd name="connsiteX42" fmla="*/ 333727 w 733425"/>
                <a:gd name="connsiteY42" fmla="*/ 37290 h 742950"/>
                <a:gd name="connsiteX43" fmla="*/ 340671 w 733425"/>
                <a:gd name="connsiteY43" fmla="*/ 40805 h 742950"/>
                <a:gd name="connsiteX44" fmla="*/ 354825 w 733425"/>
                <a:gd name="connsiteY44" fmla="*/ 38643 h 742950"/>
                <a:gd name="connsiteX45" fmla="*/ 358769 w 733425"/>
                <a:gd name="connsiteY45" fmla="*/ 43729 h 742950"/>
                <a:gd name="connsiteX46" fmla="*/ 343910 w 733425"/>
                <a:gd name="connsiteY46" fmla="*/ 45234 h 742950"/>
                <a:gd name="connsiteX47" fmla="*/ 334699 w 733425"/>
                <a:gd name="connsiteY47" fmla="*/ 52378 h 742950"/>
                <a:gd name="connsiteX48" fmla="*/ 316916 w 733425"/>
                <a:gd name="connsiteY48" fmla="*/ 58845 h 742950"/>
                <a:gd name="connsiteX49" fmla="*/ 340262 w 733425"/>
                <a:gd name="connsiteY49" fmla="*/ 57655 h 742950"/>
                <a:gd name="connsiteX50" fmla="*/ 339947 w 733425"/>
                <a:gd name="connsiteY50" fmla="*/ 51987 h 742950"/>
                <a:gd name="connsiteX51" fmla="*/ 351187 w 733425"/>
                <a:gd name="connsiteY51" fmla="*/ 47206 h 742950"/>
                <a:gd name="connsiteX52" fmla="*/ 358207 w 733425"/>
                <a:gd name="connsiteY52" fmla="*/ 50416 h 742950"/>
                <a:gd name="connsiteX53" fmla="*/ 355302 w 733425"/>
                <a:gd name="connsiteY53" fmla="*/ 48959 h 742950"/>
                <a:gd name="connsiteX54" fmla="*/ 376266 w 733425"/>
                <a:gd name="connsiteY54" fmla="*/ 42548 h 742950"/>
                <a:gd name="connsiteX55" fmla="*/ 356578 w 733425"/>
                <a:gd name="connsiteY55" fmla="*/ 37929 h 742950"/>
                <a:gd name="connsiteX56" fmla="*/ 367627 w 733425"/>
                <a:gd name="connsiteY56" fmla="*/ 36309 h 742950"/>
                <a:gd name="connsiteX57" fmla="*/ 367351 w 733425"/>
                <a:gd name="connsiteY57" fmla="*/ 37757 h 742950"/>
                <a:gd name="connsiteX58" fmla="*/ 372675 w 733425"/>
                <a:gd name="connsiteY58" fmla="*/ 35576 h 742950"/>
                <a:gd name="connsiteX59" fmla="*/ 380686 w 733425"/>
                <a:gd name="connsiteY59" fmla="*/ 42882 h 742950"/>
                <a:gd name="connsiteX60" fmla="*/ 394345 w 733425"/>
                <a:gd name="connsiteY60" fmla="*/ 43615 h 742950"/>
                <a:gd name="connsiteX61" fmla="*/ 393430 w 733425"/>
                <a:gd name="connsiteY61" fmla="*/ 42567 h 742950"/>
                <a:gd name="connsiteX62" fmla="*/ 395869 w 733425"/>
                <a:gd name="connsiteY62" fmla="*/ 42967 h 742950"/>
                <a:gd name="connsiteX63" fmla="*/ 395802 w 733425"/>
                <a:gd name="connsiteY63" fmla="*/ 42691 h 742950"/>
                <a:gd name="connsiteX64" fmla="*/ 410156 w 733425"/>
                <a:gd name="connsiteY64" fmla="*/ 40176 h 742950"/>
                <a:gd name="connsiteX65" fmla="*/ 417509 w 733425"/>
                <a:gd name="connsiteY65" fmla="*/ 39595 h 742950"/>
                <a:gd name="connsiteX66" fmla="*/ 433807 w 733425"/>
                <a:gd name="connsiteY66" fmla="*/ 42167 h 742950"/>
                <a:gd name="connsiteX67" fmla="*/ 433426 w 733425"/>
                <a:gd name="connsiteY67" fmla="*/ 42139 h 742950"/>
                <a:gd name="connsiteX68" fmla="*/ 444379 w 733425"/>
                <a:gd name="connsiteY68" fmla="*/ 47501 h 742950"/>
                <a:gd name="connsiteX69" fmla="*/ 455800 w 733425"/>
                <a:gd name="connsiteY69" fmla="*/ 51473 h 742950"/>
                <a:gd name="connsiteX70" fmla="*/ 453685 w 733425"/>
                <a:gd name="connsiteY70" fmla="*/ 54902 h 742950"/>
                <a:gd name="connsiteX71" fmla="*/ 472288 w 733425"/>
                <a:gd name="connsiteY71" fmla="*/ 52178 h 742950"/>
                <a:gd name="connsiteX72" fmla="*/ 478574 w 733425"/>
                <a:gd name="connsiteY72" fmla="*/ 54864 h 742950"/>
                <a:gd name="connsiteX73" fmla="*/ 485785 w 733425"/>
                <a:gd name="connsiteY73" fmla="*/ 57398 h 742950"/>
                <a:gd name="connsiteX74" fmla="*/ 498138 w 733425"/>
                <a:gd name="connsiteY74" fmla="*/ 59912 h 742950"/>
                <a:gd name="connsiteX75" fmla="*/ 502291 w 733425"/>
                <a:gd name="connsiteY75" fmla="*/ 61389 h 742950"/>
                <a:gd name="connsiteX76" fmla="*/ 498491 w 733425"/>
                <a:gd name="connsiteY76" fmla="*/ 58388 h 742950"/>
                <a:gd name="connsiteX77" fmla="*/ 511731 w 733425"/>
                <a:gd name="connsiteY77" fmla="*/ 61341 h 742950"/>
                <a:gd name="connsiteX78" fmla="*/ 513388 w 733425"/>
                <a:gd name="connsiteY78" fmla="*/ 62170 h 742950"/>
                <a:gd name="connsiteX79" fmla="*/ 516255 w 733425"/>
                <a:gd name="connsiteY79" fmla="*/ 63865 h 742950"/>
                <a:gd name="connsiteX80" fmla="*/ 513617 w 733425"/>
                <a:gd name="connsiteY80" fmla="*/ 62751 h 742950"/>
                <a:gd name="connsiteX81" fmla="*/ 514045 w 733425"/>
                <a:gd name="connsiteY81" fmla="*/ 64389 h 742950"/>
                <a:gd name="connsiteX82" fmla="*/ 530733 w 733425"/>
                <a:gd name="connsiteY82" fmla="*/ 71438 h 742950"/>
                <a:gd name="connsiteX83" fmla="*/ 528161 w 733425"/>
                <a:gd name="connsiteY83" fmla="*/ 70618 h 742950"/>
                <a:gd name="connsiteX84" fmla="*/ 537391 w 733425"/>
                <a:gd name="connsiteY84" fmla="*/ 78562 h 742950"/>
                <a:gd name="connsiteX85" fmla="*/ 541220 w 733425"/>
                <a:gd name="connsiteY85" fmla="*/ 79562 h 742950"/>
                <a:gd name="connsiteX86" fmla="*/ 543544 w 733425"/>
                <a:gd name="connsiteY86" fmla="*/ 81658 h 742950"/>
                <a:gd name="connsiteX87" fmla="*/ 541258 w 733425"/>
                <a:gd name="connsiteY87" fmla="*/ 79572 h 742950"/>
                <a:gd name="connsiteX88" fmla="*/ 545449 w 733425"/>
                <a:gd name="connsiteY88" fmla="*/ 80191 h 742950"/>
                <a:gd name="connsiteX89" fmla="*/ 554203 w 733425"/>
                <a:gd name="connsiteY89" fmla="*/ 86316 h 742950"/>
                <a:gd name="connsiteX90" fmla="*/ 560422 w 733425"/>
                <a:gd name="connsiteY90" fmla="*/ 89545 h 742950"/>
                <a:gd name="connsiteX91" fmla="*/ 561099 w 733425"/>
                <a:gd name="connsiteY91" fmla="*/ 91821 h 742950"/>
                <a:gd name="connsiteX92" fmla="*/ 563404 w 733425"/>
                <a:gd name="connsiteY92" fmla="*/ 94564 h 742950"/>
                <a:gd name="connsiteX93" fmla="*/ 590331 w 733425"/>
                <a:gd name="connsiteY93" fmla="*/ 117053 h 742950"/>
                <a:gd name="connsiteX94" fmla="*/ 590826 w 733425"/>
                <a:gd name="connsiteY94" fmla="*/ 110652 h 742950"/>
                <a:gd name="connsiteX95" fmla="*/ 605485 w 733425"/>
                <a:gd name="connsiteY95" fmla="*/ 116443 h 742950"/>
                <a:gd name="connsiteX96" fmla="*/ 613963 w 733425"/>
                <a:gd name="connsiteY96" fmla="*/ 141141 h 742950"/>
                <a:gd name="connsiteX97" fmla="*/ 619135 w 733425"/>
                <a:gd name="connsiteY97" fmla="*/ 139236 h 742950"/>
                <a:gd name="connsiteX98" fmla="*/ 619906 w 733425"/>
                <a:gd name="connsiteY98" fmla="*/ 140399 h 742950"/>
                <a:gd name="connsiteX99" fmla="*/ 616372 w 733425"/>
                <a:gd name="connsiteY99" fmla="*/ 130207 h 742950"/>
                <a:gd name="connsiteX100" fmla="*/ 627431 w 733425"/>
                <a:gd name="connsiteY100" fmla="*/ 137722 h 742950"/>
                <a:gd name="connsiteX101" fmla="*/ 622906 w 733425"/>
                <a:gd name="connsiteY101" fmla="*/ 138827 h 742950"/>
                <a:gd name="connsiteX102" fmla="*/ 642318 w 733425"/>
                <a:gd name="connsiteY102" fmla="*/ 142837 h 742950"/>
                <a:gd name="connsiteX103" fmla="*/ 639356 w 733425"/>
                <a:gd name="connsiteY103" fmla="*/ 152924 h 742950"/>
                <a:gd name="connsiteX104" fmla="*/ 645976 w 733425"/>
                <a:gd name="connsiteY104" fmla="*/ 159649 h 742950"/>
                <a:gd name="connsiteX105" fmla="*/ 643566 w 733425"/>
                <a:gd name="connsiteY105" fmla="*/ 161554 h 742950"/>
                <a:gd name="connsiteX106" fmla="*/ 655082 w 733425"/>
                <a:gd name="connsiteY106" fmla="*/ 172822 h 742950"/>
                <a:gd name="connsiteX107" fmla="*/ 652091 w 733425"/>
                <a:gd name="connsiteY107" fmla="*/ 180089 h 742950"/>
                <a:gd name="connsiteX108" fmla="*/ 657520 w 733425"/>
                <a:gd name="connsiteY108" fmla="*/ 186414 h 742950"/>
                <a:gd name="connsiteX109" fmla="*/ 656053 w 733425"/>
                <a:gd name="connsiteY109" fmla="*/ 179565 h 742950"/>
                <a:gd name="connsiteX110" fmla="*/ 661530 w 733425"/>
                <a:gd name="connsiteY110" fmla="*/ 182023 h 742950"/>
                <a:gd name="connsiteX111" fmla="*/ 667502 w 733425"/>
                <a:gd name="connsiteY111" fmla="*/ 191024 h 742950"/>
                <a:gd name="connsiteX112" fmla="*/ 665169 w 733425"/>
                <a:gd name="connsiteY112" fmla="*/ 195834 h 742950"/>
                <a:gd name="connsiteX113" fmla="*/ 670855 w 733425"/>
                <a:gd name="connsiteY113" fmla="*/ 203216 h 742950"/>
                <a:gd name="connsiteX114" fmla="*/ 676799 w 733425"/>
                <a:gd name="connsiteY114" fmla="*/ 212703 h 742950"/>
                <a:gd name="connsiteX115" fmla="*/ 677942 w 733425"/>
                <a:gd name="connsiteY115" fmla="*/ 203454 h 742950"/>
                <a:gd name="connsiteX116" fmla="*/ 685581 w 733425"/>
                <a:gd name="connsiteY116" fmla="*/ 214970 h 742950"/>
                <a:gd name="connsiteX117" fmla="*/ 684581 w 733425"/>
                <a:gd name="connsiteY117" fmla="*/ 209588 h 742950"/>
                <a:gd name="connsiteX118" fmla="*/ 691639 w 733425"/>
                <a:gd name="connsiteY118" fmla="*/ 228429 h 742950"/>
                <a:gd name="connsiteX119" fmla="*/ 683838 w 733425"/>
                <a:gd name="connsiteY119" fmla="*/ 221666 h 742950"/>
                <a:gd name="connsiteX120" fmla="*/ 696687 w 733425"/>
                <a:gd name="connsiteY120" fmla="*/ 236591 h 742950"/>
                <a:gd name="connsiteX121" fmla="*/ 695154 w 733425"/>
                <a:gd name="connsiteY121" fmla="*/ 245412 h 742950"/>
                <a:gd name="connsiteX122" fmla="*/ 700754 w 733425"/>
                <a:gd name="connsiteY122" fmla="*/ 252374 h 742950"/>
                <a:gd name="connsiteX123" fmla="*/ 692296 w 733425"/>
                <a:gd name="connsiteY123" fmla="*/ 246536 h 742950"/>
                <a:gd name="connsiteX124" fmla="*/ 699754 w 733425"/>
                <a:gd name="connsiteY124" fmla="*/ 265662 h 742950"/>
                <a:gd name="connsiteX125" fmla="*/ 695763 w 733425"/>
                <a:gd name="connsiteY125" fmla="*/ 263090 h 742950"/>
                <a:gd name="connsiteX126" fmla="*/ 699449 w 733425"/>
                <a:gd name="connsiteY126" fmla="*/ 274034 h 742950"/>
                <a:gd name="connsiteX127" fmla="*/ 698906 w 733425"/>
                <a:gd name="connsiteY127" fmla="*/ 269843 h 742950"/>
                <a:gd name="connsiteX128" fmla="*/ 713194 w 733425"/>
                <a:gd name="connsiteY128" fmla="*/ 282340 h 742950"/>
                <a:gd name="connsiteX129" fmla="*/ 712280 w 733425"/>
                <a:gd name="connsiteY129" fmla="*/ 277120 h 742950"/>
                <a:gd name="connsiteX130" fmla="*/ 720500 w 733425"/>
                <a:gd name="connsiteY130" fmla="*/ 295875 h 742950"/>
                <a:gd name="connsiteX131" fmla="*/ 713165 w 733425"/>
                <a:gd name="connsiteY131" fmla="*/ 291189 h 742950"/>
                <a:gd name="connsiteX132" fmla="*/ 722700 w 733425"/>
                <a:gd name="connsiteY132" fmla="*/ 304800 h 742950"/>
                <a:gd name="connsiteX133" fmla="*/ 727367 w 733425"/>
                <a:gd name="connsiteY133" fmla="*/ 302866 h 742950"/>
                <a:gd name="connsiteX134" fmla="*/ 723100 w 733425"/>
                <a:gd name="connsiteY134" fmla="*/ 288798 h 742950"/>
                <a:gd name="connsiteX135" fmla="*/ 722986 w 733425"/>
                <a:gd name="connsiteY135" fmla="*/ 290827 h 742950"/>
                <a:gd name="connsiteX136" fmla="*/ 718785 w 733425"/>
                <a:gd name="connsiteY136" fmla="*/ 286836 h 742950"/>
                <a:gd name="connsiteX137" fmla="*/ 721538 w 733425"/>
                <a:gd name="connsiteY137" fmla="*/ 281111 h 742950"/>
                <a:gd name="connsiteX138" fmla="*/ 712613 w 733425"/>
                <a:gd name="connsiteY138" fmla="*/ 271034 h 742950"/>
                <a:gd name="connsiteX139" fmla="*/ 713432 w 733425"/>
                <a:gd name="connsiteY139" fmla="*/ 269281 h 742950"/>
                <a:gd name="connsiteX140" fmla="*/ 703117 w 733425"/>
                <a:gd name="connsiteY140" fmla="*/ 257023 h 742950"/>
                <a:gd name="connsiteX141" fmla="*/ 697840 w 733425"/>
                <a:gd name="connsiteY141" fmla="*/ 240240 h 742950"/>
                <a:gd name="connsiteX142" fmla="*/ 710432 w 733425"/>
                <a:gd name="connsiteY142" fmla="*/ 262128 h 742950"/>
                <a:gd name="connsiteX143" fmla="*/ 718395 w 733425"/>
                <a:gd name="connsiteY143" fmla="*/ 265671 h 742950"/>
                <a:gd name="connsiteX144" fmla="*/ 716890 w 733425"/>
                <a:gd name="connsiteY144" fmla="*/ 263100 h 742950"/>
                <a:gd name="connsiteX145" fmla="*/ 713432 w 733425"/>
                <a:gd name="connsiteY145" fmla="*/ 257527 h 742950"/>
                <a:gd name="connsiteX146" fmla="*/ 708422 w 733425"/>
                <a:gd name="connsiteY146" fmla="*/ 249507 h 742950"/>
                <a:gd name="connsiteX147" fmla="*/ 707174 w 733425"/>
                <a:gd name="connsiteY147" fmla="*/ 239020 h 742950"/>
                <a:gd name="connsiteX148" fmla="*/ 707479 w 733425"/>
                <a:gd name="connsiteY148" fmla="*/ 240459 h 742950"/>
                <a:gd name="connsiteX149" fmla="*/ 699907 w 733425"/>
                <a:gd name="connsiteY149" fmla="*/ 230981 h 742950"/>
                <a:gd name="connsiteX150" fmla="*/ 703164 w 733425"/>
                <a:gd name="connsiteY150" fmla="*/ 231143 h 742950"/>
                <a:gd name="connsiteX151" fmla="*/ 696754 w 733425"/>
                <a:gd name="connsiteY151" fmla="*/ 224428 h 742950"/>
                <a:gd name="connsiteX152" fmla="*/ 700154 w 733425"/>
                <a:gd name="connsiteY152" fmla="*/ 220694 h 742950"/>
                <a:gd name="connsiteX153" fmla="*/ 693439 w 733425"/>
                <a:gd name="connsiteY153" fmla="*/ 205369 h 742950"/>
                <a:gd name="connsiteX154" fmla="*/ 678266 w 733425"/>
                <a:gd name="connsiteY154" fmla="*/ 201616 h 742950"/>
                <a:gd name="connsiteX155" fmla="*/ 668169 w 733425"/>
                <a:gd name="connsiteY155" fmla="*/ 191710 h 742950"/>
                <a:gd name="connsiteX156" fmla="*/ 680904 w 733425"/>
                <a:gd name="connsiteY156" fmla="*/ 190614 h 742950"/>
                <a:gd name="connsiteX157" fmla="*/ 686552 w 733425"/>
                <a:gd name="connsiteY157" fmla="*/ 200282 h 742950"/>
                <a:gd name="connsiteX158" fmla="*/ 672932 w 733425"/>
                <a:gd name="connsiteY158" fmla="*/ 172269 h 742950"/>
                <a:gd name="connsiteX159" fmla="*/ 665426 w 733425"/>
                <a:gd name="connsiteY159" fmla="*/ 157963 h 742950"/>
                <a:gd name="connsiteX160" fmla="*/ 662035 w 733425"/>
                <a:gd name="connsiteY160" fmla="*/ 162906 h 742950"/>
                <a:gd name="connsiteX161" fmla="*/ 661521 w 733425"/>
                <a:gd name="connsiteY161" fmla="*/ 153152 h 742950"/>
                <a:gd name="connsiteX162" fmla="*/ 655615 w 733425"/>
                <a:gd name="connsiteY162" fmla="*/ 145228 h 742950"/>
                <a:gd name="connsiteX163" fmla="*/ 659606 w 733425"/>
                <a:gd name="connsiteY163" fmla="*/ 147390 h 742950"/>
                <a:gd name="connsiteX164" fmla="*/ 655291 w 733425"/>
                <a:gd name="connsiteY164" fmla="*/ 141370 h 742950"/>
                <a:gd name="connsiteX165" fmla="*/ 647757 w 733425"/>
                <a:gd name="connsiteY165" fmla="*/ 134826 h 742950"/>
                <a:gd name="connsiteX166" fmla="*/ 651615 w 733425"/>
                <a:gd name="connsiteY166" fmla="*/ 135941 h 742950"/>
                <a:gd name="connsiteX167" fmla="*/ 646433 w 733425"/>
                <a:gd name="connsiteY167" fmla="*/ 133369 h 742950"/>
                <a:gd name="connsiteX168" fmla="*/ 643080 w 733425"/>
                <a:gd name="connsiteY168" fmla="*/ 130426 h 742950"/>
                <a:gd name="connsiteX169" fmla="*/ 644652 w 733425"/>
                <a:gd name="connsiteY169" fmla="*/ 140732 h 742950"/>
                <a:gd name="connsiteX170" fmla="*/ 623630 w 733425"/>
                <a:gd name="connsiteY170" fmla="*/ 110728 h 742950"/>
                <a:gd name="connsiteX171" fmla="*/ 629212 w 733425"/>
                <a:gd name="connsiteY171" fmla="*/ 110557 h 742950"/>
                <a:gd name="connsiteX172" fmla="*/ 617363 w 733425"/>
                <a:gd name="connsiteY172" fmla="*/ 105870 h 742950"/>
                <a:gd name="connsiteX173" fmla="*/ 614791 w 733425"/>
                <a:gd name="connsiteY173" fmla="*/ 103851 h 742950"/>
                <a:gd name="connsiteX174" fmla="*/ 612905 w 733425"/>
                <a:gd name="connsiteY174" fmla="*/ 97869 h 742950"/>
                <a:gd name="connsiteX175" fmla="*/ 610848 w 733425"/>
                <a:gd name="connsiteY175" fmla="*/ 94459 h 742950"/>
                <a:gd name="connsiteX176" fmla="*/ 595627 w 733425"/>
                <a:gd name="connsiteY176" fmla="*/ 88106 h 742950"/>
                <a:gd name="connsiteX177" fmla="*/ 602875 w 733425"/>
                <a:gd name="connsiteY177" fmla="*/ 93878 h 742950"/>
                <a:gd name="connsiteX178" fmla="*/ 590312 w 733425"/>
                <a:gd name="connsiteY178" fmla="*/ 89497 h 742950"/>
                <a:gd name="connsiteX179" fmla="*/ 596998 w 733425"/>
                <a:gd name="connsiteY179" fmla="*/ 87097 h 742950"/>
                <a:gd name="connsiteX180" fmla="*/ 583911 w 733425"/>
                <a:gd name="connsiteY180" fmla="*/ 79896 h 742950"/>
                <a:gd name="connsiteX181" fmla="*/ 580044 w 733425"/>
                <a:gd name="connsiteY181" fmla="*/ 74209 h 742950"/>
                <a:gd name="connsiteX182" fmla="*/ 588855 w 733425"/>
                <a:gd name="connsiteY182" fmla="*/ 77200 h 742950"/>
                <a:gd name="connsiteX183" fmla="*/ 585006 w 733425"/>
                <a:gd name="connsiteY183" fmla="*/ 74847 h 742950"/>
                <a:gd name="connsiteX184" fmla="*/ 613324 w 733425"/>
                <a:gd name="connsiteY184" fmla="*/ 90649 h 742950"/>
                <a:gd name="connsiteX185" fmla="*/ 610981 w 733425"/>
                <a:gd name="connsiteY185" fmla="*/ 88287 h 742950"/>
                <a:gd name="connsiteX186" fmla="*/ 605533 w 733425"/>
                <a:gd name="connsiteY186" fmla="*/ 83410 h 742950"/>
                <a:gd name="connsiteX187" fmla="*/ 597560 w 733425"/>
                <a:gd name="connsiteY187" fmla="*/ 76305 h 742950"/>
                <a:gd name="connsiteX188" fmla="*/ 523180 w 733425"/>
                <a:gd name="connsiteY188" fmla="*/ 40596 h 742950"/>
                <a:gd name="connsiteX189" fmla="*/ 524075 w 733425"/>
                <a:gd name="connsiteY189" fmla="*/ 40929 h 742950"/>
                <a:gd name="connsiteX190" fmla="*/ 522399 w 733425"/>
                <a:gd name="connsiteY190" fmla="*/ 42539 h 742950"/>
                <a:gd name="connsiteX191" fmla="*/ 521818 w 733425"/>
                <a:gd name="connsiteY191" fmla="*/ 41348 h 742950"/>
                <a:gd name="connsiteX192" fmla="*/ 516817 w 733425"/>
                <a:gd name="connsiteY192" fmla="*/ 41872 h 742950"/>
                <a:gd name="connsiteX193" fmla="*/ 497900 w 733425"/>
                <a:gd name="connsiteY193" fmla="*/ 28432 h 742950"/>
                <a:gd name="connsiteX194" fmla="*/ 501615 w 733425"/>
                <a:gd name="connsiteY194" fmla="*/ 34557 h 742950"/>
                <a:gd name="connsiteX195" fmla="*/ 491871 w 733425"/>
                <a:gd name="connsiteY195" fmla="*/ 34681 h 742950"/>
                <a:gd name="connsiteX196" fmla="*/ 492252 w 733425"/>
                <a:gd name="connsiteY196" fmla="*/ 30442 h 742950"/>
                <a:gd name="connsiteX197" fmla="*/ 488547 w 733425"/>
                <a:gd name="connsiteY197" fmla="*/ 32366 h 742950"/>
                <a:gd name="connsiteX198" fmla="*/ 478955 w 733425"/>
                <a:gd name="connsiteY198" fmla="*/ 25270 h 742950"/>
                <a:gd name="connsiteX199" fmla="*/ 483499 w 733425"/>
                <a:gd name="connsiteY199" fmla="*/ 26975 h 742950"/>
                <a:gd name="connsiteX200" fmla="*/ 482565 w 733425"/>
                <a:gd name="connsiteY200" fmla="*/ 22593 h 742950"/>
                <a:gd name="connsiteX201" fmla="*/ 474955 w 733425"/>
                <a:gd name="connsiteY201" fmla="*/ 21317 h 742950"/>
                <a:gd name="connsiteX202" fmla="*/ 477260 w 733425"/>
                <a:gd name="connsiteY202" fmla="*/ 17450 h 742950"/>
                <a:gd name="connsiteX203" fmla="*/ 460753 w 733425"/>
                <a:gd name="connsiteY203" fmla="*/ 17612 h 742950"/>
                <a:gd name="connsiteX204" fmla="*/ 445351 w 733425"/>
                <a:gd name="connsiteY204" fmla="*/ 18755 h 742950"/>
                <a:gd name="connsiteX205" fmla="*/ 446780 w 733425"/>
                <a:gd name="connsiteY205" fmla="*/ 13992 h 742950"/>
                <a:gd name="connsiteX206" fmla="*/ 417281 w 733425"/>
                <a:gd name="connsiteY206" fmla="*/ 15640 h 742950"/>
                <a:gd name="connsiteX207" fmla="*/ 425596 w 733425"/>
                <a:gd name="connsiteY207" fmla="*/ 15211 h 742950"/>
                <a:gd name="connsiteX208" fmla="*/ 403755 w 733425"/>
                <a:gd name="connsiteY208" fmla="*/ 11954 h 742950"/>
                <a:gd name="connsiteX209" fmla="*/ 382905 w 733425"/>
                <a:gd name="connsiteY209" fmla="*/ 9754 h 742950"/>
                <a:gd name="connsiteX210" fmla="*/ 340776 w 733425"/>
                <a:gd name="connsiteY210" fmla="*/ 7144 h 742950"/>
                <a:gd name="connsiteX211" fmla="*/ 333927 w 733425"/>
                <a:gd name="connsiteY211" fmla="*/ 13573 h 742950"/>
                <a:gd name="connsiteX212" fmla="*/ 325955 w 733425"/>
                <a:gd name="connsiteY212" fmla="*/ 11192 h 742950"/>
                <a:gd name="connsiteX213" fmla="*/ 304124 w 733425"/>
                <a:gd name="connsiteY213" fmla="*/ 13364 h 742950"/>
                <a:gd name="connsiteX214" fmla="*/ 284407 w 733425"/>
                <a:gd name="connsiteY214" fmla="*/ 18774 h 742950"/>
                <a:gd name="connsiteX215" fmla="*/ 246316 w 733425"/>
                <a:gd name="connsiteY215" fmla="*/ 34195 h 742950"/>
                <a:gd name="connsiteX216" fmla="*/ 235248 w 733425"/>
                <a:gd name="connsiteY216" fmla="*/ 32909 h 742950"/>
                <a:gd name="connsiteX217" fmla="*/ 216208 w 733425"/>
                <a:gd name="connsiteY217" fmla="*/ 44987 h 742950"/>
                <a:gd name="connsiteX218" fmla="*/ 199253 w 733425"/>
                <a:gd name="connsiteY218" fmla="*/ 58693 h 742950"/>
                <a:gd name="connsiteX219" fmla="*/ 195053 w 733425"/>
                <a:gd name="connsiteY219" fmla="*/ 53692 h 742950"/>
                <a:gd name="connsiteX220" fmla="*/ 190005 w 733425"/>
                <a:gd name="connsiteY220" fmla="*/ 60284 h 742950"/>
                <a:gd name="connsiteX221" fmla="*/ 191395 w 733425"/>
                <a:gd name="connsiteY221" fmla="*/ 57521 h 742950"/>
                <a:gd name="connsiteX222" fmla="*/ 174441 w 733425"/>
                <a:gd name="connsiteY222" fmla="*/ 66570 h 742950"/>
                <a:gd name="connsiteX223" fmla="*/ 143094 w 733425"/>
                <a:gd name="connsiteY223" fmla="*/ 103784 h 742950"/>
                <a:gd name="connsiteX224" fmla="*/ 137531 w 733425"/>
                <a:gd name="connsiteY224" fmla="*/ 99508 h 742950"/>
                <a:gd name="connsiteX225" fmla="*/ 142999 w 733425"/>
                <a:gd name="connsiteY225" fmla="*/ 90792 h 742950"/>
                <a:gd name="connsiteX226" fmla="*/ 130493 w 733425"/>
                <a:gd name="connsiteY226" fmla="*/ 100279 h 742950"/>
                <a:gd name="connsiteX227" fmla="*/ 118243 w 733425"/>
                <a:gd name="connsiteY227" fmla="*/ 115624 h 742950"/>
                <a:gd name="connsiteX228" fmla="*/ 122472 w 733425"/>
                <a:gd name="connsiteY228" fmla="*/ 114691 h 742950"/>
                <a:gd name="connsiteX229" fmla="*/ 104165 w 733425"/>
                <a:gd name="connsiteY229" fmla="*/ 127921 h 742950"/>
                <a:gd name="connsiteX230" fmla="*/ 40434 w 733425"/>
                <a:gd name="connsiteY230" fmla="*/ 230153 h 742950"/>
                <a:gd name="connsiteX231" fmla="*/ 43405 w 733425"/>
                <a:gd name="connsiteY231" fmla="*/ 229838 h 742950"/>
                <a:gd name="connsiteX232" fmla="*/ 38814 w 733425"/>
                <a:gd name="connsiteY232" fmla="*/ 244916 h 742950"/>
                <a:gd name="connsiteX233" fmla="*/ 37500 w 733425"/>
                <a:gd name="connsiteY233" fmla="*/ 240935 h 742950"/>
                <a:gd name="connsiteX234" fmla="*/ 33557 w 733425"/>
                <a:gd name="connsiteY234" fmla="*/ 258642 h 742950"/>
                <a:gd name="connsiteX235" fmla="*/ 33099 w 733425"/>
                <a:gd name="connsiteY235" fmla="*/ 276816 h 742950"/>
                <a:gd name="connsiteX236" fmla="*/ 29051 w 733425"/>
                <a:gd name="connsiteY236" fmla="*/ 275625 h 742950"/>
                <a:gd name="connsiteX237" fmla="*/ 15116 w 733425"/>
                <a:gd name="connsiteY237" fmla="*/ 289570 h 742950"/>
                <a:gd name="connsiteX238" fmla="*/ 28708 w 733425"/>
                <a:gd name="connsiteY238" fmla="*/ 286188 h 742950"/>
                <a:gd name="connsiteX239" fmla="*/ 28156 w 733425"/>
                <a:gd name="connsiteY239" fmla="*/ 293522 h 742950"/>
                <a:gd name="connsiteX240" fmla="*/ 20403 w 733425"/>
                <a:gd name="connsiteY240" fmla="*/ 306410 h 742950"/>
                <a:gd name="connsiteX241" fmla="*/ 19983 w 733425"/>
                <a:gd name="connsiteY241" fmla="*/ 294599 h 742950"/>
                <a:gd name="connsiteX242" fmla="*/ 10478 w 733425"/>
                <a:gd name="connsiteY242" fmla="*/ 301990 h 742950"/>
                <a:gd name="connsiteX243" fmla="*/ 14297 w 733425"/>
                <a:gd name="connsiteY243" fmla="*/ 307381 h 742950"/>
                <a:gd name="connsiteX244" fmla="*/ 11859 w 733425"/>
                <a:gd name="connsiteY244" fmla="*/ 315954 h 742950"/>
                <a:gd name="connsiteX245" fmla="*/ 14611 w 733425"/>
                <a:gd name="connsiteY245" fmla="*/ 309467 h 742950"/>
                <a:gd name="connsiteX246" fmla="*/ 14259 w 733425"/>
                <a:gd name="connsiteY246" fmla="*/ 329251 h 742950"/>
                <a:gd name="connsiteX247" fmla="*/ 16192 w 733425"/>
                <a:gd name="connsiteY247" fmla="*/ 334518 h 742950"/>
                <a:gd name="connsiteX248" fmla="*/ 18459 w 733425"/>
                <a:gd name="connsiteY248" fmla="*/ 339747 h 742950"/>
                <a:gd name="connsiteX249" fmla="*/ 16116 w 733425"/>
                <a:gd name="connsiteY249" fmla="*/ 352063 h 742950"/>
                <a:gd name="connsiteX250" fmla="*/ 13659 w 733425"/>
                <a:gd name="connsiteY250" fmla="*/ 348682 h 742950"/>
                <a:gd name="connsiteX251" fmla="*/ 10887 w 733425"/>
                <a:gd name="connsiteY251" fmla="*/ 362522 h 742950"/>
                <a:gd name="connsiteX252" fmla="*/ 8734 w 733425"/>
                <a:gd name="connsiteY252" fmla="*/ 354463 h 742950"/>
                <a:gd name="connsiteX253" fmla="*/ 7144 w 733425"/>
                <a:gd name="connsiteY253" fmla="*/ 362102 h 742950"/>
                <a:gd name="connsiteX254" fmla="*/ 12735 w 733425"/>
                <a:gd name="connsiteY254" fmla="*/ 361579 h 742950"/>
                <a:gd name="connsiteX255" fmla="*/ 17945 w 733425"/>
                <a:gd name="connsiteY255" fmla="*/ 371837 h 742950"/>
                <a:gd name="connsiteX256" fmla="*/ 20860 w 733425"/>
                <a:gd name="connsiteY256" fmla="*/ 389687 h 742950"/>
                <a:gd name="connsiteX257" fmla="*/ 13145 w 733425"/>
                <a:gd name="connsiteY257" fmla="*/ 384829 h 742950"/>
                <a:gd name="connsiteX258" fmla="*/ 25613 w 733425"/>
                <a:gd name="connsiteY258" fmla="*/ 416538 h 742950"/>
                <a:gd name="connsiteX259" fmla="*/ 31814 w 733425"/>
                <a:gd name="connsiteY259" fmla="*/ 441808 h 742950"/>
                <a:gd name="connsiteX260" fmla="*/ 29404 w 733425"/>
                <a:gd name="connsiteY260" fmla="*/ 454552 h 742950"/>
                <a:gd name="connsiteX261" fmla="*/ 25327 w 733425"/>
                <a:gd name="connsiteY261" fmla="*/ 449961 h 742950"/>
                <a:gd name="connsiteX262" fmla="*/ 24917 w 733425"/>
                <a:gd name="connsiteY262" fmla="*/ 457210 h 742950"/>
                <a:gd name="connsiteX263" fmla="*/ 37128 w 733425"/>
                <a:gd name="connsiteY263" fmla="*/ 482013 h 742950"/>
                <a:gd name="connsiteX264" fmla="*/ 39548 w 733425"/>
                <a:gd name="connsiteY264" fmla="*/ 479517 h 742950"/>
                <a:gd name="connsiteX265" fmla="*/ 50197 w 733425"/>
                <a:gd name="connsiteY265" fmla="*/ 502215 h 742950"/>
                <a:gd name="connsiteX266" fmla="*/ 63732 w 733425"/>
                <a:gd name="connsiteY266" fmla="*/ 515312 h 742950"/>
                <a:gd name="connsiteX267" fmla="*/ 56207 w 733425"/>
                <a:gd name="connsiteY267" fmla="*/ 521760 h 742950"/>
                <a:gd name="connsiteX268" fmla="*/ 51940 w 733425"/>
                <a:gd name="connsiteY268" fmla="*/ 509121 h 742950"/>
                <a:gd name="connsiteX269" fmla="*/ 31166 w 733425"/>
                <a:gd name="connsiteY269" fmla="*/ 473593 h 742950"/>
                <a:gd name="connsiteX270" fmla="*/ 29423 w 733425"/>
                <a:gd name="connsiteY270" fmla="*/ 477745 h 742950"/>
                <a:gd name="connsiteX271" fmla="*/ 34862 w 733425"/>
                <a:gd name="connsiteY271" fmla="*/ 490366 h 742950"/>
                <a:gd name="connsiteX272" fmla="*/ 33785 w 733425"/>
                <a:gd name="connsiteY272" fmla="*/ 489385 h 742950"/>
                <a:gd name="connsiteX273" fmla="*/ 34195 w 733425"/>
                <a:gd name="connsiteY273" fmla="*/ 491157 h 742950"/>
                <a:gd name="connsiteX274" fmla="*/ 23432 w 733425"/>
                <a:gd name="connsiteY274" fmla="*/ 478336 h 742950"/>
                <a:gd name="connsiteX275" fmla="*/ 33309 w 733425"/>
                <a:gd name="connsiteY275" fmla="*/ 493671 h 742950"/>
                <a:gd name="connsiteX276" fmla="*/ 36138 w 733425"/>
                <a:gd name="connsiteY276" fmla="*/ 514036 h 742950"/>
                <a:gd name="connsiteX277" fmla="*/ 51387 w 733425"/>
                <a:gd name="connsiteY277" fmla="*/ 528237 h 742950"/>
                <a:gd name="connsiteX278" fmla="*/ 44996 w 733425"/>
                <a:gd name="connsiteY278" fmla="*/ 524751 h 742950"/>
                <a:gd name="connsiteX279" fmla="*/ 59588 w 733425"/>
                <a:gd name="connsiteY279" fmla="*/ 541115 h 742950"/>
                <a:gd name="connsiteX280" fmla="*/ 61398 w 733425"/>
                <a:gd name="connsiteY280" fmla="*/ 535029 h 742950"/>
                <a:gd name="connsiteX281" fmla="*/ 73476 w 733425"/>
                <a:gd name="connsiteY281" fmla="*/ 553403 h 742950"/>
                <a:gd name="connsiteX282" fmla="*/ 76343 w 733425"/>
                <a:gd name="connsiteY282" fmla="*/ 552564 h 742950"/>
                <a:gd name="connsiteX283" fmla="*/ 67723 w 733425"/>
                <a:gd name="connsiteY283" fmla="*/ 534962 h 742950"/>
                <a:gd name="connsiteX284" fmla="*/ 61179 w 733425"/>
                <a:gd name="connsiteY284" fmla="*/ 531943 h 742950"/>
                <a:gd name="connsiteX285" fmla="*/ 65951 w 733425"/>
                <a:gd name="connsiteY285" fmla="*/ 525399 h 742950"/>
                <a:gd name="connsiteX286" fmla="*/ 63532 w 733425"/>
                <a:gd name="connsiteY286" fmla="*/ 520436 h 742950"/>
                <a:gd name="connsiteX287" fmla="*/ 71590 w 733425"/>
                <a:gd name="connsiteY287" fmla="*/ 529352 h 742950"/>
                <a:gd name="connsiteX288" fmla="*/ 68866 w 733425"/>
                <a:gd name="connsiteY288" fmla="*/ 524837 h 742950"/>
                <a:gd name="connsiteX289" fmla="*/ 80858 w 733425"/>
                <a:gd name="connsiteY289" fmla="*/ 539925 h 742950"/>
                <a:gd name="connsiteX290" fmla="*/ 83506 w 733425"/>
                <a:gd name="connsiteY290" fmla="*/ 556041 h 742950"/>
                <a:gd name="connsiteX291" fmla="*/ 76914 w 733425"/>
                <a:gd name="connsiteY291" fmla="*/ 547878 h 742950"/>
                <a:gd name="connsiteX292" fmla="*/ 88135 w 733425"/>
                <a:gd name="connsiteY292" fmla="*/ 563661 h 742950"/>
                <a:gd name="connsiteX293" fmla="*/ 88173 w 733425"/>
                <a:gd name="connsiteY293" fmla="*/ 565661 h 742950"/>
                <a:gd name="connsiteX294" fmla="*/ 88668 w 733425"/>
                <a:gd name="connsiteY294" fmla="*/ 564747 h 742950"/>
                <a:gd name="connsiteX295" fmla="*/ 89478 w 733425"/>
                <a:gd name="connsiteY295" fmla="*/ 568309 h 742950"/>
                <a:gd name="connsiteX296" fmla="*/ 100917 w 733425"/>
                <a:gd name="connsiteY296" fmla="*/ 582330 h 742950"/>
                <a:gd name="connsiteX297" fmla="*/ 102851 w 733425"/>
                <a:gd name="connsiteY297" fmla="*/ 580092 h 742950"/>
                <a:gd name="connsiteX298" fmla="*/ 101156 w 733425"/>
                <a:gd name="connsiteY298" fmla="*/ 580539 h 742950"/>
                <a:gd name="connsiteX299" fmla="*/ 99803 w 733425"/>
                <a:gd name="connsiteY299" fmla="*/ 571957 h 742950"/>
                <a:gd name="connsiteX300" fmla="*/ 104346 w 733425"/>
                <a:gd name="connsiteY300" fmla="*/ 588188 h 742950"/>
                <a:gd name="connsiteX301" fmla="*/ 93383 w 733425"/>
                <a:gd name="connsiteY301" fmla="*/ 575986 h 742950"/>
                <a:gd name="connsiteX302" fmla="*/ 104337 w 733425"/>
                <a:gd name="connsiteY302" fmla="*/ 596227 h 742950"/>
                <a:gd name="connsiteX303" fmla="*/ 91326 w 733425"/>
                <a:gd name="connsiteY303" fmla="*/ 586140 h 742950"/>
                <a:gd name="connsiteX304" fmla="*/ 105728 w 733425"/>
                <a:gd name="connsiteY304" fmla="*/ 602351 h 742950"/>
                <a:gd name="connsiteX305" fmla="*/ 95126 w 733425"/>
                <a:gd name="connsiteY305" fmla="*/ 597770 h 742950"/>
                <a:gd name="connsiteX306" fmla="*/ 96517 w 733425"/>
                <a:gd name="connsiteY306" fmla="*/ 600761 h 742950"/>
                <a:gd name="connsiteX307" fmla="*/ 97965 w 733425"/>
                <a:gd name="connsiteY307" fmla="*/ 603723 h 742950"/>
                <a:gd name="connsiteX308" fmla="*/ 86554 w 733425"/>
                <a:gd name="connsiteY308" fmla="*/ 600551 h 742950"/>
                <a:gd name="connsiteX309" fmla="*/ 97784 w 733425"/>
                <a:gd name="connsiteY309" fmla="*/ 612877 h 742950"/>
                <a:gd name="connsiteX310" fmla="*/ 103022 w 733425"/>
                <a:gd name="connsiteY310" fmla="*/ 607057 h 742950"/>
                <a:gd name="connsiteX311" fmla="*/ 107956 w 733425"/>
                <a:gd name="connsiteY311" fmla="*/ 614601 h 742950"/>
                <a:gd name="connsiteX312" fmla="*/ 100289 w 733425"/>
                <a:gd name="connsiteY312" fmla="*/ 616696 h 742950"/>
                <a:gd name="connsiteX313" fmla="*/ 107899 w 733425"/>
                <a:gd name="connsiteY313" fmla="*/ 622640 h 742950"/>
                <a:gd name="connsiteX314" fmla="*/ 109585 w 733425"/>
                <a:gd name="connsiteY314" fmla="*/ 618353 h 742950"/>
                <a:gd name="connsiteX315" fmla="*/ 125311 w 733425"/>
                <a:gd name="connsiteY315" fmla="*/ 624240 h 742950"/>
                <a:gd name="connsiteX316" fmla="*/ 131750 w 733425"/>
                <a:gd name="connsiteY316" fmla="*/ 633003 h 742950"/>
                <a:gd name="connsiteX317" fmla="*/ 149609 w 733425"/>
                <a:gd name="connsiteY317" fmla="*/ 643623 h 742950"/>
                <a:gd name="connsiteX318" fmla="*/ 167421 w 733425"/>
                <a:gd name="connsiteY318" fmla="*/ 652443 h 742950"/>
                <a:gd name="connsiteX319" fmla="*/ 167202 w 733425"/>
                <a:gd name="connsiteY319" fmla="*/ 661111 h 742950"/>
                <a:gd name="connsiteX320" fmla="*/ 155477 w 733425"/>
                <a:gd name="connsiteY320" fmla="*/ 662330 h 742950"/>
                <a:gd name="connsiteX321" fmla="*/ 164649 w 733425"/>
                <a:gd name="connsiteY321" fmla="*/ 660911 h 742950"/>
                <a:gd name="connsiteX322" fmla="*/ 176393 w 733425"/>
                <a:gd name="connsiteY322" fmla="*/ 669560 h 742950"/>
                <a:gd name="connsiteX323" fmla="*/ 172269 w 733425"/>
                <a:gd name="connsiteY323" fmla="*/ 674132 h 742950"/>
                <a:gd name="connsiteX324" fmla="*/ 186357 w 733425"/>
                <a:gd name="connsiteY324" fmla="*/ 677809 h 742950"/>
                <a:gd name="connsiteX325" fmla="*/ 184861 w 733425"/>
                <a:gd name="connsiteY325" fmla="*/ 678799 h 742950"/>
                <a:gd name="connsiteX326" fmla="*/ 198215 w 733425"/>
                <a:gd name="connsiteY326" fmla="*/ 682933 h 742950"/>
                <a:gd name="connsiteX327" fmla="*/ 206426 w 733425"/>
                <a:gd name="connsiteY327" fmla="*/ 690905 h 742950"/>
                <a:gd name="connsiteX328" fmla="*/ 210188 w 733425"/>
                <a:gd name="connsiteY328" fmla="*/ 695468 h 742950"/>
                <a:gd name="connsiteX329" fmla="*/ 213179 w 733425"/>
                <a:gd name="connsiteY329" fmla="*/ 691239 h 742950"/>
                <a:gd name="connsiteX330" fmla="*/ 231000 w 733425"/>
                <a:gd name="connsiteY330" fmla="*/ 700326 h 742950"/>
                <a:gd name="connsiteX331" fmla="*/ 221504 w 733425"/>
                <a:gd name="connsiteY331" fmla="*/ 696649 h 742950"/>
                <a:gd name="connsiteX332" fmla="*/ 222523 w 733425"/>
                <a:gd name="connsiteY332" fmla="*/ 701535 h 742950"/>
                <a:gd name="connsiteX333" fmla="*/ 250917 w 733425"/>
                <a:gd name="connsiteY333" fmla="*/ 707717 h 742950"/>
                <a:gd name="connsiteX334" fmla="*/ 241878 w 733425"/>
                <a:gd name="connsiteY334" fmla="*/ 710565 h 742950"/>
                <a:gd name="connsiteX335" fmla="*/ 250488 w 733425"/>
                <a:gd name="connsiteY335" fmla="*/ 710632 h 742950"/>
                <a:gd name="connsiteX336" fmla="*/ 264443 w 733425"/>
                <a:gd name="connsiteY336" fmla="*/ 717614 h 742950"/>
                <a:gd name="connsiteX337" fmla="*/ 280607 w 733425"/>
                <a:gd name="connsiteY337" fmla="*/ 717118 h 742950"/>
                <a:gd name="connsiteX338" fmla="*/ 298809 w 733425"/>
                <a:gd name="connsiteY338" fmla="*/ 726910 h 742950"/>
                <a:gd name="connsiteX339" fmla="*/ 326517 w 733425"/>
                <a:gd name="connsiteY339" fmla="*/ 731472 h 742950"/>
                <a:gd name="connsiteX340" fmla="*/ 340452 w 733425"/>
                <a:gd name="connsiteY340" fmla="*/ 734044 h 742950"/>
                <a:gd name="connsiteX341" fmla="*/ 355197 w 733425"/>
                <a:gd name="connsiteY341" fmla="*/ 733977 h 742950"/>
                <a:gd name="connsiteX342" fmla="*/ 353730 w 733425"/>
                <a:gd name="connsiteY342" fmla="*/ 733663 h 742950"/>
                <a:gd name="connsiteX343" fmla="*/ 363255 w 733425"/>
                <a:gd name="connsiteY343" fmla="*/ 729015 h 742950"/>
                <a:gd name="connsiteX344" fmla="*/ 377933 w 733425"/>
                <a:gd name="connsiteY344" fmla="*/ 735587 h 742950"/>
                <a:gd name="connsiteX345" fmla="*/ 404832 w 733425"/>
                <a:gd name="connsiteY345" fmla="*/ 734016 h 742950"/>
                <a:gd name="connsiteX346" fmla="*/ 417319 w 733425"/>
                <a:gd name="connsiteY346" fmla="*/ 732511 h 742950"/>
                <a:gd name="connsiteX347" fmla="*/ 430444 w 733425"/>
                <a:gd name="connsiteY347" fmla="*/ 731520 h 742950"/>
                <a:gd name="connsiteX348" fmla="*/ 425910 w 733425"/>
                <a:gd name="connsiteY348" fmla="*/ 734587 h 742950"/>
                <a:gd name="connsiteX349" fmla="*/ 445437 w 733425"/>
                <a:gd name="connsiteY349" fmla="*/ 732501 h 742950"/>
                <a:gd name="connsiteX350" fmla="*/ 454543 w 733425"/>
                <a:gd name="connsiteY350" fmla="*/ 730958 h 742950"/>
                <a:gd name="connsiteX351" fmla="*/ 463620 w 733425"/>
                <a:gd name="connsiteY351" fmla="*/ 728672 h 742950"/>
                <a:gd name="connsiteX352" fmla="*/ 463229 w 733425"/>
                <a:gd name="connsiteY352" fmla="*/ 729358 h 742950"/>
                <a:gd name="connsiteX353" fmla="*/ 492309 w 733425"/>
                <a:gd name="connsiteY353" fmla="*/ 722567 h 742950"/>
                <a:gd name="connsiteX354" fmla="*/ 519789 w 733425"/>
                <a:gd name="connsiteY354" fmla="*/ 709432 h 742950"/>
                <a:gd name="connsiteX355" fmla="*/ 517684 w 733425"/>
                <a:gd name="connsiteY355" fmla="*/ 713499 h 742950"/>
                <a:gd name="connsiteX356" fmla="*/ 535238 w 733425"/>
                <a:gd name="connsiteY356" fmla="*/ 706622 h 742950"/>
                <a:gd name="connsiteX357" fmla="*/ 548535 w 733425"/>
                <a:gd name="connsiteY357" fmla="*/ 696449 h 742950"/>
                <a:gd name="connsiteX358" fmla="*/ 571519 w 733425"/>
                <a:gd name="connsiteY358" fmla="*/ 687038 h 742950"/>
                <a:gd name="connsiteX359" fmla="*/ 569709 w 733425"/>
                <a:gd name="connsiteY359" fmla="*/ 689286 h 742950"/>
                <a:gd name="connsiteX360" fmla="*/ 589331 w 733425"/>
                <a:gd name="connsiteY360" fmla="*/ 679199 h 742950"/>
                <a:gd name="connsiteX361" fmla="*/ 602513 w 733425"/>
                <a:gd name="connsiteY361" fmla="*/ 662397 h 742950"/>
                <a:gd name="connsiteX362" fmla="*/ 618820 w 733425"/>
                <a:gd name="connsiteY362" fmla="*/ 646871 h 742950"/>
                <a:gd name="connsiteX363" fmla="*/ 613143 w 733425"/>
                <a:gd name="connsiteY363" fmla="*/ 660702 h 742950"/>
                <a:gd name="connsiteX364" fmla="*/ 622868 w 733425"/>
                <a:gd name="connsiteY364" fmla="*/ 651215 h 742950"/>
                <a:gd name="connsiteX365" fmla="*/ 623164 w 733425"/>
                <a:gd name="connsiteY365" fmla="*/ 656387 h 742950"/>
                <a:gd name="connsiteX366" fmla="*/ 632117 w 733425"/>
                <a:gd name="connsiteY366" fmla="*/ 639823 h 742950"/>
                <a:gd name="connsiteX367" fmla="*/ 626945 w 733425"/>
                <a:gd name="connsiteY367" fmla="*/ 642118 h 742950"/>
                <a:gd name="connsiteX368" fmla="*/ 647100 w 733425"/>
                <a:gd name="connsiteY368" fmla="*/ 619506 h 742950"/>
                <a:gd name="connsiteX369" fmla="*/ 637404 w 733425"/>
                <a:gd name="connsiteY369" fmla="*/ 623430 h 742950"/>
                <a:gd name="connsiteX370" fmla="*/ 649672 w 733425"/>
                <a:gd name="connsiteY370" fmla="*/ 598684 h 742950"/>
                <a:gd name="connsiteX371" fmla="*/ 652910 w 733425"/>
                <a:gd name="connsiteY371" fmla="*/ 610248 h 742950"/>
                <a:gd name="connsiteX372" fmla="*/ 659559 w 733425"/>
                <a:gd name="connsiteY372" fmla="*/ 613610 h 742950"/>
                <a:gd name="connsiteX373" fmla="*/ 674665 w 733425"/>
                <a:gd name="connsiteY373" fmla="*/ 588359 h 742950"/>
                <a:gd name="connsiteX374" fmla="*/ 675551 w 733425"/>
                <a:gd name="connsiteY374" fmla="*/ 589350 h 742950"/>
                <a:gd name="connsiteX375" fmla="*/ 685257 w 733425"/>
                <a:gd name="connsiteY375" fmla="*/ 570614 h 742950"/>
                <a:gd name="connsiteX376" fmla="*/ 694687 w 733425"/>
                <a:gd name="connsiteY376" fmla="*/ 553898 h 742950"/>
                <a:gd name="connsiteX377" fmla="*/ 690229 w 733425"/>
                <a:gd name="connsiteY377" fmla="*/ 558356 h 742950"/>
                <a:gd name="connsiteX378" fmla="*/ 694277 w 733425"/>
                <a:gd name="connsiteY378" fmla="*/ 545773 h 742950"/>
                <a:gd name="connsiteX379" fmla="*/ 701954 w 733425"/>
                <a:gd name="connsiteY379" fmla="*/ 544459 h 742950"/>
                <a:gd name="connsiteX380" fmla="*/ 708308 w 733425"/>
                <a:gd name="connsiteY380" fmla="*/ 505720 h 742950"/>
                <a:gd name="connsiteX381" fmla="*/ 713861 w 733425"/>
                <a:gd name="connsiteY381" fmla="*/ 508425 h 742950"/>
                <a:gd name="connsiteX382" fmla="*/ 707869 w 733425"/>
                <a:gd name="connsiteY382" fmla="*/ 523323 h 742950"/>
                <a:gd name="connsiteX383" fmla="*/ 715785 w 733425"/>
                <a:gd name="connsiteY383" fmla="*/ 514407 h 742950"/>
                <a:gd name="connsiteX384" fmla="*/ 715851 w 733425"/>
                <a:gd name="connsiteY384" fmla="*/ 484727 h 742950"/>
                <a:gd name="connsiteX385" fmla="*/ 725310 w 733425"/>
                <a:gd name="connsiteY385" fmla="*/ 479069 h 742950"/>
                <a:gd name="connsiteX386" fmla="*/ 718233 w 733425"/>
                <a:gd name="connsiteY386" fmla="*/ 462667 h 742950"/>
                <a:gd name="connsiteX387" fmla="*/ 725081 w 733425"/>
                <a:gd name="connsiteY387" fmla="*/ 459867 h 742950"/>
                <a:gd name="connsiteX388" fmla="*/ 724919 w 733425"/>
                <a:gd name="connsiteY388" fmla="*/ 462763 h 742950"/>
                <a:gd name="connsiteX389" fmla="*/ 723805 w 733425"/>
                <a:gd name="connsiteY389" fmla="*/ 441693 h 742950"/>
                <a:gd name="connsiteX390" fmla="*/ 730872 w 733425"/>
                <a:gd name="connsiteY390" fmla="*/ 443246 h 742950"/>
                <a:gd name="connsiteX391" fmla="*/ 728120 w 733425"/>
                <a:gd name="connsiteY391" fmla="*/ 414480 h 742950"/>
                <a:gd name="connsiteX392" fmla="*/ 729987 w 733425"/>
                <a:gd name="connsiteY392" fmla="*/ 416519 h 742950"/>
                <a:gd name="connsiteX393" fmla="*/ 732701 w 733425"/>
                <a:gd name="connsiteY393" fmla="*/ 387925 h 742950"/>
                <a:gd name="connsiteX394" fmla="*/ 733720 w 733425"/>
                <a:gd name="connsiteY394" fmla="*/ 390087 h 742950"/>
                <a:gd name="connsiteX395" fmla="*/ 735463 w 733425"/>
                <a:gd name="connsiteY395" fmla="*/ 373428 h 742950"/>
                <a:gd name="connsiteX396" fmla="*/ 733139 w 733425"/>
                <a:gd name="connsiteY396" fmla="*/ 370265 h 742950"/>
                <a:gd name="connsiteX397" fmla="*/ 730644 w 733425"/>
                <a:gd name="connsiteY397" fmla="*/ 393354 h 742950"/>
                <a:gd name="connsiteX398" fmla="*/ 719585 w 733425"/>
                <a:gd name="connsiteY398" fmla="*/ 399879 h 742950"/>
                <a:gd name="connsiteX399" fmla="*/ 721243 w 733425"/>
                <a:gd name="connsiteY399" fmla="*/ 401374 h 742950"/>
                <a:gd name="connsiteX400" fmla="*/ 698973 w 733425"/>
                <a:gd name="connsiteY400" fmla="*/ 460219 h 742950"/>
                <a:gd name="connsiteX401" fmla="*/ 698335 w 733425"/>
                <a:gd name="connsiteY401" fmla="*/ 470135 h 742950"/>
                <a:gd name="connsiteX402" fmla="*/ 694677 w 733425"/>
                <a:gd name="connsiteY402" fmla="*/ 478441 h 742950"/>
                <a:gd name="connsiteX403" fmla="*/ 688124 w 733425"/>
                <a:gd name="connsiteY403" fmla="*/ 496795 h 742950"/>
                <a:gd name="connsiteX404" fmla="*/ 683866 w 733425"/>
                <a:gd name="connsiteY404" fmla="*/ 511854 h 742950"/>
                <a:gd name="connsiteX405" fmla="*/ 677580 w 733425"/>
                <a:gd name="connsiteY405" fmla="*/ 512693 h 742950"/>
                <a:gd name="connsiteX406" fmla="*/ 676256 w 733425"/>
                <a:gd name="connsiteY406" fmla="*/ 521494 h 742950"/>
                <a:gd name="connsiteX407" fmla="*/ 668074 w 733425"/>
                <a:gd name="connsiteY407" fmla="*/ 529485 h 742950"/>
                <a:gd name="connsiteX408" fmla="*/ 661911 w 733425"/>
                <a:gd name="connsiteY408" fmla="*/ 541296 h 742950"/>
                <a:gd name="connsiteX409" fmla="*/ 661026 w 733425"/>
                <a:gd name="connsiteY409" fmla="*/ 536743 h 742950"/>
                <a:gd name="connsiteX410" fmla="*/ 656796 w 733425"/>
                <a:gd name="connsiteY410" fmla="*/ 544354 h 742950"/>
                <a:gd name="connsiteX411" fmla="*/ 656473 w 733425"/>
                <a:gd name="connsiteY411" fmla="*/ 543077 h 742950"/>
                <a:gd name="connsiteX412" fmla="*/ 637442 w 733425"/>
                <a:gd name="connsiteY412" fmla="*/ 566919 h 742950"/>
                <a:gd name="connsiteX413" fmla="*/ 630079 w 733425"/>
                <a:gd name="connsiteY413" fmla="*/ 583082 h 742950"/>
                <a:gd name="connsiteX414" fmla="*/ 620735 w 733425"/>
                <a:gd name="connsiteY414" fmla="*/ 588483 h 742950"/>
                <a:gd name="connsiteX415" fmla="*/ 619544 w 733425"/>
                <a:gd name="connsiteY415" fmla="*/ 596208 h 742950"/>
                <a:gd name="connsiteX416" fmla="*/ 606952 w 733425"/>
                <a:gd name="connsiteY416" fmla="*/ 608086 h 742950"/>
                <a:gd name="connsiteX417" fmla="*/ 609171 w 733425"/>
                <a:gd name="connsiteY417" fmla="*/ 607485 h 742950"/>
                <a:gd name="connsiteX418" fmla="*/ 585102 w 733425"/>
                <a:gd name="connsiteY418" fmla="*/ 622516 h 742950"/>
                <a:gd name="connsiteX419" fmla="*/ 525999 w 733425"/>
                <a:gd name="connsiteY419" fmla="*/ 662159 h 742950"/>
                <a:gd name="connsiteX420" fmla="*/ 493433 w 733425"/>
                <a:gd name="connsiteY420" fmla="*/ 672074 h 742950"/>
                <a:gd name="connsiteX421" fmla="*/ 475669 w 733425"/>
                <a:gd name="connsiteY421" fmla="*/ 677447 h 742950"/>
                <a:gd name="connsiteX422" fmla="*/ 455867 w 733425"/>
                <a:gd name="connsiteY422" fmla="*/ 682800 h 742950"/>
                <a:gd name="connsiteX423" fmla="*/ 456971 w 733425"/>
                <a:gd name="connsiteY423" fmla="*/ 688219 h 742950"/>
                <a:gd name="connsiteX424" fmla="*/ 444646 w 733425"/>
                <a:gd name="connsiteY424" fmla="*/ 691782 h 742950"/>
                <a:gd name="connsiteX425" fmla="*/ 448256 w 733425"/>
                <a:gd name="connsiteY425" fmla="*/ 692277 h 742950"/>
                <a:gd name="connsiteX426" fmla="*/ 456009 w 733425"/>
                <a:gd name="connsiteY426" fmla="*/ 688581 h 742950"/>
                <a:gd name="connsiteX427" fmla="*/ 456609 w 733425"/>
                <a:gd name="connsiteY427" fmla="*/ 689905 h 742950"/>
                <a:gd name="connsiteX428" fmla="*/ 465687 w 733425"/>
                <a:gd name="connsiteY428" fmla="*/ 686133 h 742950"/>
                <a:gd name="connsiteX429" fmla="*/ 453352 w 733425"/>
                <a:gd name="connsiteY429" fmla="*/ 693601 h 742950"/>
                <a:gd name="connsiteX430" fmla="*/ 456343 w 733425"/>
                <a:gd name="connsiteY430" fmla="*/ 691648 h 742950"/>
                <a:gd name="connsiteX431" fmla="*/ 446180 w 733425"/>
                <a:gd name="connsiteY431" fmla="*/ 694811 h 742950"/>
                <a:gd name="connsiteX432" fmla="*/ 441169 w 733425"/>
                <a:gd name="connsiteY432" fmla="*/ 694058 h 742950"/>
                <a:gd name="connsiteX433" fmla="*/ 424282 w 733425"/>
                <a:gd name="connsiteY433" fmla="*/ 694296 h 742950"/>
                <a:gd name="connsiteX434" fmla="*/ 411880 w 733425"/>
                <a:gd name="connsiteY434" fmla="*/ 698030 h 742950"/>
                <a:gd name="connsiteX435" fmla="*/ 403174 w 733425"/>
                <a:gd name="connsiteY435" fmla="*/ 696239 h 742950"/>
                <a:gd name="connsiteX436" fmla="*/ 417643 w 733425"/>
                <a:gd name="connsiteY436" fmla="*/ 690077 h 742950"/>
                <a:gd name="connsiteX437" fmla="*/ 411518 w 733425"/>
                <a:gd name="connsiteY437" fmla="*/ 688067 h 742950"/>
                <a:gd name="connsiteX438" fmla="*/ 411470 w 733425"/>
                <a:gd name="connsiteY438" fmla="*/ 691144 h 742950"/>
                <a:gd name="connsiteX439" fmla="*/ 402993 w 733425"/>
                <a:gd name="connsiteY439" fmla="*/ 690705 h 742950"/>
                <a:gd name="connsiteX440" fmla="*/ 403422 w 733425"/>
                <a:gd name="connsiteY440" fmla="*/ 690096 h 742950"/>
                <a:gd name="connsiteX441" fmla="*/ 399345 w 733425"/>
                <a:gd name="connsiteY441" fmla="*/ 691629 h 742950"/>
                <a:gd name="connsiteX442" fmla="*/ 399012 w 733425"/>
                <a:gd name="connsiteY442" fmla="*/ 690201 h 742950"/>
                <a:gd name="connsiteX443" fmla="*/ 393097 w 733425"/>
                <a:gd name="connsiteY443" fmla="*/ 692191 h 742950"/>
                <a:gd name="connsiteX444" fmla="*/ 388572 w 733425"/>
                <a:gd name="connsiteY444" fmla="*/ 687810 h 742950"/>
                <a:gd name="connsiteX445" fmla="*/ 366874 w 733425"/>
                <a:gd name="connsiteY445" fmla="*/ 688734 h 742950"/>
                <a:gd name="connsiteX446" fmla="*/ 347015 w 733425"/>
                <a:gd name="connsiteY446" fmla="*/ 686505 h 742950"/>
                <a:gd name="connsiteX447" fmla="*/ 335832 w 733425"/>
                <a:gd name="connsiteY447" fmla="*/ 689943 h 742950"/>
                <a:gd name="connsiteX448" fmla="*/ 334404 w 733425"/>
                <a:gd name="connsiteY448" fmla="*/ 686562 h 742950"/>
                <a:gd name="connsiteX449" fmla="*/ 327279 w 733425"/>
                <a:gd name="connsiteY449" fmla="*/ 687381 h 742950"/>
                <a:gd name="connsiteX450" fmla="*/ 314706 w 733425"/>
                <a:gd name="connsiteY450" fmla="*/ 681923 h 742950"/>
                <a:gd name="connsiteX451" fmla="*/ 299085 w 733425"/>
                <a:gd name="connsiteY451" fmla="*/ 677275 h 742950"/>
                <a:gd name="connsiteX452" fmla="*/ 300123 w 733425"/>
                <a:gd name="connsiteY452" fmla="*/ 675875 h 742950"/>
                <a:gd name="connsiteX453" fmla="*/ 283245 w 733425"/>
                <a:gd name="connsiteY453" fmla="*/ 674294 h 742950"/>
                <a:gd name="connsiteX454" fmla="*/ 285417 w 733425"/>
                <a:gd name="connsiteY454" fmla="*/ 671655 h 742950"/>
                <a:gd name="connsiteX455" fmla="*/ 268872 w 733425"/>
                <a:gd name="connsiteY455" fmla="*/ 670598 h 742950"/>
                <a:gd name="connsiteX456" fmla="*/ 272644 w 733425"/>
                <a:gd name="connsiteY456" fmla="*/ 681095 h 742950"/>
                <a:gd name="connsiteX457" fmla="*/ 263452 w 733425"/>
                <a:gd name="connsiteY457" fmla="*/ 676085 h 742950"/>
                <a:gd name="connsiteX458" fmla="*/ 256699 w 733425"/>
                <a:gd name="connsiteY458" fmla="*/ 672637 h 742950"/>
                <a:gd name="connsiteX459" fmla="*/ 250584 w 733425"/>
                <a:gd name="connsiteY459" fmla="*/ 672494 h 742950"/>
                <a:gd name="connsiteX460" fmla="*/ 253460 w 733425"/>
                <a:gd name="connsiteY460" fmla="*/ 666626 h 742950"/>
                <a:gd name="connsiteX461" fmla="*/ 235058 w 733425"/>
                <a:gd name="connsiteY461" fmla="*/ 658311 h 742950"/>
                <a:gd name="connsiteX462" fmla="*/ 238344 w 733425"/>
                <a:gd name="connsiteY462" fmla="*/ 658158 h 742950"/>
                <a:gd name="connsiteX463" fmla="*/ 230238 w 733425"/>
                <a:gd name="connsiteY463" fmla="*/ 653567 h 742950"/>
                <a:gd name="connsiteX464" fmla="*/ 210169 w 733425"/>
                <a:gd name="connsiteY464" fmla="*/ 643480 h 742950"/>
                <a:gd name="connsiteX465" fmla="*/ 217170 w 733425"/>
                <a:gd name="connsiteY465" fmla="*/ 642376 h 742950"/>
                <a:gd name="connsiteX466" fmla="*/ 212303 w 733425"/>
                <a:gd name="connsiteY466" fmla="*/ 642185 h 742950"/>
                <a:gd name="connsiteX467" fmla="*/ 201444 w 733425"/>
                <a:gd name="connsiteY467" fmla="*/ 631336 h 742950"/>
                <a:gd name="connsiteX468" fmla="*/ 185871 w 733425"/>
                <a:gd name="connsiteY468" fmla="*/ 618296 h 742950"/>
                <a:gd name="connsiteX469" fmla="*/ 171202 w 733425"/>
                <a:gd name="connsiteY469" fmla="*/ 606609 h 742950"/>
                <a:gd name="connsiteX470" fmla="*/ 561632 w 733425"/>
                <a:gd name="connsiteY470" fmla="*/ 90964 h 742950"/>
                <a:gd name="connsiteX471" fmla="*/ 560861 w 733425"/>
                <a:gd name="connsiteY471" fmla="*/ 89697 h 742950"/>
                <a:gd name="connsiteX472" fmla="*/ 561632 w 733425"/>
                <a:gd name="connsiteY472" fmla="*/ 90964 h 742950"/>
                <a:gd name="connsiteX473" fmla="*/ 490899 w 733425"/>
                <a:gd name="connsiteY473" fmla="*/ 54826 h 742950"/>
                <a:gd name="connsiteX474" fmla="*/ 497167 w 733425"/>
                <a:gd name="connsiteY474" fmla="*/ 58864 h 742950"/>
                <a:gd name="connsiteX475" fmla="*/ 475850 w 733425"/>
                <a:gd name="connsiteY475" fmla="*/ 50073 h 742950"/>
                <a:gd name="connsiteX476" fmla="*/ 476974 w 733425"/>
                <a:gd name="connsiteY476" fmla="*/ 53350 h 742950"/>
                <a:gd name="connsiteX477" fmla="*/ 470440 w 733425"/>
                <a:gd name="connsiteY477" fmla="*/ 48016 h 742950"/>
                <a:gd name="connsiteX478" fmla="*/ 483965 w 733425"/>
                <a:gd name="connsiteY478" fmla="*/ 51349 h 742950"/>
                <a:gd name="connsiteX479" fmla="*/ 490899 w 733425"/>
                <a:gd name="connsiteY479" fmla="*/ 54826 h 742950"/>
                <a:gd name="connsiteX480" fmla="*/ 654196 w 733425"/>
                <a:gd name="connsiteY480" fmla="*/ 141351 h 742950"/>
                <a:gd name="connsiteX481" fmla="*/ 652605 w 733425"/>
                <a:gd name="connsiteY481" fmla="*/ 141113 h 742950"/>
                <a:gd name="connsiteX482" fmla="*/ 652567 w 733425"/>
                <a:gd name="connsiteY482" fmla="*/ 141075 h 742950"/>
                <a:gd name="connsiteX483" fmla="*/ 654196 w 733425"/>
                <a:gd name="connsiteY483" fmla="*/ 141351 h 742950"/>
                <a:gd name="connsiteX484" fmla="*/ 616068 w 733425"/>
                <a:gd name="connsiteY484" fmla="*/ 108061 h 742950"/>
                <a:gd name="connsiteX485" fmla="*/ 614753 w 733425"/>
                <a:gd name="connsiteY485" fmla="*/ 104308 h 742950"/>
                <a:gd name="connsiteX486" fmla="*/ 616068 w 733425"/>
                <a:gd name="connsiteY486" fmla="*/ 108061 h 742950"/>
                <a:gd name="connsiteX487" fmla="*/ 535943 w 733425"/>
                <a:gd name="connsiteY487" fmla="*/ 47415 h 742950"/>
                <a:gd name="connsiteX488" fmla="*/ 525856 w 733425"/>
                <a:gd name="connsiteY488" fmla="*/ 41577 h 742950"/>
                <a:gd name="connsiteX489" fmla="*/ 535943 w 733425"/>
                <a:gd name="connsiteY489" fmla="*/ 47415 h 742950"/>
                <a:gd name="connsiteX490" fmla="*/ 33290 w 733425"/>
                <a:gd name="connsiteY490" fmla="*/ 287103 h 742950"/>
                <a:gd name="connsiteX491" fmla="*/ 30242 w 733425"/>
                <a:gd name="connsiteY491" fmla="*/ 282673 h 742950"/>
                <a:gd name="connsiteX492" fmla="*/ 29127 w 733425"/>
                <a:gd name="connsiteY492" fmla="*/ 292284 h 742950"/>
                <a:gd name="connsiteX493" fmla="*/ 28785 w 733425"/>
                <a:gd name="connsiteY493" fmla="*/ 292751 h 742950"/>
                <a:gd name="connsiteX494" fmla="*/ 33290 w 733425"/>
                <a:gd name="connsiteY494" fmla="*/ 287103 h 742950"/>
                <a:gd name="connsiteX495" fmla="*/ 99174 w 733425"/>
                <a:gd name="connsiteY495" fmla="*/ 563947 h 742950"/>
                <a:gd name="connsiteX496" fmla="*/ 93983 w 733425"/>
                <a:gd name="connsiteY496" fmla="*/ 565937 h 742950"/>
                <a:gd name="connsiteX497" fmla="*/ 93612 w 733425"/>
                <a:gd name="connsiteY497" fmla="*/ 565185 h 742950"/>
                <a:gd name="connsiteX498" fmla="*/ 92774 w 733425"/>
                <a:gd name="connsiteY498" fmla="*/ 566709 h 742950"/>
                <a:gd name="connsiteX499" fmla="*/ 96460 w 733425"/>
                <a:gd name="connsiteY499" fmla="*/ 572119 h 742950"/>
                <a:gd name="connsiteX500" fmla="*/ 99174 w 733425"/>
                <a:gd name="connsiteY500" fmla="*/ 563947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</a:cxnLst>
              <a:rect l="l" t="t" r="r" b="b"/>
              <a:pathLst>
                <a:path w="733425" h="742950">
                  <a:moveTo>
                    <a:pt x="171202" y="606609"/>
                  </a:moveTo>
                  <a:lnTo>
                    <a:pt x="171936" y="603628"/>
                  </a:lnTo>
                  <a:cubicBezTo>
                    <a:pt x="164306" y="600246"/>
                    <a:pt x="157724" y="594560"/>
                    <a:pt x="152800" y="587978"/>
                  </a:cubicBezTo>
                  <a:cubicBezTo>
                    <a:pt x="147552" y="581673"/>
                    <a:pt x="142418" y="575996"/>
                    <a:pt x="134988" y="573843"/>
                  </a:cubicBezTo>
                  <a:cubicBezTo>
                    <a:pt x="130588" y="552479"/>
                    <a:pt x="120434" y="568604"/>
                    <a:pt x="116357" y="549135"/>
                  </a:cubicBezTo>
                  <a:lnTo>
                    <a:pt x="115605" y="550383"/>
                  </a:lnTo>
                  <a:cubicBezTo>
                    <a:pt x="100013" y="524951"/>
                    <a:pt x="87278" y="496976"/>
                    <a:pt x="78972" y="468239"/>
                  </a:cubicBezTo>
                  <a:cubicBezTo>
                    <a:pt x="76524" y="461181"/>
                    <a:pt x="75457" y="453752"/>
                    <a:pt x="73523" y="446646"/>
                  </a:cubicBezTo>
                  <a:cubicBezTo>
                    <a:pt x="71704" y="439493"/>
                    <a:pt x="69809" y="432426"/>
                    <a:pt x="68971" y="425196"/>
                  </a:cubicBezTo>
                  <a:cubicBezTo>
                    <a:pt x="67818" y="418033"/>
                    <a:pt x="66551" y="410966"/>
                    <a:pt x="65151" y="403984"/>
                  </a:cubicBezTo>
                  <a:cubicBezTo>
                    <a:pt x="64322" y="396916"/>
                    <a:pt x="63503" y="389934"/>
                    <a:pt x="62694" y="383057"/>
                  </a:cubicBezTo>
                  <a:lnTo>
                    <a:pt x="64589" y="383096"/>
                  </a:lnTo>
                  <a:cubicBezTo>
                    <a:pt x="64437" y="338747"/>
                    <a:pt x="71628" y="295208"/>
                    <a:pt x="87192" y="254584"/>
                  </a:cubicBezTo>
                  <a:cubicBezTo>
                    <a:pt x="102746" y="214093"/>
                    <a:pt x="126502" y="176270"/>
                    <a:pt x="158420" y="146066"/>
                  </a:cubicBezTo>
                  <a:cubicBezTo>
                    <a:pt x="163287" y="139313"/>
                    <a:pt x="156696" y="139637"/>
                    <a:pt x="160592" y="133245"/>
                  </a:cubicBezTo>
                  <a:cubicBezTo>
                    <a:pt x="163030" y="131264"/>
                    <a:pt x="168135" y="126301"/>
                    <a:pt x="169678" y="128045"/>
                  </a:cubicBezTo>
                  <a:cubicBezTo>
                    <a:pt x="166059" y="133074"/>
                    <a:pt x="169945" y="132321"/>
                    <a:pt x="169040" y="134388"/>
                  </a:cubicBezTo>
                  <a:cubicBezTo>
                    <a:pt x="172726" y="131083"/>
                    <a:pt x="176994" y="127321"/>
                    <a:pt x="181699" y="124358"/>
                  </a:cubicBezTo>
                  <a:cubicBezTo>
                    <a:pt x="186319" y="121282"/>
                    <a:pt x="190595" y="118043"/>
                    <a:pt x="193291" y="114243"/>
                  </a:cubicBezTo>
                  <a:lnTo>
                    <a:pt x="185528" y="116291"/>
                  </a:lnTo>
                  <a:cubicBezTo>
                    <a:pt x="187547" y="113205"/>
                    <a:pt x="192453" y="110604"/>
                    <a:pt x="195053" y="108842"/>
                  </a:cubicBezTo>
                  <a:cubicBezTo>
                    <a:pt x="194891" y="110890"/>
                    <a:pt x="200406" y="110861"/>
                    <a:pt x="198682" y="113071"/>
                  </a:cubicBezTo>
                  <a:cubicBezTo>
                    <a:pt x="203816" y="104194"/>
                    <a:pt x="207902" y="103556"/>
                    <a:pt x="211284" y="102851"/>
                  </a:cubicBezTo>
                  <a:cubicBezTo>
                    <a:pt x="214817" y="102308"/>
                    <a:pt x="218256" y="102499"/>
                    <a:pt x="224152" y="97165"/>
                  </a:cubicBezTo>
                  <a:cubicBezTo>
                    <a:pt x="223218" y="89430"/>
                    <a:pt x="238982" y="76476"/>
                    <a:pt x="249374" y="66284"/>
                  </a:cubicBezTo>
                  <a:cubicBezTo>
                    <a:pt x="249307" y="66094"/>
                    <a:pt x="256594" y="65208"/>
                    <a:pt x="256594" y="65208"/>
                  </a:cubicBezTo>
                  <a:cubicBezTo>
                    <a:pt x="247831" y="68513"/>
                    <a:pt x="258356" y="69085"/>
                    <a:pt x="247850" y="73714"/>
                  </a:cubicBezTo>
                  <a:cubicBezTo>
                    <a:pt x="252470" y="72304"/>
                    <a:pt x="256670" y="70466"/>
                    <a:pt x="260861" y="68685"/>
                  </a:cubicBezTo>
                  <a:cubicBezTo>
                    <a:pt x="265014" y="66827"/>
                    <a:pt x="269091" y="64875"/>
                    <a:pt x="273510" y="63798"/>
                  </a:cubicBezTo>
                  <a:cubicBezTo>
                    <a:pt x="271329" y="62894"/>
                    <a:pt x="271043" y="60760"/>
                    <a:pt x="274272" y="58798"/>
                  </a:cubicBezTo>
                  <a:cubicBezTo>
                    <a:pt x="279902" y="57817"/>
                    <a:pt x="281178" y="60236"/>
                    <a:pt x="287465" y="59103"/>
                  </a:cubicBezTo>
                  <a:cubicBezTo>
                    <a:pt x="287465" y="59103"/>
                    <a:pt x="281988" y="62598"/>
                    <a:pt x="282054" y="62770"/>
                  </a:cubicBezTo>
                  <a:cubicBezTo>
                    <a:pt x="286703" y="63617"/>
                    <a:pt x="289360" y="60008"/>
                    <a:pt x="293037" y="58560"/>
                  </a:cubicBezTo>
                  <a:cubicBezTo>
                    <a:pt x="294999" y="60817"/>
                    <a:pt x="304190" y="58960"/>
                    <a:pt x="303295" y="62265"/>
                  </a:cubicBezTo>
                  <a:cubicBezTo>
                    <a:pt x="310601" y="56740"/>
                    <a:pt x="313839" y="57445"/>
                    <a:pt x="322450" y="54064"/>
                  </a:cubicBezTo>
                  <a:cubicBezTo>
                    <a:pt x="312515" y="52702"/>
                    <a:pt x="324241" y="50225"/>
                    <a:pt x="322821" y="48187"/>
                  </a:cubicBezTo>
                  <a:cubicBezTo>
                    <a:pt x="322821" y="48187"/>
                    <a:pt x="312230" y="50702"/>
                    <a:pt x="312315" y="51044"/>
                  </a:cubicBezTo>
                  <a:cubicBezTo>
                    <a:pt x="319973" y="50387"/>
                    <a:pt x="318811" y="50978"/>
                    <a:pt x="315925" y="51787"/>
                  </a:cubicBezTo>
                  <a:cubicBezTo>
                    <a:pt x="313049" y="52702"/>
                    <a:pt x="308677" y="54902"/>
                    <a:pt x="309715" y="56921"/>
                  </a:cubicBezTo>
                  <a:cubicBezTo>
                    <a:pt x="302304" y="56664"/>
                    <a:pt x="317649" y="47101"/>
                    <a:pt x="306114" y="50825"/>
                  </a:cubicBezTo>
                  <a:cubicBezTo>
                    <a:pt x="312830" y="47673"/>
                    <a:pt x="317202" y="47015"/>
                    <a:pt x="321554" y="46158"/>
                  </a:cubicBezTo>
                  <a:cubicBezTo>
                    <a:pt x="325917" y="45244"/>
                    <a:pt x="330251" y="44139"/>
                    <a:pt x="337414" y="41138"/>
                  </a:cubicBezTo>
                  <a:cubicBezTo>
                    <a:pt x="328574" y="43358"/>
                    <a:pt x="338738" y="37929"/>
                    <a:pt x="333727" y="37290"/>
                  </a:cubicBezTo>
                  <a:cubicBezTo>
                    <a:pt x="345196" y="35357"/>
                    <a:pt x="336785" y="38433"/>
                    <a:pt x="340671" y="40805"/>
                  </a:cubicBezTo>
                  <a:cubicBezTo>
                    <a:pt x="346834" y="39557"/>
                    <a:pt x="349358" y="42339"/>
                    <a:pt x="354825" y="38643"/>
                  </a:cubicBezTo>
                  <a:cubicBezTo>
                    <a:pt x="365036" y="39510"/>
                    <a:pt x="353559" y="42139"/>
                    <a:pt x="358769" y="43729"/>
                  </a:cubicBezTo>
                  <a:cubicBezTo>
                    <a:pt x="357035" y="45520"/>
                    <a:pt x="350006" y="44491"/>
                    <a:pt x="343910" y="45234"/>
                  </a:cubicBezTo>
                  <a:cubicBezTo>
                    <a:pt x="337823" y="46072"/>
                    <a:pt x="332651" y="47615"/>
                    <a:pt x="334699" y="52378"/>
                  </a:cubicBezTo>
                  <a:cubicBezTo>
                    <a:pt x="329632" y="53264"/>
                    <a:pt x="324136" y="57988"/>
                    <a:pt x="316916" y="58845"/>
                  </a:cubicBezTo>
                  <a:cubicBezTo>
                    <a:pt x="323517" y="59198"/>
                    <a:pt x="332880" y="61112"/>
                    <a:pt x="340262" y="57655"/>
                  </a:cubicBezTo>
                  <a:lnTo>
                    <a:pt x="339947" y="51987"/>
                  </a:lnTo>
                  <a:cubicBezTo>
                    <a:pt x="345872" y="50911"/>
                    <a:pt x="346720" y="46815"/>
                    <a:pt x="351187" y="47206"/>
                  </a:cubicBezTo>
                  <a:cubicBezTo>
                    <a:pt x="349015" y="48939"/>
                    <a:pt x="353406" y="51121"/>
                    <a:pt x="358207" y="50416"/>
                  </a:cubicBezTo>
                  <a:cubicBezTo>
                    <a:pt x="356768" y="49682"/>
                    <a:pt x="354844" y="49968"/>
                    <a:pt x="355302" y="48959"/>
                  </a:cubicBezTo>
                  <a:cubicBezTo>
                    <a:pt x="364293" y="48092"/>
                    <a:pt x="365350" y="44177"/>
                    <a:pt x="376266" y="42548"/>
                  </a:cubicBezTo>
                  <a:cubicBezTo>
                    <a:pt x="367217" y="41548"/>
                    <a:pt x="365293" y="39948"/>
                    <a:pt x="356578" y="37929"/>
                  </a:cubicBezTo>
                  <a:cubicBezTo>
                    <a:pt x="358626" y="33861"/>
                    <a:pt x="362607" y="37043"/>
                    <a:pt x="367627" y="36309"/>
                  </a:cubicBezTo>
                  <a:cubicBezTo>
                    <a:pt x="366884" y="36890"/>
                    <a:pt x="365846" y="37043"/>
                    <a:pt x="367351" y="37757"/>
                  </a:cubicBezTo>
                  <a:lnTo>
                    <a:pt x="372675" y="35576"/>
                  </a:lnTo>
                  <a:cubicBezTo>
                    <a:pt x="384134" y="36728"/>
                    <a:pt x="371370" y="41310"/>
                    <a:pt x="380686" y="42882"/>
                  </a:cubicBezTo>
                  <a:cubicBezTo>
                    <a:pt x="387020" y="46539"/>
                    <a:pt x="389477" y="41481"/>
                    <a:pt x="394345" y="43615"/>
                  </a:cubicBezTo>
                  <a:cubicBezTo>
                    <a:pt x="394030" y="43234"/>
                    <a:pt x="393716" y="42834"/>
                    <a:pt x="393430" y="42567"/>
                  </a:cubicBezTo>
                  <a:cubicBezTo>
                    <a:pt x="394526" y="42691"/>
                    <a:pt x="395297" y="42824"/>
                    <a:pt x="395869" y="42967"/>
                  </a:cubicBezTo>
                  <a:cubicBezTo>
                    <a:pt x="395840" y="42872"/>
                    <a:pt x="395792" y="42796"/>
                    <a:pt x="395802" y="42691"/>
                  </a:cubicBezTo>
                  <a:cubicBezTo>
                    <a:pt x="401803" y="42415"/>
                    <a:pt x="408184" y="43043"/>
                    <a:pt x="410156" y="40176"/>
                  </a:cubicBezTo>
                  <a:cubicBezTo>
                    <a:pt x="410680" y="41481"/>
                    <a:pt x="415461" y="40053"/>
                    <a:pt x="417509" y="39595"/>
                  </a:cubicBezTo>
                  <a:cubicBezTo>
                    <a:pt x="420938" y="38919"/>
                    <a:pt x="429549" y="36709"/>
                    <a:pt x="433807" y="42167"/>
                  </a:cubicBezTo>
                  <a:cubicBezTo>
                    <a:pt x="433673" y="42186"/>
                    <a:pt x="433549" y="42129"/>
                    <a:pt x="433426" y="42139"/>
                  </a:cubicBezTo>
                  <a:cubicBezTo>
                    <a:pt x="440808" y="43844"/>
                    <a:pt x="446294" y="46168"/>
                    <a:pt x="444379" y="47501"/>
                  </a:cubicBezTo>
                  <a:cubicBezTo>
                    <a:pt x="444475" y="47120"/>
                    <a:pt x="455800" y="51473"/>
                    <a:pt x="455800" y="51473"/>
                  </a:cubicBezTo>
                  <a:lnTo>
                    <a:pt x="453685" y="54902"/>
                  </a:lnTo>
                  <a:cubicBezTo>
                    <a:pt x="464391" y="56588"/>
                    <a:pt x="463887" y="54131"/>
                    <a:pt x="472288" y="52178"/>
                  </a:cubicBezTo>
                  <a:cubicBezTo>
                    <a:pt x="474040" y="53235"/>
                    <a:pt x="476231" y="54064"/>
                    <a:pt x="478574" y="54864"/>
                  </a:cubicBezTo>
                  <a:cubicBezTo>
                    <a:pt x="480870" y="55845"/>
                    <a:pt x="483346" y="56693"/>
                    <a:pt x="485785" y="57398"/>
                  </a:cubicBezTo>
                  <a:cubicBezTo>
                    <a:pt x="490671" y="58817"/>
                    <a:pt x="495414" y="59684"/>
                    <a:pt x="498138" y="59912"/>
                  </a:cubicBezTo>
                  <a:cubicBezTo>
                    <a:pt x="498900" y="60360"/>
                    <a:pt x="500148" y="60827"/>
                    <a:pt x="502291" y="61389"/>
                  </a:cubicBezTo>
                  <a:lnTo>
                    <a:pt x="498491" y="58388"/>
                  </a:lnTo>
                  <a:cubicBezTo>
                    <a:pt x="506559" y="61570"/>
                    <a:pt x="506406" y="59169"/>
                    <a:pt x="511731" y="61341"/>
                  </a:cubicBezTo>
                  <a:cubicBezTo>
                    <a:pt x="510788" y="60493"/>
                    <a:pt x="510731" y="60217"/>
                    <a:pt x="513388" y="62170"/>
                  </a:cubicBezTo>
                  <a:cubicBezTo>
                    <a:pt x="514236" y="62675"/>
                    <a:pt x="515141" y="63208"/>
                    <a:pt x="516255" y="63865"/>
                  </a:cubicBezTo>
                  <a:cubicBezTo>
                    <a:pt x="515826" y="64113"/>
                    <a:pt x="514693" y="63494"/>
                    <a:pt x="513617" y="62751"/>
                  </a:cubicBezTo>
                  <a:lnTo>
                    <a:pt x="514045" y="64389"/>
                  </a:lnTo>
                  <a:cubicBezTo>
                    <a:pt x="518589" y="71123"/>
                    <a:pt x="524608" y="66904"/>
                    <a:pt x="530733" y="71438"/>
                  </a:cubicBezTo>
                  <a:cubicBezTo>
                    <a:pt x="530028" y="71257"/>
                    <a:pt x="528828" y="70980"/>
                    <a:pt x="528161" y="70618"/>
                  </a:cubicBezTo>
                  <a:cubicBezTo>
                    <a:pt x="531505" y="73381"/>
                    <a:pt x="534286" y="80762"/>
                    <a:pt x="537391" y="78562"/>
                  </a:cubicBezTo>
                  <a:cubicBezTo>
                    <a:pt x="538067" y="79324"/>
                    <a:pt x="539582" y="79572"/>
                    <a:pt x="541220" y="79562"/>
                  </a:cubicBezTo>
                  <a:lnTo>
                    <a:pt x="543544" y="81658"/>
                  </a:lnTo>
                  <a:cubicBezTo>
                    <a:pt x="542563" y="80848"/>
                    <a:pt x="541839" y="80172"/>
                    <a:pt x="541258" y="79572"/>
                  </a:cubicBezTo>
                  <a:cubicBezTo>
                    <a:pt x="543411" y="79591"/>
                    <a:pt x="545649" y="79343"/>
                    <a:pt x="545449" y="80191"/>
                  </a:cubicBezTo>
                  <a:lnTo>
                    <a:pt x="554203" y="86316"/>
                  </a:lnTo>
                  <a:cubicBezTo>
                    <a:pt x="555641" y="87840"/>
                    <a:pt x="558222" y="88849"/>
                    <a:pt x="560422" y="89545"/>
                  </a:cubicBezTo>
                  <a:lnTo>
                    <a:pt x="561099" y="91821"/>
                  </a:lnTo>
                  <a:cubicBezTo>
                    <a:pt x="564537" y="93621"/>
                    <a:pt x="564042" y="94431"/>
                    <a:pt x="563404" y="94564"/>
                  </a:cubicBezTo>
                  <a:cubicBezTo>
                    <a:pt x="571052" y="106794"/>
                    <a:pt x="581806" y="104518"/>
                    <a:pt x="590331" y="117053"/>
                  </a:cubicBezTo>
                  <a:cubicBezTo>
                    <a:pt x="594112" y="116815"/>
                    <a:pt x="590407" y="111928"/>
                    <a:pt x="590826" y="110652"/>
                  </a:cubicBezTo>
                  <a:cubicBezTo>
                    <a:pt x="594103" y="110214"/>
                    <a:pt x="601294" y="114748"/>
                    <a:pt x="605485" y="116443"/>
                  </a:cubicBezTo>
                  <a:cubicBezTo>
                    <a:pt x="608066" y="123615"/>
                    <a:pt x="620325" y="139446"/>
                    <a:pt x="613963" y="141141"/>
                  </a:cubicBezTo>
                  <a:cubicBezTo>
                    <a:pt x="621601" y="150181"/>
                    <a:pt x="613829" y="136122"/>
                    <a:pt x="619135" y="139236"/>
                  </a:cubicBezTo>
                  <a:lnTo>
                    <a:pt x="619906" y="140399"/>
                  </a:lnTo>
                  <a:cubicBezTo>
                    <a:pt x="617563" y="136931"/>
                    <a:pt x="616772" y="133150"/>
                    <a:pt x="616372" y="130207"/>
                  </a:cubicBezTo>
                  <a:cubicBezTo>
                    <a:pt x="617887" y="127321"/>
                    <a:pt x="625850" y="134664"/>
                    <a:pt x="627431" y="137722"/>
                  </a:cubicBezTo>
                  <a:lnTo>
                    <a:pt x="622906" y="138827"/>
                  </a:lnTo>
                  <a:cubicBezTo>
                    <a:pt x="631441" y="146094"/>
                    <a:pt x="634422" y="140237"/>
                    <a:pt x="642318" y="142837"/>
                  </a:cubicBezTo>
                  <a:cubicBezTo>
                    <a:pt x="647252" y="150676"/>
                    <a:pt x="640861" y="149152"/>
                    <a:pt x="639356" y="152924"/>
                  </a:cubicBezTo>
                  <a:cubicBezTo>
                    <a:pt x="639547" y="152752"/>
                    <a:pt x="645976" y="159649"/>
                    <a:pt x="645976" y="159649"/>
                  </a:cubicBezTo>
                  <a:lnTo>
                    <a:pt x="643566" y="161554"/>
                  </a:lnTo>
                  <a:cubicBezTo>
                    <a:pt x="647824" y="165897"/>
                    <a:pt x="650977" y="165325"/>
                    <a:pt x="655082" y="172822"/>
                  </a:cubicBezTo>
                  <a:cubicBezTo>
                    <a:pt x="649110" y="169669"/>
                    <a:pt x="660302" y="184547"/>
                    <a:pt x="652091" y="180089"/>
                  </a:cubicBezTo>
                  <a:cubicBezTo>
                    <a:pt x="654015" y="184318"/>
                    <a:pt x="659749" y="182080"/>
                    <a:pt x="657520" y="186414"/>
                  </a:cubicBezTo>
                  <a:cubicBezTo>
                    <a:pt x="661921" y="187357"/>
                    <a:pt x="656796" y="181908"/>
                    <a:pt x="656053" y="179565"/>
                  </a:cubicBezTo>
                  <a:cubicBezTo>
                    <a:pt x="657368" y="177498"/>
                    <a:pt x="659530" y="179127"/>
                    <a:pt x="661530" y="182023"/>
                  </a:cubicBezTo>
                  <a:cubicBezTo>
                    <a:pt x="663464" y="184966"/>
                    <a:pt x="665521" y="188947"/>
                    <a:pt x="667502" y="191024"/>
                  </a:cubicBezTo>
                  <a:cubicBezTo>
                    <a:pt x="665674" y="192710"/>
                    <a:pt x="663140" y="189367"/>
                    <a:pt x="665169" y="195834"/>
                  </a:cubicBezTo>
                  <a:cubicBezTo>
                    <a:pt x="667436" y="196005"/>
                    <a:pt x="670855" y="198892"/>
                    <a:pt x="670855" y="203216"/>
                  </a:cubicBezTo>
                  <a:cubicBezTo>
                    <a:pt x="673398" y="201749"/>
                    <a:pt x="675542" y="209169"/>
                    <a:pt x="676799" y="212703"/>
                  </a:cubicBezTo>
                  <a:cubicBezTo>
                    <a:pt x="675665" y="208569"/>
                    <a:pt x="674075" y="202444"/>
                    <a:pt x="677942" y="203454"/>
                  </a:cubicBezTo>
                  <a:cubicBezTo>
                    <a:pt x="680837" y="205635"/>
                    <a:pt x="682723" y="207893"/>
                    <a:pt x="685581" y="214970"/>
                  </a:cubicBezTo>
                  <a:lnTo>
                    <a:pt x="684581" y="209588"/>
                  </a:lnTo>
                  <a:cubicBezTo>
                    <a:pt x="691496" y="213560"/>
                    <a:pt x="686457" y="220970"/>
                    <a:pt x="691639" y="228429"/>
                  </a:cubicBezTo>
                  <a:cubicBezTo>
                    <a:pt x="688315" y="225781"/>
                    <a:pt x="687286" y="223647"/>
                    <a:pt x="683838" y="221666"/>
                  </a:cubicBezTo>
                  <a:cubicBezTo>
                    <a:pt x="686943" y="224828"/>
                    <a:pt x="692496" y="231124"/>
                    <a:pt x="696687" y="236591"/>
                  </a:cubicBezTo>
                  <a:lnTo>
                    <a:pt x="695154" y="245412"/>
                  </a:lnTo>
                  <a:cubicBezTo>
                    <a:pt x="697563" y="245478"/>
                    <a:pt x="697878" y="253441"/>
                    <a:pt x="700754" y="252374"/>
                  </a:cubicBezTo>
                  <a:cubicBezTo>
                    <a:pt x="702050" y="261909"/>
                    <a:pt x="694687" y="246536"/>
                    <a:pt x="692296" y="246536"/>
                  </a:cubicBezTo>
                  <a:cubicBezTo>
                    <a:pt x="694382" y="258147"/>
                    <a:pt x="700326" y="253603"/>
                    <a:pt x="699754" y="265662"/>
                  </a:cubicBezTo>
                  <a:lnTo>
                    <a:pt x="695763" y="263090"/>
                  </a:lnTo>
                  <a:cubicBezTo>
                    <a:pt x="696916" y="266576"/>
                    <a:pt x="700907" y="273101"/>
                    <a:pt x="699449" y="274034"/>
                  </a:cubicBezTo>
                  <a:cubicBezTo>
                    <a:pt x="700392" y="273749"/>
                    <a:pt x="699678" y="272024"/>
                    <a:pt x="698906" y="269843"/>
                  </a:cubicBezTo>
                  <a:cubicBezTo>
                    <a:pt x="705526" y="270139"/>
                    <a:pt x="707365" y="285331"/>
                    <a:pt x="713194" y="282340"/>
                  </a:cubicBezTo>
                  <a:lnTo>
                    <a:pt x="712280" y="277120"/>
                  </a:lnTo>
                  <a:cubicBezTo>
                    <a:pt x="715470" y="284597"/>
                    <a:pt x="721109" y="289274"/>
                    <a:pt x="720500" y="295875"/>
                  </a:cubicBezTo>
                  <a:cubicBezTo>
                    <a:pt x="719700" y="300961"/>
                    <a:pt x="715461" y="293513"/>
                    <a:pt x="713165" y="291189"/>
                  </a:cubicBezTo>
                  <a:cubicBezTo>
                    <a:pt x="714432" y="298628"/>
                    <a:pt x="721976" y="295551"/>
                    <a:pt x="722700" y="304800"/>
                  </a:cubicBezTo>
                  <a:cubicBezTo>
                    <a:pt x="722967" y="299828"/>
                    <a:pt x="725319" y="300266"/>
                    <a:pt x="727367" y="302866"/>
                  </a:cubicBezTo>
                  <a:cubicBezTo>
                    <a:pt x="727205" y="297418"/>
                    <a:pt x="725024" y="286293"/>
                    <a:pt x="723100" y="288798"/>
                  </a:cubicBezTo>
                  <a:lnTo>
                    <a:pt x="722986" y="290827"/>
                  </a:lnTo>
                  <a:cubicBezTo>
                    <a:pt x="721262" y="290722"/>
                    <a:pt x="719947" y="288036"/>
                    <a:pt x="718785" y="286836"/>
                  </a:cubicBezTo>
                  <a:cubicBezTo>
                    <a:pt x="716975" y="279787"/>
                    <a:pt x="720719" y="282835"/>
                    <a:pt x="721538" y="281111"/>
                  </a:cubicBezTo>
                  <a:cubicBezTo>
                    <a:pt x="719461" y="268996"/>
                    <a:pt x="715166" y="281788"/>
                    <a:pt x="712613" y="271034"/>
                  </a:cubicBezTo>
                  <a:lnTo>
                    <a:pt x="713432" y="269281"/>
                  </a:lnTo>
                  <a:cubicBezTo>
                    <a:pt x="710556" y="264605"/>
                    <a:pt x="707165" y="257108"/>
                    <a:pt x="703117" y="257023"/>
                  </a:cubicBezTo>
                  <a:cubicBezTo>
                    <a:pt x="705326" y="251136"/>
                    <a:pt x="697354" y="246012"/>
                    <a:pt x="697840" y="240240"/>
                  </a:cubicBezTo>
                  <a:cubicBezTo>
                    <a:pt x="705850" y="235963"/>
                    <a:pt x="703669" y="257927"/>
                    <a:pt x="710432" y="262128"/>
                  </a:cubicBezTo>
                  <a:cubicBezTo>
                    <a:pt x="710155" y="256108"/>
                    <a:pt x="715728" y="263881"/>
                    <a:pt x="718395" y="265671"/>
                  </a:cubicBezTo>
                  <a:cubicBezTo>
                    <a:pt x="718395" y="265671"/>
                    <a:pt x="717871" y="264614"/>
                    <a:pt x="716890" y="263100"/>
                  </a:cubicBezTo>
                  <a:cubicBezTo>
                    <a:pt x="715947" y="261576"/>
                    <a:pt x="714689" y="259556"/>
                    <a:pt x="713432" y="257527"/>
                  </a:cubicBezTo>
                  <a:cubicBezTo>
                    <a:pt x="710927" y="253517"/>
                    <a:pt x="708422" y="249507"/>
                    <a:pt x="708422" y="249507"/>
                  </a:cubicBezTo>
                  <a:cubicBezTo>
                    <a:pt x="709079" y="247736"/>
                    <a:pt x="711384" y="240982"/>
                    <a:pt x="707174" y="239020"/>
                  </a:cubicBezTo>
                  <a:lnTo>
                    <a:pt x="707479" y="240459"/>
                  </a:lnTo>
                  <a:cubicBezTo>
                    <a:pt x="703888" y="233982"/>
                    <a:pt x="701554" y="237115"/>
                    <a:pt x="699907" y="230981"/>
                  </a:cubicBezTo>
                  <a:cubicBezTo>
                    <a:pt x="700240" y="229772"/>
                    <a:pt x="702393" y="230943"/>
                    <a:pt x="703164" y="231143"/>
                  </a:cubicBezTo>
                  <a:cubicBezTo>
                    <a:pt x="701383" y="225533"/>
                    <a:pt x="699183" y="227581"/>
                    <a:pt x="696754" y="224428"/>
                  </a:cubicBezTo>
                  <a:cubicBezTo>
                    <a:pt x="694954" y="218837"/>
                    <a:pt x="701373" y="225514"/>
                    <a:pt x="700154" y="220694"/>
                  </a:cubicBezTo>
                  <a:cubicBezTo>
                    <a:pt x="694068" y="216065"/>
                    <a:pt x="696220" y="210636"/>
                    <a:pt x="693439" y="205369"/>
                  </a:cubicBezTo>
                  <a:cubicBezTo>
                    <a:pt x="690524" y="209579"/>
                    <a:pt x="675742" y="188681"/>
                    <a:pt x="678266" y="201616"/>
                  </a:cubicBezTo>
                  <a:lnTo>
                    <a:pt x="668169" y="191710"/>
                  </a:lnTo>
                  <a:cubicBezTo>
                    <a:pt x="668179" y="186614"/>
                    <a:pt x="679180" y="196072"/>
                    <a:pt x="680904" y="190614"/>
                  </a:cubicBezTo>
                  <a:lnTo>
                    <a:pt x="686552" y="200282"/>
                  </a:lnTo>
                  <a:cubicBezTo>
                    <a:pt x="691048" y="195472"/>
                    <a:pt x="670893" y="182423"/>
                    <a:pt x="672932" y="172269"/>
                  </a:cubicBezTo>
                  <a:cubicBezTo>
                    <a:pt x="669541" y="167269"/>
                    <a:pt x="669741" y="169021"/>
                    <a:pt x="665426" y="157963"/>
                  </a:cubicBezTo>
                  <a:lnTo>
                    <a:pt x="662035" y="162906"/>
                  </a:lnTo>
                  <a:cubicBezTo>
                    <a:pt x="659578" y="157439"/>
                    <a:pt x="660864" y="154000"/>
                    <a:pt x="661521" y="153152"/>
                  </a:cubicBezTo>
                  <a:cubicBezTo>
                    <a:pt x="659140" y="150581"/>
                    <a:pt x="657368" y="147980"/>
                    <a:pt x="655615" y="145228"/>
                  </a:cubicBezTo>
                  <a:cubicBezTo>
                    <a:pt x="656777" y="145380"/>
                    <a:pt x="658101" y="145875"/>
                    <a:pt x="659606" y="147390"/>
                  </a:cubicBezTo>
                  <a:cubicBezTo>
                    <a:pt x="659330" y="141818"/>
                    <a:pt x="657682" y="141418"/>
                    <a:pt x="655291" y="141370"/>
                  </a:cubicBezTo>
                  <a:cubicBezTo>
                    <a:pt x="652558" y="140484"/>
                    <a:pt x="650234" y="137636"/>
                    <a:pt x="647757" y="134826"/>
                  </a:cubicBezTo>
                  <a:lnTo>
                    <a:pt x="651615" y="135941"/>
                  </a:lnTo>
                  <a:cubicBezTo>
                    <a:pt x="649710" y="134550"/>
                    <a:pt x="647367" y="132874"/>
                    <a:pt x="646433" y="133369"/>
                  </a:cubicBezTo>
                  <a:cubicBezTo>
                    <a:pt x="645376" y="132236"/>
                    <a:pt x="644290" y="131226"/>
                    <a:pt x="643080" y="130426"/>
                  </a:cubicBezTo>
                  <a:cubicBezTo>
                    <a:pt x="643023" y="131836"/>
                    <a:pt x="642233" y="135874"/>
                    <a:pt x="644652" y="140732"/>
                  </a:cubicBezTo>
                  <a:cubicBezTo>
                    <a:pt x="637023" y="129254"/>
                    <a:pt x="629469" y="121739"/>
                    <a:pt x="623630" y="110728"/>
                  </a:cubicBezTo>
                  <a:cubicBezTo>
                    <a:pt x="625069" y="109823"/>
                    <a:pt x="630174" y="111709"/>
                    <a:pt x="629212" y="110557"/>
                  </a:cubicBezTo>
                  <a:cubicBezTo>
                    <a:pt x="625335" y="105908"/>
                    <a:pt x="618592" y="103661"/>
                    <a:pt x="617363" y="105870"/>
                  </a:cubicBezTo>
                  <a:cubicBezTo>
                    <a:pt x="616268" y="105089"/>
                    <a:pt x="615467" y="104442"/>
                    <a:pt x="614791" y="103851"/>
                  </a:cubicBezTo>
                  <a:cubicBezTo>
                    <a:pt x="614886" y="102041"/>
                    <a:pt x="614848" y="99965"/>
                    <a:pt x="612905" y="97869"/>
                  </a:cubicBezTo>
                  <a:cubicBezTo>
                    <a:pt x="612762" y="97041"/>
                    <a:pt x="612248" y="95974"/>
                    <a:pt x="610848" y="94459"/>
                  </a:cubicBezTo>
                  <a:cubicBezTo>
                    <a:pt x="606676" y="96336"/>
                    <a:pt x="598789" y="88049"/>
                    <a:pt x="595627" y="88106"/>
                  </a:cubicBezTo>
                  <a:cubicBezTo>
                    <a:pt x="597484" y="90078"/>
                    <a:pt x="600123" y="92002"/>
                    <a:pt x="602875" y="93878"/>
                  </a:cubicBezTo>
                  <a:cubicBezTo>
                    <a:pt x="597170" y="93355"/>
                    <a:pt x="591760" y="93602"/>
                    <a:pt x="590312" y="89497"/>
                  </a:cubicBezTo>
                  <a:cubicBezTo>
                    <a:pt x="599084" y="92478"/>
                    <a:pt x="585578" y="80105"/>
                    <a:pt x="596998" y="87097"/>
                  </a:cubicBezTo>
                  <a:cubicBezTo>
                    <a:pt x="592874" y="76886"/>
                    <a:pt x="590617" y="87430"/>
                    <a:pt x="583911" y="79896"/>
                  </a:cubicBezTo>
                  <a:lnTo>
                    <a:pt x="580044" y="74209"/>
                  </a:lnTo>
                  <a:cubicBezTo>
                    <a:pt x="582673" y="72085"/>
                    <a:pt x="589359" y="79115"/>
                    <a:pt x="588855" y="77200"/>
                  </a:cubicBezTo>
                  <a:lnTo>
                    <a:pt x="585006" y="74847"/>
                  </a:lnTo>
                  <a:cubicBezTo>
                    <a:pt x="589998" y="75609"/>
                    <a:pt x="602809" y="86839"/>
                    <a:pt x="613324" y="90649"/>
                  </a:cubicBezTo>
                  <a:cubicBezTo>
                    <a:pt x="613324" y="90649"/>
                    <a:pt x="612477" y="89592"/>
                    <a:pt x="610981" y="88287"/>
                  </a:cubicBezTo>
                  <a:cubicBezTo>
                    <a:pt x="609495" y="86954"/>
                    <a:pt x="607514" y="85182"/>
                    <a:pt x="605533" y="83410"/>
                  </a:cubicBezTo>
                  <a:cubicBezTo>
                    <a:pt x="601542" y="79858"/>
                    <a:pt x="597560" y="76305"/>
                    <a:pt x="597560" y="76305"/>
                  </a:cubicBezTo>
                  <a:cubicBezTo>
                    <a:pt x="574396" y="62855"/>
                    <a:pt x="546668" y="43386"/>
                    <a:pt x="523180" y="40596"/>
                  </a:cubicBezTo>
                  <a:lnTo>
                    <a:pt x="524075" y="40929"/>
                  </a:lnTo>
                  <a:cubicBezTo>
                    <a:pt x="523599" y="41053"/>
                    <a:pt x="523180" y="41529"/>
                    <a:pt x="522399" y="42539"/>
                  </a:cubicBezTo>
                  <a:lnTo>
                    <a:pt x="521818" y="41348"/>
                  </a:lnTo>
                  <a:cubicBezTo>
                    <a:pt x="521818" y="41348"/>
                    <a:pt x="516855" y="41767"/>
                    <a:pt x="516817" y="41872"/>
                  </a:cubicBezTo>
                  <a:cubicBezTo>
                    <a:pt x="513302" y="37319"/>
                    <a:pt x="504682" y="33499"/>
                    <a:pt x="497900" y="28432"/>
                  </a:cubicBezTo>
                  <a:cubicBezTo>
                    <a:pt x="501996" y="32080"/>
                    <a:pt x="501977" y="32080"/>
                    <a:pt x="501615" y="34557"/>
                  </a:cubicBezTo>
                  <a:cubicBezTo>
                    <a:pt x="499558" y="37300"/>
                    <a:pt x="498396" y="38348"/>
                    <a:pt x="491871" y="34681"/>
                  </a:cubicBezTo>
                  <a:cubicBezTo>
                    <a:pt x="492519" y="32442"/>
                    <a:pt x="496824" y="34080"/>
                    <a:pt x="492252" y="30442"/>
                  </a:cubicBezTo>
                  <a:cubicBezTo>
                    <a:pt x="494557" y="32499"/>
                    <a:pt x="491661" y="33185"/>
                    <a:pt x="488547" y="32366"/>
                  </a:cubicBezTo>
                  <a:cubicBezTo>
                    <a:pt x="485156" y="29299"/>
                    <a:pt x="478365" y="27670"/>
                    <a:pt x="478955" y="25270"/>
                  </a:cubicBezTo>
                  <a:cubicBezTo>
                    <a:pt x="481022" y="25146"/>
                    <a:pt x="482317" y="26308"/>
                    <a:pt x="483499" y="26975"/>
                  </a:cubicBezTo>
                  <a:cubicBezTo>
                    <a:pt x="485585" y="26870"/>
                    <a:pt x="476402" y="22965"/>
                    <a:pt x="482565" y="22593"/>
                  </a:cubicBezTo>
                  <a:lnTo>
                    <a:pt x="474955" y="21317"/>
                  </a:lnTo>
                  <a:cubicBezTo>
                    <a:pt x="471107" y="18317"/>
                    <a:pt x="478650" y="19107"/>
                    <a:pt x="477260" y="17450"/>
                  </a:cubicBezTo>
                  <a:cubicBezTo>
                    <a:pt x="470802" y="16602"/>
                    <a:pt x="465668" y="17078"/>
                    <a:pt x="460753" y="17612"/>
                  </a:cubicBezTo>
                  <a:cubicBezTo>
                    <a:pt x="455847" y="18088"/>
                    <a:pt x="451161" y="18669"/>
                    <a:pt x="445351" y="18755"/>
                  </a:cubicBezTo>
                  <a:cubicBezTo>
                    <a:pt x="446103" y="17621"/>
                    <a:pt x="447180" y="12525"/>
                    <a:pt x="446780" y="13992"/>
                  </a:cubicBezTo>
                  <a:cubicBezTo>
                    <a:pt x="438188" y="11078"/>
                    <a:pt x="427072" y="16688"/>
                    <a:pt x="417281" y="15640"/>
                  </a:cubicBezTo>
                  <a:cubicBezTo>
                    <a:pt x="418890" y="14326"/>
                    <a:pt x="422510" y="15497"/>
                    <a:pt x="425596" y="15211"/>
                  </a:cubicBezTo>
                  <a:cubicBezTo>
                    <a:pt x="418128" y="13287"/>
                    <a:pt x="410851" y="12630"/>
                    <a:pt x="403755" y="11954"/>
                  </a:cubicBezTo>
                  <a:cubicBezTo>
                    <a:pt x="396650" y="11201"/>
                    <a:pt x="389753" y="10478"/>
                    <a:pt x="382905" y="9754"/>
                  </a:cubicBezTo>
                  <a:cubicBezTo>
                    <a:pt x="369170" y="9039"/>
                    <a:pt x="355587" y="8592"/>
                    <a:pt x="340776" y="7144"/>
                  </a:cubicBezTo>
                  <a:lnTo>
                    <a:pt x="333927" y="13573"/>
                  </a:lnTo>
                  <a:lnTo>
                    <a:pt x="325955" y="11192"/>
                  </a:lnTo>
                  <a:cubicBezTo>
                    <a:pt x="318278" y="11601"/>
                    <a:pt x="310972" y="11963"/>
                    <a:pt x="304124" y="13364"/>
                  </a:cubicBezTo>
                  <a:cubicBezTo>
                    <a:pt x="297313" y="14964"/>
                    <a:pt x="290808" y="16793"/>
                    <a:pt x="284407" y="18774"/>
                  </a:cubicBezTo>
                  <a:cubicBezTo>
                    <a:pt x="271434" y="22203"/>
                    <a:pt x="259671" y="28594"/>
                    <a:pt x="246316" y="34195"/>
                  </a:cubicBezTo>
                  <a:cubicBezTo>
                    <a:pt x="238001" y="37700"/>
                    <a:pt x="239735" y="32452"/>
                    <a:pt x="235248" y="32909"/>
                  </a:cubicBezTo>
                  <a:cubicBezTo>
                    <a:pt x="226057" y="36976"/>
                    <a:pt x="220970" y="40929"/>
                    <a:pt x="216208" y="44987"/>
                  </a:cubicBezTo>
                  <a:cubicBezTo>
                    <a:pt x="211398" y="48997"/>
                    <a:pt x="206873" y="53092"/>
                    <a:pt x="199253" y="58693"/>
                  </a:cubicBezTo>
                  <a:cubicBezTo>
                    <a:pt x="200625" y="55940"/>
                    <a:pt x="202216" y="49606"/>
                    <a:pt x="195053" y="53692"/>
                  </a:cubicBezTo>
                  <a:cubicBezTo>
                    <a:pt x="194510" y="55826"/>
                    <a:pt x="194910" y="58417"/>
                    <a:pt x="190005" y="60284"/>
                  </a:cubicBezTo>
                  <a:lnTo>
                    <a:pt x="191395" y="57521"/>
                  </a:lnTo>
                  <a:cubicBezTo>
                    <a:pt x="186099" y="57969"/>
                    <a:pt x="183328" y="62208"/>
                    <a:pt x="174441" y="66570"/>
                  </a:cubicBezTo>
                  <a:cubicBezTo>
                    <a:pt x="160677" y="77238"/>
                    <a:pt x="149028" y="89525"/>
                    <a:pt x="143094" y="103784"/>
                  </a:cubicBezTo>
                  <a:cubicBezTo>
                    <a:pt x="131626" y="113471"/>
                    <a:pt x="140389" y="98479"/>
                    <a:pt x="137531" y="99508"/>
                  </a:cubicBezTo>
                  <a:cubicBezTo>
                    <a:pt x="146780" y="93755"/>
                    <a:pt x="142446" y="93774"/>
                    <a:pt x="142999" y="90792"/>
                  </a:cubicBezTo>
                  <a:cubicBezTo>
                    <a:pt x="139713" y="95802"/>
                    <a:pt x="135274" y="101089"/>
                    <a:pt x="130493" y="100279"/>
                  </a:cubicBezTo>
                  <a:cubicBezTo>
                    <a:pt x="124873" y="105985"/>
                    <a:pt x="121587" y="107871"/>
                    <a:pt x="118243" y="115624"/>
                  </a:cubicBezTo>
                  <a:cubicBezTo>
                    <a:pt x="119986" y="111766"/>
                    <a:pt x="123768" y="110766"/>
                    <a:pt x="122472" y="114691"/>
                  </a:cubicBezTo>
                  <a:cubicBezTo>
                    <a:pt x="117148" y="118539"/>
                    <a:pt x="107128" y="131731"/>
                    <a:pt x="104165" y="127921"/>
                  </a:cubicBezTo>
                  <a:cubicBezTo>
                    <a:pt x="79839" y="156915"/>
                    <a:pt x="55893" y="192424"/>
                    <a:pt x="40434" y="230153"/>
                  </a:cubicBezTo>
                  <a:cubicBezTo>
                    <a:pt x="40338" y="237496"/>
                    <a:pt x="43110" y="225647"/>
                    <a:pt x="43405" y="229838"/>
                  </a:cubicBezTo>
                  <a:cubicBezTo>
                    <a:pt x="42958" y="240297"/>
                    <a:pt x="39157" y="236572"/>
                    <a:pt x="38814" y="244916"/>
                  </a:cubicBezTo>
                  <a:lnTo>
                    <a:pt x="37500" y="240935"/>
                  </a:lnTo>
                  <a:cubicBezTo>
                    <a:pt x="35281" y="246431"/>
                    <a:pt x="34223" y="252546"/>
                    <a:pt x="33557" y="258642"/>
                  </a:cubicBezTo>
                  <a:cubicBezTo>
                    <a:pt x="32776" y="264709"/>
                    <a:pt x="33490" y="271110"/>
                    <a:pt x="33099" y="276816"/>
                  </a:cubicBezTo>
                  <a:cubicBezTo>
                    <a:pt x="30718" y="274215"/>
                    <a:pt x="28404" y="285217"/>
                    <a:pt x="29051" y="275625"/>
                  </a:cubicBezTo>
                  <a:cubicBezTo>
                    <a:pt x="28165" y="281035"/>
                    <a:pt x="13583" y="284607"/>
                    <a:pt x="15116" y="289570"/>
                  </a:cubicBezTo>
                  <a:lnTo>
                    <a:pt x="28708" y="286188"/>
                  </a:lnTo>
                  <a:cubicBezTo>
                    <a:pt x="29813" y="286769"/>
                    <a:pt x="27165" y="294094"/>
                    <a:pt x="28156" y="293522"/>
                  </a:cubicBezTo>
                  <a:cubicBezTo>
                    <a:pt x="24346" y="297609"/>
                    <a:pt x="21012" y="303076"/>
                    <a:pt x="20403" y="306410"/>
                  </a:cubicBezTo>
                  <a:cubicBezTo>
                    <a:pt x="17145" y="307524"/>
                    <a:pt x="18898" y="299133"/>
                    <a:pt x="19983" y="294599"/>
                  </a:cubicBezTo>
                  <a:cubicBezTo>
                    <a:pt x="14697" y="292741"/>
                    <a:pt x="14183" y="309667"/>
                    <a:pt x="10478" y="301990"/>
                  </a:cubicBezTo>
                  <a:cubicBezTo>
                    <a:pt x="9754" y="312249"/>
                    <a:pt x="13325" y="301038"/>
                    <a:pt x="14297" y="307381"/>
                  </a:cubicBezTo>
                  <a:lnTo>
                    <a:pt x="11859" y="315954"/>
                  </a:lnTo>
                  <a:lnTo>
                    <a:pt x="14611" y="309467"/>
                  </a:lnTo>
                  <a:cubicBezTo>
                    <a:pt x="15030" y="317030"/>
                    <a:pt x="18583" y="319973"/>
                    <a:pt x="14259" y="329251"/>
                  </a:cubicBezTo>
                  <a:cubicBezTo>
                    <a:pt x="14259" y="329251"/>
                    <a:pt x="14992" y="331880"/>
                    <a:pt x="16192" y="334518"/>
                  </a:cubicBezTo>
                  <a:cubicBezTo>
                    <a:pt x="17326" y="337128"/>
                    <a:pt x="18459" y="339747"/>
                    <a:pt x="18459" y="339747"/>
                  </a:cubicBezTo>
                  <a:cubicBezTo>
                    <a:pt x="14307" y="340424"/>
                    <a:pt x="17326" y="346986"/>
                    <a:pt x="16116" y="352063"/>
                  </a:cubicBezTo>
                  <a:lnTo>
                    <a:pt x="13659" y="348682"/>
                  </a:lnTo>
                  <a:cubicBezTo>
                    <a:pt x="13440" y="355587"/>
                    <a:pt x="12602" y="358216"/>
                    <a:pt x="10887" y="362522"/>
                  </a:cubicBezTo>
                  <a:cubicBezTo>
                    <a:pt x="7468" y="358511"/>
                    <a:pt x="12068" y="356273"/>
                    <a:pt x="8734" y="354463"/>
                  </a:cubicBezTo>
                  <a:lnTo>
                    <a:pt x="7144" y="362102"/>
                  </a:lnTo>
                  <a:cubicBezTo>
                    <a:pt x="9477" y="362131"/>
                    <a:pt x="11068" y="366989"/>
                    <a:pt x="12735" y="361579"/>
                  </a:cubicBezTo>
                  <a:cubicBezTo>
                    <a:pt x="14802" y="365150"/>
                    <a:pt x="16440" y="367856"/>
                    <a:pt x="17945" y="371837"/>
                  </a:cubicBezTo>
                  <a:cubicBezTo>
                    <a:pt x="19536" y="375818"/>
                    <a:pt x="20603" y="381048"/>
                    <a:pt x="20860" y="389687"/>
                  </a:cubicBezTo>
                  <a:cubicBezTo>
                    <a:pt x="17278" y="397764"/>
                    <a:pt x="16907" y="381419"/>
                    <a:pt x="13145" y="384829"/>
                  </a:cubicBezTo>
                  <a:cubicBezTo>
                    <a:pt x="12440" y="403355"/>
                    <a:pt x="24279" y="406298"/>
                    <a:pt x="25613" y="416538"/>
                  </a:cubicBezTo>
                  <a:cubicBezTo>
                    <a:pt x="26003" y="429930"/>
                    <a:pt x="29528" y="428635"/>
                    <a:pt x="31814" y="441808"/>
                  </a:cubicBezTo>
                  <a:cubicBezTo>
                    <a:pt x="28156" y="438188"/>
                    <a:pt x="31242" y="451523"/>
                    <a:pt x="29404" y="454552"/>
                  </a:cubicBezTo>
                  <a:lnTo>
                    <a:pt x="25327" y="449961"/>
                  </a:lnTo>
                  <a:cubicBezTo>
                    <a:pt x="27175" y="453809"/>
                    <a:pt x="27137" y="457924"/>
                    <a:pt x="24917" y="457210"/>
                  </a:cubicBezTo>
                  <a:cubicBezTo>
                    <a:pt x="28480" y="455552"/>
                    <a:pt x="32242" y="473745"/>
                    <a:pt x="37128" y="482013"/>
                  </a:cubicBezTo>
                  <a:lnTo>
                    <a:pt x="39548" y="479517"/>
                  </a:lnTo>
                  <a:cubicBezTo>
                    <a:pt x="43034" y="486051"/>
                    <a:pt x="48320" y="494748"/>
                    <a:pt x="50197" y="502215"/>
                  </a:cubicBezTo>
                  <a:cubicBezTo>
                    <a:pt x="54950" y="512550"/>
                    <a:pt x="57102" y="508864"/>
                    <a:pt x="63732" y="515312"/>
                  </a:cubicBezTo>
                  <a:cubicBezTo>
                    <a:pt x="63227" y="520779"/>
                    <a:pt x="60008" y="521779"/>
                    <a:pt x="56207" y="521760"/>
                  </a:cubicBezTo>
                  <a:cubicBezTo>
                    <a:pt x="56331" y="518322"/>
                    <a:pt x="53235" y="514045"/>
                    <a:pt x="51940" y="509121"/>
                  </a:cubicBezTo>
                  <a:cubicBezTo>
                    <a:pt x="44672" y="496672"/>
                    <a:pt x="33842" y="488213"/>
                    <a:pt x="31166" y="473593"/>
                  </a:cubicBezTo>
                  <a:cubicBezTo>
                    <a:pt x="26727" y="471554"/>
                    <a:pt x="27565" y="473907"/>
                    <a:pt x="29423" y="477745"/>
                  </a:cubicBezTo>
                  <a:cubicBezTo>
                    <a:pt x="31366" y="481555"/>
                    <a:pt x="34957" y="486537"/>
                    <a:pt x="34862" y="490366"/>
                  </a:cubicBezTo>
                  <a:cubicBezTo>
                    <a:pt x="34357" y="490318"/>
                    <a:pt x="34042" y="489871"/>
                    <a:pt x="33785" y="489385"/>
                  </a:cubicBezTo>
                  <a:cubicBezTo>
                    <a:pt x="33985" y="489995"/>
                    <a:pt x="34147" y="490538"/>
                    <a:pt x="34195" y="491157"/>
                  </a:cubicBezTo>
                  <a:cubicBezTo>
                    <a:pt x="31537" y="486461"/>
                    <a:pt x="27242" y="478727"/>
                    <a:pt x="23432" y="478336"/>
                  </a:cubicBezTo>
                  <a:cubicBezTo>
                    <a:pt x="26765" y="486785"/>
                    <a:pt x="32709" y="482175"/>
                    <a:pt x="33309" y="493671"/>
                  </a:cubicBezTo>
                  <a:cubicBezTo>
                    <a:pt x="38110" y="500624"/>
                    <a:pt x="34852" y="509064"/>
                    <a:pt x="36138" y="514036"/>
                  </a:cubicBezTo>
                  <a:cubicBezTo>
                    <a:pt x="40910" y="518046"/>
                    <a:pt x="46730" y="515712"/>
                    <a:pt x="51387" y="528237"/>
                  </a:cubicBezTo>
                  <a:lnTo>
                    <a:pt x="44996" y="524751"/>
                  </a:lnTo>
                  <a:cubicBezTo>
                    <a:pt x="51549" y="538563"/>
                    <a:pt x="53702" y="528495"/>
                    <a:pt x="59588" y="541115"/>
                  </a:cubicBezTo>
                  <a:cubicBezTo>
                    <a:pt x="57912" y="536496"/>
                    <a:pt x="65303" y="543373"/>
                    <a:pt x="61398" y="535029"/>
                  </a:cubicBezTo>
                  <a:cubicBezTo>
                    <a:pt x="65094" y="538220"/>
                    <a:pt x="70628" y="546449"/>
                    <a:pt x="73476" y="553403"/>
                  </a:cubicBezTo>
                  <a:cubicBezTo>
                    <a:pt x="75038" y="554726"/>
                    <a:pt x="74924" y="553002"/>
                    <a:pt x="76343" y="552564"/>
                  </a:cubicBezTo>
                  <a:cubicBezTo>
                    <a:pt x="74819" y="544049"/>
                    <a:pt x="66799" y="543096"/>
                    <a:pt x="67723" y="534962"/>
                  </a:cubicBezTo>
                  <a:lnTo>
                    <a:pt x="61179" y="531943"/>
                  </a:lnTo>
                  <a:cubicBezTo>
                    <a:pt x="59322" y="524285"/>
                    <a:pt x="62341" y="522056"/>
                    <a:pt x="65951" y="525399"/>
                  </a:cubicBezTo>
                  <a:cubicBezTo>
                    <a:pt x="64865" y="523580"/>
                    <a:pt x="63484" y="522170"/>
                    <a:pt x="63532" y="520436"/>
                  </a:cubicBezTo>
                  <a:cubicBezTo>
                    <a:pt x="69180" y="516284"/>
                    <a:pt x="65246" y="529647"/>
                    <a:pt x="71590" y="529352"/>
                  </a:cubicBezTo>
                  <a:lnTo>
                    <a:pt x="68866" y="524837"/>
                  </a:lnTo>
                  <a:cubicBezTo>
                    <a:pt x="72095" y="520722"/>
                    <a:pt x="77181" y="534276"/>
                    <a:pt x="80858" y="539925"/>
                  </a:cubicBezTo>
                  <a:cubicBezTo>
                    <a:pt x="82982" y="547459"/>
                    <a:pt x="85973" y="553869"/>
                    <a:pt x="83506" y="556041"/>
                  </a:cubicBezTo>
                  <a:lnTo>
                    <a:pt x="76914" y="547878"/>
                  </a:lnTo>
                  <a:cubicBezTo>
                    <a:pt x="77505" y="553841"/>
                    <a:pt x="85134" y="558470"/>
                    <a:pt x="88135" y="563661"/>
                  </a:cubicBezTo>
                  <a:cubicBezTo>
                    <a:pt x="87973" y="564242"/>
                    <a:pt x="88001" y="564928"/>
                    <a:pt x="88173" y="565661"/>
                  </a:cubicBezTo>
                  <a:cubicBezTo>
                    <a:pt x="88249" y="565233"/>
                    <a:pt x="88402" y="564918"/>
                    <a:pt x="88668" y="564747"/>
                  </a:cubicBezTo>
                  <a:cubicBezTo>
                    <a:pt x="89164" y="565956"/>
                    <a:pt x="89516" y="567099"/>
                    <a:pt x="89478" y="568309"/>
                  </a:cubicBezTo>
                  <a:cubicBezTo>
                    <a:pt x="92535" y="572681"/>
                    <a:pt x="98793" y="577758"/>
                    <a:pt x="100917" y="582330"/>
                  </a:cubicBezTo>
                  <a:lnTo>
                    <a:pt x="102851" y="580092"/>
                  </a:lnTo>
                  <a:lnTo>
                    <a:pt x="101156" y="580539"/>
                  </a:lnTo>
                  <a:cubicBezTo>
                    <a:pt x="98336" y="576577"/>
                    <a:pt x="95869" y="570309"/>
                    <a:pt x="99803" y="571957"/>
                  </a:cubicBezTo>
                  <a:cubicBezTo>
                    <a:pt x="107861" y="579377"/>
                    <a:pt x="104737" y="584511"/>
                    <a:pt x="104346" y="588188"/>
                  </a:cubicBezTo>
                  <a:cubicBezTo>
                    <a:pt x="99327" y="588893"/>
                    <a:pt x="97936" y="579558"/>
                    <a:pt x="93383" y="575986"/>
                  </a:cubicBezTo>
                  <a:cubicBezTo>
                    <a:pt x="91878" y="581292"/>
                    <a:pt x="99727" y="585245"/>
                    <a:pt x="104337" y="596227"/>
                  </a:cubicBezTo>
                  <a:cubicBezTo>
                    <a:pt x="97831" y="595570"/>
                    <a:pt x="96383" y="585492"/>
                    <a:pt x="91326" y="586140"/>
                  </a:cubicBezTo>
                  <a:cubicBezTo>
                    <a:pt x="96460" y="594055"/>
                    <a:pt x="100117" y="594265"/>
                    <a:pt x="105728" y="602351"/>
                  </a:cubicBezTo>
                  <a:cubicBezTo>
                    <a:pt x="102994" y="603028"/>
                    <a:pt x="96907" y="595551"/>
                    <a:pt x="95126" y="597770"/>
                  </a:cubicBezTo>
                  <a:cubicBezTo>
                    <a:pt x="95126" y="597770"/>
                    <a:pt x="95821" y="599265"/>
                    <a:pt x="96517" y="600761"/>
                  </a:cubicBezTo>
                  <a:cubicBezTo>
                    <a:pt x="97193" y="602275"/>
                    <a:pt x="97965" y="603723"/>
                    <a:pt x="97965" y="603723"/>
                  </a:cubicBezTo>
                  <a:cubicBezTo>
                    <a:pt x="88125" y="591322"/>
                    <a:pt x="94983" y="609781"/>
                    <a:pt x="86554" y="600551"/>
                  </a:cubicBezTo>
                  <a:cubicBezTo>
                    <a:pt x="88611" y="606533"/>
                    <a:pt x="94383" y="604799"/>
                    <a:pt x="97784" y="612877"/>
                  </a:cubicBezTo>
                  <a:cubicBezTo>
                    <a:pt x="97784" y="609752"/>
                    <a:pt x="96298" y="602428"/>
                    <a:pt x="103022" y="607057"/>
                  </a:cubicBezTo>
                  <a:lnTo>
                    <a:pt x="107956" y="614601"/>
                  </a:lnTo>
                  <a:cubicBezTo>
                    <a:pt x="108776" y="618963"/>
                    <a:pt x="97812" y="611038"/>
                    <a:pt x="100289" y="616696"/>
                  </a:cubicBezTo>
                  <a:lnTo>
                    <a:pt x="107899" y="622640"/>
                  </a:lnTo>
                  <a:cubicBezTo>
                    <a:pt x="108728" y="621421"/>
                    <a:pt x="106223" y="617592"/>
                    <a:pt x="109585" y="618353"/>
                  </a:cubicBezTo>
                  <a:cubicBezTo>
                    <a:pt x="112119" y="623440"/>
                    <a:pt x="119615" y="621144"/>
                    <a:pt x="125311" y="624240"/>
                  </a:cubicBezTo>
                  <a:cubicBezTo>
                    <a:pt x="128845" y="627745"/>
                    <a:pt x="131607" y="630574"/>
                    <a:pt x="131750" y="633003"/>
                  </a:cubicBezTo>
                  <a:cubicBezTo>
                    <a:pt x="137874" y="635708"/>
                    <a:pt x="143808" y="639709"/>
                    <a:pt x="149609" y="643623"/>
                  </a:cubicBezTo>
                  <a:cubicBezTo>
                    <a:pt x="155353" y="647586"/>
                    <a:pt x="161754" y="650519"/>
                    <a:pt x="167421" y="652443"/>
                  </a:cubicBezTo>
                  <a:cubicBezTo>
                    <a:pt x="159439" y="650072"/>
                    <a:pt x="164668" y="656520"/>
                    <a:pt x="167202" y="661111"/>
                  </a:cubicBezTo>
                  <a:cubicBezTo>
                    <a:pt x="159553" y="656149"/>
                    <a:pt x="156715" y="659644"/>
                    <a:pt x="155477" y="662330"/>
                  </a:cubicBezTo>
                  <a:cubicBezTo>
                    <a:pt x="160334" y="665369"/>
                    <a:pt x="166011" y="663816"/>
                    <a:pt x="164649" y="660911"/>
                  </a:cubicBezTo>
                  <a:cubicBezTo>
                    <a:pt x="171040" y="667988"/>
                    <a:pt x="171593" y="662197"/>
                    <a:pt x="176393" y="669560"/>
                  </a:cubicBezTo>
                  <a:cubicBezTo>
                    <a:pt x="179832" y="673960"/>
                    <a:pt x="171726" y="671684"/>
                    <a:pt x="172269" y="674132"/>
                  </a:cubicBezTo>
                  <a:cubicBezTo>
                    <a:pt x="180642" y="679980"/>
                    <a:pt x="177613" y="671132"/>
                    <a:pt x="186357" y="677809"/>
                  </a:cubicBezTo>
                  <a:cubicBezTo>
                    <a:pt x="185528" y="677999"/>
                    <a:pt x="184566" y="677637"/>
                    <a:pt x="184861" y="678799"/>
                  </a:cubicBezTo>
                  <a:cubicBezTo>
                    <a:pt x="189452" y="682704"/>
                    <a:pt x="196025" y="684219"/>
                    <a:pt x="198215" y="682933"/>
                  </a:cubicBezTo>
                  <a:cubicBezTo>
                    <a:pt x="199425" y="687086"/>
                    <a:pt x="203321" y="689296"/>
                    <a:pt x="206426" y="690905"/>
                  </a:cubicBezTo>
                  <a:cubicBezTo>
                    <a:pt x="209664" y="692277"/>
                    <a:pt x="212065" y="693210"/>
                    <a:pt x="210188" y="695468"/>
                  </a:cubicBezTo>
                  <a:cubicBezTo>
                    <a:pt x="223866" y="700383"/>
                    <a:pt x="209683" y="691763"/>
                    <a:pt x="213179" y="691239"/>
                  </a:cubicBezTo>
                  <a:cubicBezTo>
                    <a:pt x="219570" y="691525"/>
                    <a:pt x="228305" y="698030"/>
                    <a:pt x="231000" y="700326"/>
                  </a:cubicBezTo>
                  <a:cubicBezTo>
                    <a:pt x="227781" y="698925"/>
                    <a:pt x="224190" y="698925"/>
                    <a:pt x="221504" y="696649"/>
                  </a:cubicBezTo>
                  <a:lnTo>
                    <a:pt x="222523" y="701535"/>
                  </a:lnTo>
                  <a:cubicBezTo>
                    <a:pt x="237677" y="711832"/>
                    <a:pt x="236182" y="698687"/>
                    <a:pt x="250917" y="707717"/>
                  </a:cubicBezTo>
                  <a:cubicBezTo>
                    <a:pt x="241878" y="706593"/>
                    <a:pt x="247069" y="709498"/>
                    <a:pt x="241878" y="710565"/>
                  </a:cubicBezTo>
                  <a:cubicBezTo>
                    <a:pt x="244783" y="710584"/>
                    <a:pt x="257118" y="716290"/>
                    <a:pt x="250488" y="710632"/>
                  </a:cubicBezTo>
                  <a:cubicBezTo>
                    <a:pt x="256461" y="713175"/>
                    <a:pt x="260452" y="715385"/>
                    <a:pt x="264443" y="717614"/>
                  </a:cubicBezTo>
                  <a:cubicBezTo>
                    <a:pt x="270291" y="718356"/>
                    <a:pt x="276663" y="718814"/>
                    <a:pt x="280607" y="717118"/>
                  </a:cubicBezTo>
                  <a:cubicBezTo>
                    <a:pt x="289179" y="719757"/>
                    <a:pt x="294961" y="724148"/>
                    <a:pt x="298809" y="726910"/>
                  </a:cubicBezTo>
                  <a:cubicBezTo>
                    <a:pt x="308315" y="728301"/>
                    <a:pt x="317411" y="729339"/>
                    <a:pt x="326517" y="731472"/>
                  </a:cubicBezTo>
                  <a:cubicBezTo>
                    <a:pt x="331089" y="732415"/>
                    <a:pt x="335709" y="733349"/>
                    <a:pt x="340452" y="734044"/>
                  </a:cubicBezTo>
                  <a:cubicBezTo>
                    <a:pt x="345196" y="734692"/>
                    <a:pt x="350129" y="734387"/>
                    <a:pt x="355197" y="733977"/>
                  </a:cubicBezTo>
                  <a:lnTo>
                    <a:pt x="353730" y="733663"/>
                  </a:lnTo>
                  <a:cubicBezTo>
                    <a:pt x="369208" y="735187"/>
                    <a:pt x="347253" y="728062"/>
                    <a:pt x="363255" y="729015"/>
                  </a:cubicBezTo>
                  <a:cubicBezTo>
                    <a:pt x="360883" y="733758"/>
                    <a:pt x="372723" y="732768"/>
                    <a:pt x="377933" y="735587"/>
                  </a:cubicBezTo>
                  <a:cubicBezTo>
                    <a:pt x="387877" y="736749"/>
                    <a:pt x="396507" y="735149"/>
                    <a:pt x="404832" y="734016"/>
                  </a:cubicBezTo>
                  <a:cubicBezTo>
                    <a:pt x="408994" y="733396"/>
                    <a:pt x="413099" y="732835"/>
                    <a:pt x="417319" y="732511"/>
                  </a:cubicBezTo>
                  <a:cubicBezTo>
                    <a:pt x="421500" y="731815"/>
                    <a:pt x="425806" y="731406"/>
                    <a:pt x="430444" y="731520"/>
                  </a:cubicBezTo>
                  <a:cubicBezTo>
                    <a:pt x="430435" y="732549"/>
                    <a:pt x="429425" y="733930"/>
                    <a:pt x="425910" y="734587"/>
                  </a:cubicBezTo>
                  <a:cubicBezTo>
                    <a:pt x="432968" y="734292"/>
                    <a:pt x="439312" y="733463"/>
                    <a:pt x="445437" y="732501"/>
                  </a:cubicBezTo>
                  <a:cubicBezTo>
                    <a:pt x="448494" y="731987"/>
                    <a:pt x="451504" y="731472"/>
                    <a:pt x="454543" y="730958"/>
                  </a:cubicBezTo>
                  <a:cubicBezTo>
                    <a:pt x="457524" y="730206"/>
                    <a:pt x="460534" y="729444"/>
                    <a:pt x="463620" y="728672"/>
                  </a:cubicBezTo>
                  <a:lnTo>
                    <a:pt x="463229" y="729358"/>
                  </a:lnTo>
                  <a:cubicBezTo>
                    <a:pt x="473554" y="728643"/>
                    <a:pt x="483165" y="726300"/>
                    <a:pt x="492309" y="722567"/>
                  </a:cubicBezTo>
                  <a:cubicBezTo>
                    <a:pt x="501339" y="718404"/>
                    <a:pt x="510149" y="713613"/>
                    <a:pt x="519789" y="709432"/>
                  </a:cubicBezTo>
                  <a:cubicBezTo>
                    <a:pt x="518417" y="710584"/>
                    <a:pt x="518693" y="712441"/>
                    <a:pt x="517684" y="713499"/>
                  </a:cubicBezTo>
                  <a:cubicBezTo>
                    <a:pt x="522999" y="712384"/>
                    <a:pt x="529428" y="709708"/>
                    <a:pt x="535238" y="706622"/>
                  </a:cubicBezTo>
                  <a:cubicBezTo>
                    <a:pt x="541058" y="703564"/>
                    <a:pt x="546202" y="700040"/>
                    <a:pt x="548535" y="696449"/>
                  </a:cubicBezTo>
                  <a:cubicBezTo>
                    <a:pt x="562232" y="695211"/>
                    <a:pt x="555136" y="691267"/>
                    <a:pt x="571519" y="687038"/>
                  </a:cubicBezTo>
                  <a:cubicBezTo>
                    <a:pt x="572767" y="687276"/>
                    <a:pt x="570538" y="688572"/>
                    <a:pt x="569709" y="689286"/>
                  </a:cubicBezTo>
                  <a:cubicBezTo>
                    <a:pt x="577415" y="686448"/>
                    <a:pt x="582130" y="683114"/>
                    <a:pt x="589331" y="679199"/>
                  </a:cubicBezTo>
                  <a:cubicBezTo>
                    <a:pt x="595713" y="672532"/>
                    <a:pt x="598818" y="667302"/>
                    <a:pt x="602513" y="662397"/>
                  </a:cubicBezTo>
                  <a:cubicBezTo>
                    <a:pt x="606104" y="657349"/>
                    <a:pt x="610791" y="653301"/>
                    <a:pt x="618820" y="646871"/>
                  </a:cubicBezTo>
                  <a:cubicBezTo>
                    <a:pt x="623973" y="651243"/>
                    <a:pt x="610429" y="656606"/>
                    <a:pt x="613143" y="660702"/>
                  </a:cubicBezTo>
                  <a:cubicBezTo>
                    <a:pt x="615839" y="657377"/>
                    <a:pt x="617591" y="653910"/>
                    <a:pt x="622868" y="651215"/>
                  </a:cubicBezTo>
                  <a:cubicBezTo>
                    <a:pt x="621983" y="655491"/>
                    <a:pt x="623373" y="652948"/>
                    <a:pt x="623164" y="656387"/>
                  </a:cubicBezTo>
                  <a:cubicBezTo>
                    <a:pt x="627669" y="654663"/>
                    <a:pt x="631822" y="639242"/>
                    <a:pt x="632117" y="639823"/>
                  </a:cubicBezTo>
                  <a:cubicBezTo>
                    <a:pt x="631422" y="638727"/>
                    <a:pt x="629841" y="639232"/>
                    <a:pt x="626945" y="642118"/>
                  </a:cubicBezTo>
                  <a:cubicBezTo>
                    <a:pt x="627774" y="635927"/>
                    <a:pt x="641890" y="628412"/>
                    <a:pt x="647100" y="619506"/>
                  </a:cubicBezTo>
                  <a:cubicBezTo>
                    <a:pt x="644823" y="621840"/>
                    <a:pt x="637070" y="628431"/>
                    <a:pt x="637404" y="623430"/>
                  </a:cubicBezTo>
                  <a:cubicBezTo>
                    <a:pt x="647338" y="614601"/>
                    <a:pt x="645624" y="607047"/>
                    <a:pt x="649672" y="598684"/>
                  </a:cubicBezTo>
                  <a:cubicBezTo>
                    <a:pt x="660016" y="591722"/>
                    <a:pt x="647967" y="608819"/>
                    <a:pt x="652910" y="610248"/>
                  </a:cubicBezTo>
                  <a:cubicBezTo>
                    <a:pt x="655539" y="609857"/>
                    <a:pt x="661702" y="608552"/>
                    <a:pt x="659559" y="613610"/>
                  </a:cubicBezTo>
                  <a:cubicBezTo>
                    <a:pt x="668150" y="606142"/>
                    <a:pt x="669446" y="596770"/>
                    <a:pt x="674665" y="588359"/>
                  </a:cubicBezTo>
                  <a:lnTo>
                    <a:pt x="675551" y="589350"/>
                  </a:lnTo>
                  <a:cubicBezTo>
                    <a:pt x="679342" y="583521"/>
                    <a:pt x="682838" y="577205"/>
                    <a:pt x="685257" y="570614"/>
                  </a:cubicBezTo>
                  <a:cubicBezTo>
                    <a:pt x="687848" y="564128"/>
                    <a:pt x="690563" y="558175"/>
                    <a:pt x="694687" y="553898"/>
                  </a:cubicBezTo>
                  <a:lnTo>
                    <a:pt x="690229" y="558356"/>
                  </a:lnTo>
                  <a:cubicBezTo>
                    <a:pt x="690724" y="556031"/>
                    <a:pt x="694639" y="550307"/>
                    <a:pt x="694277" y="545773"/>
                  </a:cubicBezTo>
                  <a:cubicBezTo>
                    <a:pt x="696058" y="547259"/>
                    <a:pt x="702135" y="540391"/>
                    <a:pt x="701954" y="544459"/>
                  </a:cubicBezTo>
                  <a:cubicBezTo>
                    <a:pt x="698392" y="535619"/>
                    <a:pt x="712013" y="514550"/>
                    <a:pt x="708308" y="505720"/>
                  </a:cubicBezTo>
                  <a:cubicBezTo>
                    <a:pt x="711156" y="503015"/>
                    <a:pt x="712784" y="506768"/>
                    <a:pt x="713861" y="508425"/>
                  </a:cubicBezTo>
                  <a:cubicBezTo>
                    <a:pt x="710041" y="516160"/>
                    <a:pt x="707212" y="518027"/>
                    <a:pt x="707869" y="523323"/>
                  </a:cubicBezTo>
                  <a:cubicBezTo>
                    <a:pt x="710889" y="516836"/>
                    <a:pt x="714794" y="512788"/>
                    <a:pt x="715785" y="514407"/>
                  </a:cubicBezTo>
                  <a:cubicBezTo>
                    <a:pt x="714699" y="506035"/>
                    <a:pt x="718671" y="489395"/>
                    <a:pt x="715851" y="484727"/>
                  </a:cubicBezTo>
                  <a:cubicBezTo>
                    <a:pt x="719671" y="480603"/>
                    <a:pt x="722490" y="476279"/>
                    <a:pt x="725310" y="479069"/>
                  </a:cubicBezTo>
                  <a:cubicBezTo>
                    <a:pt x="728843" y="457400"/>
                    <a:pt x="712079" y="486099"/>
                    <a:pt x="718233" y="462667"/>
                  </a:cubicBezTo>
                  <a:cubicBezTo>
                    <a:pt x="724367" y="452857"/>
                    <a:pt x="720100" y="474421"/>
                    <a:pt x="725081" y="459867"/>
                  </a:cubicBezTo>
                  <a:lnTo>
                    <a:pt x="724919" y="462763"/>
                  </a:lnTo>
                  <a:cubicBezTo>
                    <a:pt x="736711" y="454219"/>
                    <a:pt x="720442" y="453523"/>
                    <a:pt x="723805" y="441693"/>
                  </a:cubicBezTo>
                  <a:cubicBezTo>
                    <a:pt x="729186" y="441074"/>
                    <a:pt x="725176" y="450914"/>
                    <a:pt x="730872" y="443246"/>
                  </a:cubicBezTo>
                  <a:cubicBezTo>
                    <a:pt x="731549" y="431521"/>
                    <a:pt x="724776" y="425406"/>
                    <a:pt x="728120" y="414480"/>
                  </a:cubicBezTo>
                  <a:lnTo>
                    <a:pt x="729987" y="416519"/>
                  </a:lnTo>
                  <a:cubicBezTo>
                    <a:pt x="731177" y="409308"/>
                    <a:pt x="732777" y="395221"/>
                    <a:pt x="732701" y="387925"/>
                  </a:cubicBezTo>
                  <a:cubicBezTo>
                    <a:pt x="733711" y="387629"/>
                    <a:pt x="733520" y="388677"/>
                    <a:pt x="733720" y="390087"/>
                  </a:cubicBezTo>
                  <a:cubicBezTo>
                    <a:pt x="736311" y="376657"/>
                    <a:pt x="731425" y="384391"/>
                    <a:pt x="735463" y="373428"/>
                  </a:cubicBezTo>
                  <a:lnTo>
                    <a:pt x="733139" y="370265"/>
                  </a:lnTo>
                  <a:cubicBezTo>
                    <a:pt x="731120" y="375828"/>
                    <a:pt x="728120" y="386239"/>
                    <a:pt x="730644" y="393354"/>
                  </a:cubicBezTo>
                  <a:cubicBezTo>
                    <a:pt x="728110" y="386305"/>
                    <a:pt x="723710" y="403698"/>
                    <a:pt x="719585" y="399879"/>
                  </a:cubicBezTo>
                  <a:lnTo>
                    <a:pt x="721243" y="401374"/>
                  </a:lnTo>
                  <a:cubicBezTo>
                    <a:pt x="711918" y="418214"/>
                    <a:pt x="707831" y="439988"/>
                    <a:pt x="698973" y="460219"/>
                  </a:cubicBezTo>
                  <a:cubicBezTo>
                    <a:pt x="699335" y="463887"/>
                    <a:pt x="699135" y="467163"/>
                    <a:pt x="698335" y="470135"/>
                  </a:cubicBezTo>
                  <a:cubicBezTo>
                    <a:pt x="697373" y="473059"/>
                    <a:pt x="696049" y="475745"/>
                    <a:pt x="694677" y="478441"/>
                  </a:cubicBezTo>
                  <a:cubicBezTo>
                    <a:pt x="691934" y="483841"/>
                    <a:pt x="688991" y="489185"/>
                    <a:pt x="688124" y="496795"/>
                  </a:cubicBezTo>
                  <a:cubicBezTo>
                    <a:pt x="692839" y="501253"/>
                    <a:pt x="688400" y="499920"/>
                    <a:pt x="683866" y="511854"/>
                  </a:cubicBezTo>
                  <a:cubicBezTo>
                    <a:pt x="686133" y="505454"/>
                    <a:pt x="680114" y="509273"/>
                    <a:pt x="677580" y="512693"/>
                  </a:cubicBezTo>
                  <a:cubicBezTo>
                    <a:pt x="677894" y="515569"/>
                    <a:pt x="677085" y="518532"/>
                    <a:pt x="676256" y="521494"/>
                  </a:cubicBezTo>
                  <a:cubicBezTo>
                    <a:pt x="674694" y="522132"/>
                    <a:pt x="671532" y="525704"/>
                    <a:pt x="668074" y="529485"/>
                  </a:cubicBezTo>
                  <a:cubicBezTo>
                    <a:pt x="664645" y="533295"/>
                    <a:pt x="661702" y="537772"/>
                    <a:pt x="661911" y="541296"/>
                  </a:cubicBezTo>
                  <a:cubicBezTo>
                    <a:pt x="656330" y="546830"/>
                    <a:pt x="661226" y="538772"/>
                    <a:pt x="661026" y="536743"/>
                  </a:cubicBezTo>
                  <a:cubicBezTo>
                    <a:pt x="656835" y="537801"/>
                    <a:pt x="659844" y="543258"/>
                    <a:pt x="656796" y="544354"/>
                  </a:cubicBezTo>
                  <a:cubicBezTo>
                    <a:pt x="656796" y="544354"/>
                    <a:pt x="656320" y="543906"/>
                    <a:pt x="656473" y="543077"/>
                  </a:cubicBezTo>
                  <a:cubicBezTo>
                    <a:pt x="650967" y="553326"/>
                    <a:pt x="645157" y="557746"/>
                    <a:pt x="637442" y="566919"/>
                  </a:cubicBezTo>
                  <a:cubicBezTo>
                    <a:pt x="641309" y="571129"/>
                    <a:pt x="632422" y="578053"/>
                    <a:pt x="630079" y="583082"/>
                  </a:cubicBezTo>
                  <a:cubicBezTo>
                    <a:pt x="629822" y="580577"/>
                    <a:pt x="623840" y="586702"/>
                    <a:pt x="620735" y="588483"/>
                  </a:cubicBezTo>
                  <a:lnTo>
                    <a:pt x="619544" y="596208"/>
                  </a:lnTo>
                  <a:cubicBezTo>
                    <a:pt x="617811" y="603533"/>
                    <a:pt x="611838" y="601228"/>
                    <a:pt x="606952" y="608086"/>
                  </a:cubicBezTo>
                  <a:lnTo>
                    <a:pt x="609171" y="607485"/>
                  </a:lnTo>
                  <a:cubicBezTo>
                    <a:pt x="605752" y="612800"/>
                    <a:pt x="591664" y="621325"/>
                    <a:pt x="585102" y="622516"/>
                  </a:cubicBezTo>
                  <a:cubicBezTo>
                    <a:pt x="566604" y="644004"/>
                    <a:pt x="546840" y="654987"/>
                    <a:pt x="525999" y="662159"/>
                  </a:cubicBezTo>
                  <a:cubicBezTo>
                    <a:pt x="515503" y="665731"/>
                    <a:pt x="505120" y="669446"/>
                    <a:pt x="493433" y="672074"/>
                  </a:cubicBezTo>
                  <a:cubicBezTo>
                    <a:pt x="487680" y="673618"/>
                    <a:pt x="481784" y="675361"/>
                    <a:pt x="475669" y="677447"/>
                  </a:cubicBezTo>
                  <a:cubicBezTo>
                    <a:pt x="469344" y="678885"/>
                    <a:pt x="462791" y="680618"/>
                    <a:pt x="455867" y="682800"/>
                  </a:cubicBezTo>
                  <a:cubicBezTo>
                    <a:pt x="452609" y="685448"/>
                    <a:pt x="459248" y="684962"/>
                    <a:pt x="456971" y="688219"/>
                  </a:cubicBezTo>
                  <a:cubicBezTo>
                    <a:pt x="451314" y="690305"/>
                    <a:pt x="449971" y="690629"/>
                    <a:pt x="444646" y="691782"/>
                  </a:cubicBezTo>
                  <a:cubicBezTo>
                    <a:pt x="449694" y="692391"/>
                    <a:pt x="448504" y="690477"/>
                    <a:pt x="448256" y="692277"/>
                  </a:cubicBezTo>
                  <a:lnTo>
                    <a:pt x="456009" y="688581"/>
                  </a:lnTo>
                  <a:cubicBezTo>
                    <a:pt x="456505" y="688896"/>
                    <a:pt x="455647" y="689296"/>
                    <a:pt x="456609" y="689905"/>
                  </a:cubicBezTo>
                  <a:cubicBezTo>
                    <a:pt x="459219" y="688677"/>
                    <a:pt x="462124" y="686733"/>
                    <a:pt x="465687" y="686133"/>
                  </a:cubicBezTo>
                  <a:cubicBezTo>
                    <a:pt x="461086" y="688867"/>
                    <a:pt x="460677" y="693401"/>
                    <a:pt x="453352" y="693601"/>
                  </a:cubicBezTo>
                  <a:cubicBezTo>
                    <a:pt x="453752" y="692887"/>
                    <a:pt x="454609" y="692477"/>
                    <a:pt x="456343" y="691648"/>
                  </a:cubicBezTo>
                  <a:cubicBezTo>
                    <a:pt x="450571" y="692763"/>
                    <a:pt x="450733" y="694925"/>
                    <a:pt x="446180" y="694811"/>
                  </a:cubicBezTo>
                  <a:cubicBezTo>
                    <a:pt x="440636" y="694687"/>
                    <a:pt x="442208" y="695782"/>
                    <a:pt x="441169" y="694058"/>
                  </a:cubicBezTo>
                  <a:lnTo>
                    <a:pt x="424282" y="694296"/>
                  </a:lnTo>
                  <a:cubicBezTo>
                    <a:pt x="420510" y="697382"/>
                    <a:pt x="415890" y="698430"/>
                    <a:pt x="411880" y="698030"/>
                  </a:cubicBezTo>
                  <a:cubicBezTo>
                    <a:pt x="407861" y="697582"/>
                    <a:pt x="404527" y="696411"/>
                    <a:pt x="403174" y="696239"/>
                  </a:cubicBezTo>
                  <a:cubicBezTo>
                    <a:pt x="404679" y="692239"/>
                    <a:pt x="414109" y="694801"/>
                    <a:pt x="417643" y="690077"/>
                  </a:cubicBezTo>
                  <a:cubicBezTo>
                    <a:pt x="417643" y="690077"/>
                    <a:pt x="411528" y="688267"/>
                    <a:pt x="411518" y="688067"/>
                  </a:cubicBezTo>
                  <a:lnTo>
                    <a:pt x="411470" y="691144"/>
                  </a:lnTo>
                  <a:lnTo>
                    <a:pt x="402993" y="690705"/>
                  </a:lnTo>
                  <a:lnTo>
                    <a:pt x="403422" y="690096"/>
                  </a:lnTo>
                  <a:cubicBezTo>
                    <a:pt x="402517" y="691344"/>
                    <a:pt x="401555" y="692582"/>
                    <a:pt x="399345" y="691629"/>
                  </a:cubicBezTo>
                  <a:cubicBezTo>
                    <a:pt x="398955" y="691220"/>
                    <a:pt x="398088" y="690429"/>
                    <a:pt x="399012" y="690201"/>
                  </a:cubicBezTo>
                  <a:lnTo>
                    <a:pt x="393097" y="692191"/>
                  </a:lnTo>
                  <a:cubicBezTo>
                    <a:pt x="396450" y="688829"/>
                    <a:pt x="387801" y="691515"/>
                    <a:pt x="388572" y="687810"/>
                  </a:cubicBezTo>
                  <a:cubicBezTo>
                    <a:pt x="378905" y="687743"/>
                    <a:pt x="372789" y="688067"/>
                    <a:pt x="366874" y="688734"/>
                  </a:cubicBezTo>
                  <a:cubicBezTo>
                    <a:pt x="360978" y="689258"/>
                    <a:pt x="355273" y="689477"/>
                    <a:pt x="347015" y="686505"/>
                  </a:cubicBezTo>
                  <a:cubicBezTo>
                    <a:pt x="349606" y="688658"/>
                    <a:pt x="341033" y="691420"/>
                    <a:pt x="335832" y="689943"/>
                  </a:cubicBezTo>
                  <a:cubicBezTo>
                    <a:pt x="332918" y="688591"/>
                    <a:pt x="332299" y="687657"/>
                    <a:pt x="334404" y="686562"/>
                  </a:cubicBezTo>
                  <a:lnTo>
                    <a:pt x="327279" y="687381"/>
                  </a:lnTo>
                  <a:cubicBezTo>
                    <a:pt x="323469" y="683847"/>
                    <a:pt x="319354" y="682895"/>
                    <a:pt x="314706" y="681923"/>
                  </a:cubicBezTo>
                  <a:cubicBezTo>
                    <a:pt x="310124" y="680685"/>
                    <a:pt x="304933" y="679790"/>
                    <a:pt x="299085" y="677275"/>
                  </a:cubicBezTo>
                  <a:lnTo>
                    <a:pt x="300123" y="675875"/>
                  </a:lnTo>
                  <a:cubicBezTo>
                    <a:pt x="295189" y="676485"/>
                    <a:pt x="289770" y="676980"/>
                    <a:pt x="283245" y="674294"/>
                  </a:cubicBezTo>
                  <a:lnTo>
                    <a:pt x="285417" y="671655"/>
                  </a:lnTo>
                  <a:cubicBezTo>
                    <a:pt x="278178" y="666560"/>
                    <a:pt x="277168" y="675837"/>
                    <a:pt x="268872" y="670598"/>
                  </a:cubicBezTo>
                  <a:cubicBezTo>
                    <a:pt x="267700" y="673865"/>
                    <a:pt x="272806" y="677637"/>
                    <a:pt x="272644" y="681095"/>
                  </a:cubicBezTo>
                  <a:cubicBezTo>
                    <a:pt x="271615" y="676951"/>
                    <a:pt x="262090" y="672913"/>
                    <a:pt x="263452" y="676085"/>
                  </a:cubicBezTo>
                  <a:cubicBezTo>
                    <a:pt x="253803" y="674075"/>
                    <a:pt x="257156" y="673694"/>
                    <a:pt x="256699" y="672637"/>
                  </a:cubicBezTo>
                  <a:cubicBezTo>
                    <a:pt x="256699" y="672637"/>
                    <a:pt x="250527" y="672656"/>
                    <a:pt x="250584" y="672494"/>
                  </a:cubicBezTo>
                  <a:cubicBezTo>
                    <a:pt x="244488" y="669360"/>
                    <a:pt x="250469" y="667379"/>
                    <a:pt x="253460" y="666626"/>
                  </a:cubicBezTo>
                  <a:cubicBezTo>
                    <a:pt x="246326" y="667321"/>
                    <a:pt x="241163" y="661902"/>
                    <a:pt x="235058" y="658311"/>
                  </a:cubicBezTo>
                  <a:lnTo>
                    <a:pt x="238344" y="658158"/>
                  </a:lnTo>
                  <a:lnTo>
                    <a:pt x="230238" y="653567"/>
                  </a:lnTo>
                  <a:cubicBezTo>
                    <a:pt x="223466" y="653415"/>
                    <a:pt x="216217" y="648633"/>
                    <a:pt x="210169" y="643480"/>
                  </a:cubicBezTo>
                  <a:lnTo>
                    <a:pt x="217170" y="642376"/>
                  </a:lnTo>
                  <a:cubicBezTo>
                    <a:pt x="213760" y="637518"/>
                    <a:pt x="213951" y="642271"/>
                    <a:pt x="212303" y="642185"/>
                  </a:cubicBezTo>
                  <a:cubicBezTo>
                    <a:pt x="203740" y="639499"/>
                    <a:pt x="203616" y="636165"/>
                    <a:pt x="201444" y="631336"/>
                  </a:cubicBezTo>
                  <a:cubicBezTo>
                    <a:pt x="194586" y="629155"/>
                    <a:pt x="190129" y="623478"/>
                    <a:pt x="185871" y="618296"/>
                  </a:cubicBezTo>
                  <a:cubicBezTo>
                    <a:pt x="181423" y="613286"/>
                    <a:pt x="177765" y="608028"/>
                    <a:pt x="171202" y="606609"/>
                  </a:cubicBezTo>
                  <a:close/>
                  <a:moveTo>
                    <a:pt x="561632" y="90964"/>
                  </a:moveTo>
                  <a:lnTo>
                    <a:pt x="560861" y="89697"/>
                  </a:lnTo>
                  <a:cubicBezTo>
                    <a:pt x="563890" y="90602"/>
                    <a:pt x="565776" y="90878"/>
                    <a:pt x="561632" y="90964"/>
                  </a:cubicBezTo>
                  <a:close/>
                  <a:moveTo>
                    <a:pt x="490899" y="54826"/>
                  </a:moveTo>
                  <a:cubicBezTo>
                    <a:pt x="500548" y="56455"/>
                    <a:pt x="496938" y="57436"/>
                    <a:pt x="497167" y="58864"/>
                  </a:cubicBezTo>
                  <a:cubicBezTo>
                    <a:pt x="488690" y="54607"/>
                    <a:pt x="483460" y="53673"/>
                    <a:pt x="475850" y="50073"/>
                  </a:cubicBezTo>
                  <a:cubicBezTo>
                    <a:pt x="476888" y="51283"/>
                    <a:pt x="476783" y="52521"/>
                    <a:pt x="476974" y="53350"/>
                  </a:cubicBezTo>
                  <a:cubicBezTo>
                    <a:pt x="473840" y="52321"/>
                    <a:pt x="470916" y="50540"/>
                    <a:pt x="470440" y="48016"/>
                  </a:cubicBezTo>
                  <a:cubicBezTo>
                    <a:pt x="473012" y="46472"/>
                    <a:pt x="479279" y="48273"/>
                    <a:pt x="483965" y="51349"/>
                  </a:cubicBezTo>
                  <a:cubicBezTo>
                    <a:pt x="488747" y="54150"/>
                    <a:pt x="492404" y="56788"/>
                    <a:pt x="490899" y="54826"/>
                  </a:cubicBezTo>
                  <a:close/>
                  <a:moveTo>
                    <a:pt x="654196" y="141351"/>
                  </a:moveTo>
                  <a:cubicBezTo>
                    <a:pt x="653691" y="141313"/>
                    <a:pt x="653148" y="141237"/>
                    <a:pt x="652605" y="141113"/>
                  </a:cubicBezTo>
                  <a:cubicBezTo>
                    <a:pt x="652605" y="141113"/>
                    <a:pt x="652605" y="141113"/>
                    <a:pt x="652567" y="141075"/>
                  </a:cubicBezTo>
                  <a:lnTo>
                    <a:pt x="654196" y="141351"/>
                  </a:lnTo>
                  <a:close/>
                  <a:moveTo>
                    <a:pt x="616068" y="108061"/>
                  </a:moveTo>
                  <a:cubicBezTo>
                    <a:pt x="616201" y="106842"/>
                    <a:pt x="615639" y="105604"/>
                    <a:pt x="614753" y="104308"/>
                  </a:cubicBezTo>
                  <a:cubicBezTo>
                    <a:pt x="614629" y="105851"/>
                    <a:pt x="614620" y="107204"/>
                    <a:pt x="616068" y="108061"/>
                  </a:cubicBezTo>
                  <a:close/>
                  <a:moveTo>
                    <a:pt x="535943" y="47415"/>
                  </a:moveTo>
                  <a:cubicBezTo>
                    <a:pt x="534657" y="44672"/>
                    <a:pt x="529552" y="42853"/>
                    <a:pt x="525856" y="41577"/>
                  </a:cubicBezTo>
                  <a:cubicBezTo>
                    <a:pt x="527428" y="42558"/>
                    <a:pt x="530133" y="44510"/>
                    <a:pt x="535943" y="47415"/>
                  </a:cubicBezTo>
                  <a:close/>
                  <a:moveTo>
                    <a:pt x="33290" y="287103"/>
                  </a:moveTo>
                  <a:cubicBezTo>
                    <a:pt x="33328" y="283978"/>
                    <a:pt x="32909" y="277882"/>
                    <a:pt x="30242" y="282673"/>
                  </a:cubicBezTo>
                  <a:cubicBezTo>
                    <a:pt x="31204" y="285521"/>
                    <a:pt x="27213" y="289646"/>
                    <a:pt x="29127" y="292284"/>
                  </a:cubicBezTo>
                  <a:cubicBezTo>
                    <a:pt x="28956" y="292560"/>
                    <a:pt x="28899" y="292589"/>
                    <a:pt x="28785" y="292751"/>
                  </a:cubicBezTo>
                  <a:cubicBezTo>
                    <a:pt x="31061" y="290093"/>
                    <a:pt x="32966" y="287960"/>
                    <a:pt x="33290" y="287103"/>
                  </a:cubicBezTo>
                  <a:close/>
                  <a:moveTo>
                    <a:pt x="99174" y="563947"/>
                  </a:moveTo>
                  <a:cubicBezTo>
                    <a:pt x="97317" y="564604"/>
                    <a:pt x="94317" y="564004"/>
                    <a:pt x="93983" y="565937"/>
                  </a:cubicBezTo>
                  <a:cubicBezTo>
                    <a:pt x="93869" y="565709"/>
                    <a:pt x="93736" y="565433"/>
                    <a:pt x="93612" y="565185"/>
                  </a:cubicBezTo>
                  <a:cubicBezTo>
                    <a:pt x="93526" y="566137"/>
                    <a:pt x="93459" y="566938"/>
                    <a:pt x="92774" y="566709"/>
                  </a:cubicBezTo>
                  <a:cubicBezTo>
                    <a:pt x="93888" y="568824"/>
                    <a:pt x="95012" y="571090"/>
                    <a:pt x="96460" y="572119"/>
                  </a:cubicBezTo>
                  <a:cubicBezTo>
                    <a:pt x="101946" y="569205"/>
                    <a:pt x="105680" y="572557"/>
                    <a:pt x="99174" y="563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436">
              <a:extLst>
                <a:ext uri="{FF2B5EF4-FFF2-40B4-BE49-F238E27FC236}">
                  <a16:creationId xmlns:a16="http://schemas.microsoft.com/office/drawing/2014/main" id="{C6579F0D-ADA3-4408-BE90-07501C2BABDA}"/>
                </a:ext>
              </a:extLst>
            </p:cNvPr>
            <p:cNvSpPr/>
            <p:nvPr/>
          </p:nvSpPr>
          <p:spPr>
            <a:xfrm>
              <a:off x="1483881" y="3524002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258 w 9525"/>
                <a:gd name="connsiteY1" fmla="*/ 9782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610" y="8249"/>
                    <a:pt x="7972" y="9096"/>
                    <a:pt x="8258" y="9782"/>
                  </a:cubicBezTo>
                  <a:cubicBezTo>
                    <a:pt x="8001" y="9058"/>
                    <a:pt x="7649" y="823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437">
              <a:extLst>
                <a:ext uri="{FF2B5EF4-FFF2-40B4-BE49-F238E27FC236}">
                  <a16:creationId xmlns:a16="http://schemas.microsoft.com/office/drawing/2014/main" id="{B9E067C2-6B04-42CE-BAEB-B48A9374FE8A}"/>
                </a:ext>
              </a:extLst>
            </p:cNvPr>
            <p:cNvSpPr/>
            <p:nvPr/>
          </p:nvSpPr>
          <p:spPr>
            <a:xfrm>
              <a:off x="1545139" y="3603240"/>
              <a:ext cx="9525" cy="19050"/>
            </a:xfrm>
            <a:custGeom>
              <a:avLst/>
              <a:gdLst>
                <a:gd name="connsiteX0" fmla="*/ 9398 w 9525"/>
                <a:gd name="connsiteY0" fmla="*/ 12925 h 19050"/>
                <a:gd name="connsiteX1" fmla="*/ 7188 w 9525"/>
                <a:gd name="connsiteY1" fmla="*/ 7144 h 19050"/>
                <a:gd name="connsiteX2" fmla="*/ 9398 w 9525"/>
                <a:gd name="connsiteY2" fmla="*/ 129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398" y="12925"/>
                  </a:moveTo>
                  <a:cubicBezTo>
                    <a:pt x="9846" y="12868"/>
                    <a:pt x="8665" y="10268"/>
                    <a:pt x="7188" y="7144"/>
                  </a:cubicBezTo>
                  <a:cubicBezTo>
                    <a:pt x="6979" y="8134"/>
                    <a:pt x="7474" y="9820"/>
                    <a:pt x="9398" y="12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438">
              <a:extLst>
                <a:ext uri="{FF2B5EF4-FFF2-40B4-BE49-F238E27FC236}">
                  <a16:creationId xmlns:a16="http://schemas.microsoft.com/office/drawing/2014/main" id="{97403F2E-18E5-4E5E-B237-02BB1100F38C}"/>
                </a:ext>
              </a:extLst>
            </p:cNvPr>
            <p:cNvSpPr/>
            <p:nvPr/>
          </p:nvSpPr>
          <p:spPr>
            <a:xfrm>
              <a:off x="2156679" y="3320119"/>
              <a:ext cx="19050" cy="28575"/>
            </a:xfrm>
            <a:custGeom>
              <a:avLst/>
              <a:gdLst>
                <a:gd name="connsiteX0" fmla="*/ 8839 w 19050"/>
                <a:gd name="connsiteY0" fmla="*/ 16964 h 28575"/>
                <a:gd name="connsiteX1" fmla="*/ 7544 w 19050"/>
                <a:gd name="connsiteY1" fmla="*/ 14402 h 28575"/>
                <a:gd name="connsiteX2" fmla="*/ 7144 w 19050"/>
                <a:gd name="connsiteY2" fmla="*/ 20222 h 28575"/>
                <a:gd name="connsiteX3" fmla="*/ 17316 w 19050"/>
                <a:gd name="connsiteY3" fmla="*/ 30499 h 28575"/>
                <a:gd name="connsiteX4" fmla="*/ 9468 w 19050"/>
                <a:gd name="connsiteY4" fmla="*/ 7144 h 28575"/>
                <a:gd name="connsiteX5" fmla="*/ 8839 w 19050"/>
                <a:gd name="connsiteY5" fmla="*/ 1696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28575">
                  <a:moveTo>
                    <a:pt x="8839" y="16964"/>
                  </a:moveTo>
                  <a:lnTo>
                    <a:pt x="7544" y="14402"/>
                  </a:lnTo>
                  <a:lnTo>
                    <a:pt x="7144" y="20222"/>
                  </a:lnTo>
                  <a:cubicBezTo>
                    <a:pt x="11592" y="28727"/>
                    <a:pt x="13868" y="28804"/>
                    <a:pt x="17316" y="30499"/>
                  </a:cubicBezTo>
                  <a:cubicBezTo>
                    <a:pt x="13345" y="22641"/>
                    <a:pt x="12773" y="17507"/>
                    <a:pt x="9468" y="7144"/>
                  </a:cubicBezTo>
                  <a:lnTo>
                    <a:pt x="8839" y="169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439">
              <a:extLst>
                <a:ext uri="{FF2B5EF4-FFF2-40B4-BE49-F238E27FC236}">
                  <a16:creationId xmlns:a16="http://schemas.microsoft.com/office/drawing/2014/main" id="{A6F92447-099D-498A-BEBB-49C538AC4986}"/>
                </a:ext>
              </a:extLst>
            </p:cNvPr>
            <p:cNvSpPr/>
            <p:nvPr/>
          </p:nvSpPr>
          <p:spPr>
            <a:xfrm>
              <a:off x="2176586" y="3313814"/>
              <a:ext cx="9525" cy="19050"/>
            </a:xfrm>
            <a:custGeom>
              <a:avLst/>
              <a:gdLst>
                <a:gd name="connsiteX0" fmla="*/ 7572 w 9525"/>
                <a:gd name="connsiteY0" fmla="*/ 13697 h 19050"/>
                <a:gd name="connsiteX1" fmla="*/ 9306 w 9525"/>
                <a:gd name="connsiteY1" fmla="*/ 8096 h 19050"/>
                <a:gd name="connsiteX2" fmla="*/ 7144 w 9525"/>
                <a:gd name="connsiteY2" fmla="*/ 7144 h 19050"/>
                <a:gd name="connsiteX3" fmla="*/ 7572 w 9525"/>
                <a:gd name="connsiteY3" fmla="*/ 1369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7572" y="13697"/>
                  </a:moveTo>
                  <a:cubicBezTo>
                    <a:pt x="8115" y="12535"/>
                    <a:pt x="9487" y="9601"/>
                    <a:pt x="9306" y="8096"/>
                  </a:cubicBezTo>
                  <a:lnTo>
                    <a:pt x="7144" y="7144"/>
                  </a:lnTo>
                  <a:lnTo>
                    <a:pt x="7572" y="136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440">
              <a:extLst>
                <a:ext uri="{FF2B5EF4-FFF2-40B4-BE49-F238E27FC236}">
                  <a16:creationId xmlns:a16="http://schemas.microsoft.com/office/drawing/2014/main" id="{0F839F7E-B5CF-4197-8821-294D7E8371E7}"/>
                </a:ext>
              </a:extLst>
            </p:cNvPr>
            <p:cNvSpPr/>
            <p:nvPr/>
          </p:nvSpPr>
          <p:spPr>
            <a:xfrm>
              <a:off x="2137962" y="3208386"/>
              <a:ext cx="19050" cy="19050"/>
            </a:xfrm>
            <a:custGeom>
              <a:avLst/>
              <a:gdLst>
                <a:gd name="connsiteX0" fmla="*/ 7144 w 19050"/>
                <a:gd name="connsiteY0" fmla="*/ 7148 h 19050"/>
                <a:gd name="connsiteX1" fmla="*/ 10763 w 19050"/>
                <a:gd name="connsiteY1" fmla="*/ 16235 h 19050"/>
                <a:gd name="connsiteX2" fmla="*/ 7144 w 19050"/>
                <a:gd name="connsiteY2" fmla="*/ 714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7144" y="7148"/>
                  </a:moveTo>
                  <a:lnTo>
                    <a:pt x="10763" y="16235"/>
                  </a:lnTo>
                  <a:cubicBezTo>
                    <a:pt x="13754" y="18007"/>
                    <a:pt x="10344" y="6882"/>
                    <a:pt x="7144" y="7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441">
              <a:extLst>
                <a:ext uri="{FF2B5EF4-FFF2-40B4-BE49-F238E27FC236}">
                  <a16:creationId xmlns:a16="http://schemas.microsoft.com/office/drawing/2014/main" id="{1837764B-1091-4BD5-AC09-F64C5B2C6030}"/>
                </a:ext>
              </a:extLst>
            </p:cNvPr>
            <p:cNvSpPr/>
            <p:nvPr/>
          </p:nvSpPr>
          <p:spPr>
            <a:xfrm>
              <a:off x="2128514" y="3253952"/>
              <a:ext cx="19050" cy="19050"/>
            </a:xfrm>
            <a:custGeom>
              <a:avLst/>
              <a:gdLst>
                <a:gd name="connsiteX0" fmla="*/ 8649 w 19050"/>
                <a:gd name="connsiteY0" fmla="*/ 13132 h 19050"/>
                <a:gd name="connsiteX1" fmla="*/ 12506 w 19050"/>
                <a:gd name="connsiteY1" fmla="*/ 16409 h 19050"/>
                <a:gd name="connsiteX2" fmla="*/ 7144 w 19050"/>
                <a:gd name="connsiteY2" fmla="*/ 7151 h 19050"/>
                <a:gd name="connsiteX3" fmla="*/ 8649 w 19050"/>
                <a:gd name="connsiteY3" fmla="*/ 1313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8649" y="13132"/>
                  </a:moveTo>
                  <a:lnTo>
                    <a:pt x="12506" y="16409"/>
                  </a:lnTo>
                  <a:cubicBezTo>
                    <a:pt x="12173" y="11942"/>
                    <a:pt x="9535" y="6932"/>
                    <a:pt x="7144" y="7151"/>
                  </a:cubicBezTo>
                  <a:cubicBezTo>
                    <a:pt x="10658" y="11608"/>
                    <a:pt x="6639" y="8960"/>
                    <a:pt x="8649" y="13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442">
              <a:extLst>
                <a:ext uri="{FF2B5EF4-FFF2-40B4-BE49-F238E27FC236}">
                  <a16:creationId xmlns:a16="http://schemas.microsoft.com/office/drawing/2014/main" id="{B180CAA7-54F4-48E0-AF8A-4CACAAEA97A3}"/>
                </a:ext>
              </a:extLst>
            </p:cNvPr>
            <p:cNvSpPr/>
            <p:nvPr/>
          </p:nvSpPr>
          <p:spPr>
            <a:xfrm>
              <a:off x="2114864" y="3178883"/>
              <a:ext cx="19050" cy="19050"/>
            </a:xfrm>
            <a:custGeom>
              <a:avLst/>
              <a:gdLst>
                <a:gd name="connsiteX0" fmla="*/ 15564 w 19050"/>
                <a:gd name="connsiteY0" fmla="*/ 15325 h 19050"/>
                <a:gd name="connsiteX1" fmla="*/ 7144 w 19050"/>
                <a:gd name="connsiteY1" fmla="*/ 7172 h 19050"/>
                <a:gd name="connsiteX2" fmla="*/ 15564 w 19050"/>
                <a:gd name="connsiteY2" fmla="*/ 153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5564" y="15325"/>
                  </a:moveTo>
                  <a:cubicBezTo>
                    <a:pt x="10839" y="15173"/>
                    <a:pt x="11068" y="6591"/>
                    <a:pt x="7144" y="7172"/>
                  </a:cubicBezTo>
                  <a:cubicBezTo>
                    <a:pt x="9468" y="8563"/>
                    <a:pt x="12344" y="17173"/>
                    <a:pt x="15564" y="15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443">
              <a:extLst>
                <a:ext uri="{FF2B5EF4-FFF2-40B4-BE49-F238E27FC236}">
                  <a16:creationId xmlns:a16="http://schemas.microsoft.com/office/drawing/2014/main" id="{C8C2E2F8-C98A-4474-9E8C-0BDE14901367}"/>
                </a:ext>
              </a:extLst>
            </p:cNvPr>
            <p:cNvSpPr/>
            <p:nvPr/>
          </p:nvSpPr>
          <p:spPr>
            <a:xfrm>
              <a:off x="2098847" y="3213087"/>
              <a:ext cx="19050" cy="19050"/>
            </a:xfrm>
            <a:custGeom>
              <a:avLst/>
              <a:gdLst>
                <a:gd name="connsiteX0" fmla="*/ 7321 w 19050"/>
                <a:gd name="connsiteY0" fmla="*/ 7144 h 19050"/>
                <a:gd name="connsiteX1" fmla="*/ 13921 w 19050"/>
                <a:gd name="connsiteY1" fmla="*/ 18212 h 19050"/>
                <a:gd name="connsiteX2" fmla="*/ 7321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7321" y="7144"/>
                  </a:moveTo>
                  <a:cubicBezTo>
                    <a:pt x="6101" y="11420"/>
                    <a:pt x="11502" y="13173"/>
                    <a:pt x="13921" y="18212"/>
                  </a:cubicBezTo>
                  <a:cubicBezTo>
                    <a:pt x="11407" y="14421"/>
                    <a:pt x="10369" y="7229"/>
                    <a:pt x="732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444">
              <a:extLst>
                <a:ext uri="{FF2B5EF4-FFF2-40B4-BE49-F238E27FC236}">
                  <a16:creationId xmlns:a16="http://schemas.microsoft.com/office/drawing/2014/main" id="{98E3A85A-CEC2-4007-BA3E-2D416BE7F6CC}"/>
                </a:ext>
              </a:extLst>
            </p:cNvPr>
            <p:cNvSpPr/>
            <p:nvPr/>
          </p:nvSpPr>
          <p:spPr>
            <a:xfrm>
              <a:off x="2081696" y="3151189"/>
              <a:ext cx="28575" cy="28575"/>
            </a:xfrm>
            <a:custGeom>
              <a:avLst/>
              <a:gdLst>
                <a:gd name="connsiteX0" fmla="*/ 7641 w 28575"/>
                <a:gd name="connsiteY0" fmla="*/ 11262 h 28575"/>
                <a:gd name="connsiteX1" fmla="*/ 15004 w 28575"/>
                <a:gd name="connsiteY1" fmla="*/ 16501 h 28575"/>
                <a:gd name="connsiteX2" fmla="*/ 10242 w 28575"/>
                <a:gd name="connsiteY2" fmla="*/ 14920 h 28575"/>
                <a:gd name="connsiteX3" fmla="*/ 21653 w 28575"/>
                <a:gd name="connsiteY3" fmla="*/ 23207 h 28575"/>
                <a:gd name="connsiteX4" fmla="*/ 16776 w 28575"/>
                <a:gd name="connsiteY4" fmla="*/ 8462 h 28575"/>
                <a:gd name="connsiteX5" fmla="*/ 7641 w 28575"/>
                <a:gd name="connsiteY5" fmla="*/ 1126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" h="28575">
                  <a:moveTo>
                    <a:pt x="7641" y="11262"/>
                  </a:moveTo>
                  <a:cubicBezTo>
                    <a:pt x="9937" y="9634"/>
                    <a:pt x="12413" y="12796"/>
                    <a:pt x="15004" y="16501"/>
                  </a:cubicBezTo>
                  <a:cubicBezTo>
                    <a:pt x="13404" y="15958"/>
                    <a:pt x="11871" y="16092"/>
                    <a:pt x="10242" y="14920"/>
                  </a:cubicBezTo>
                  <a:cubicBezTo>
                    <a:pt x="16690" y="18968"/>
                    <a:pt x="16747" y="19635"/>
                    <a:pt x="21653" y="23207"/>
                  </a:cubicBezTo>
                  <a:cubicBezTo>
                    <a:pt x="19024" y="17568"/>
                    <a:pt x="13795" y="10043"/>
                    <a:pt x="16776" y="8462"/>
                  </a:cubicBezTo>
                  <a:cubicBezTo>
                    <a:pt x="12109" y="6690"/>
                    <a:pt x="5232" y="5938"/>
                    <a:pt x="7641" y="11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445">
              <a:extLst>
                <a:ext uri="{FF2B5EF4-FFF2-40B4-BE49-F238E27FC236}">
                  <a16:creationId xmlns:a16="http://schemas.microsoft.com/office/drawing/2014/main" id="{83DA2D3C-C026-4AA9-A8FA-8A8B7CD08699}"/>
                </a:ext>
              </a:extLst>
            </p:cNvPr>
            <p:cNvSpPr/>
            <p:nvPr/>
          </p:nvSpPr>
          <p:spPr>
            <a:xfrm>
              <a:off x="2090728" y="3202705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12211 w 19050"/>
                <a:gd name="connsiteY1" fmla="*/ 19364 h 19050"/>
                <a:gd name="connsiteX2" fmla="*/ 9963 w 19050"/>
                <a:gd name="connsiteY2" fmla="*/ 9563 h 19050"/>
                <a:gd name="connsiteX3" fmla="*/ 13783 w 19050"/>
                <a:gd name="connsiteY3" fmla="*/ 9544 h 19050"/>
                <a:gd name="connsiteX4" fmla="*/ 7144 w 190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9096" y="11468"/>
                    <a:pt x="8782" y="15126"/>
                    <a:pt x="12211" y="19364"/>
                  </a:cubicBezTo>
                  <a:cubicBezTo>
                    <a:pt x="13135" y="17526"/>
                    <a:pt x="14173" y="14478"/>
                    <a:pt x="9963" y="9563"/>
                  </a:cubicBezTo>
                  <a:lnTo>
                    <a:pt x="13783" y="9544"/>
                  </a:lnTo>
                  <a:cubicBezTo>
                    <a:pt x="11973" y="3343"/>
                    <a:pt x="11963" y="13897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446">
              <a:extLst>
                <a:ext uri="{FF2B5EF4-FFF2-40B4-BE49-F238E27FC236}">
                  <a16:creationId xmlns:a16="http://schemas.microsoft.com/office/drawing/2014/main" id="{08D80E0A-9D52-4FB6-AF78-AB93BB47AEE3}"/>
                </a:ext>
              </a:extLst>
            </p:cNvPr>
            <p:cNvSpPr/>
            <p:nvPr/>
          </p:nvSpPr>
          <p:spPr>
            <a:xfrm>
              <a:off x="2066715" y="3131610"/>
              <a:ext cx="28575" cy="19050"/>
            </a:xfrm>
            <a:custGeom>
              <a:avLst/>
              <a:gdLst>
                <a:gd name="connsiteX0" fmla="*/ 7144 w 28575"/>
                <a:gd name="connsiteY0" fmla="*/ 7144 h 19050"/>
                <a:gd name="connsiteX1" fmla="*/ 8468 w 28575"/>
                <a:gd name="connsiteY1" fmla="*/ 10258 h 19050"/>
                <a:gd name="connsiteX2" fmla="*/ 26832 w 28575"/>
                <a:gd name="connsiteY2" fmla="*/ 20041 h 19050"/>
                <a:gd name="connsiteX3" fmla="*/ 7144 w 28575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7144" y="7144"/>
                  </a:moveTo>
                  <a:lnTo>
                    <a:pt x="8468" y="10258"/>
                  </a:lnTo>
                  <a:cubicBezTo>
                    <a:pt x="15307" y="13145"/>
                    <a:pt x="21174" y="20136"/>
                    <a:pt x="26832" y="20041"/>
                  </a:cubicBezTo>
                  <a:cubicBezTo>
                    <a:pt x="20317" y="14373"/>
                    <a:pt x="11316" y="843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447">
              <a:extLst>
                <a:ext uri="{FF2B5EF4-FFF2-40B4-BE49-F238E27FC236}">
                  <a16:creationId xmlns:a16="http://schemas.microsoft.com/office/drawing/2014/main" id="{7F296889-6571-4ACB-9DE1-2B420CA47AF1}"/>
                </a:ext>
              </a:extLst>
            </p:cNvPr>
            <p:cNvSpPr/>
            <p:nvPr/>
          </p:nvSpPr>
          <p:spPr>
            <a:xfrm>
              <a:off x="2076555" y="3181769"/>
              <a:ext cx="19050" cy="19050"/>
            </a:xfrm>
            <a:custGeom>
              <a:avLst/>
              <a:gdLst>
                <a:gd name="connsiteX0" fmla="*/ 10906 w 19050"/>
                <a:gd name="connsiteY0" fmla="*/ 7144 h 19050"/>
                <a:gd name="connsiteX1" fmla="*/ 7144 w 19050"/>
                <a:gd name="connsiteY1" fmla="*/ 9373 h 19050"/>
                <a:gd name="connsiteX2" fmla="*/ 10211 w 19050"/>
                <a:gd name="connsiteY2" fmla="*/ 9087 h 19050"/>
                <a:gd name="connsiteX3" fmla="*/ 14106 w 19050"/>
                <a:gd name="connsiteY3" fmla="*/ 13659 h 19050"/>
                <a:gd name="connsiteX4" fmla="*/ 10906 w 190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10906" y="7144"/>
                  </a:moveTo>
                  <a:lnTo>
                    <a:pt x="7144" y="9373"/>
                  </a:lnTo>
                  <a:cubicBezTo>
                    <a:pt x="11039" y="14545"/>
                    <a:pt x="7896" y="8058"/>
                    <a:pt x="10211" y="9087"/>
                  </a:cubicBezTo>
                  <a:cubicBezTo>
                    <a:pt x="11001" y="10878"/>
                    <a:pt x="12573" y="13183"/>
                    <a:pt x="14106" y="13659"/>
                  </a:cubicBezTo>
                  <a:cubicBezTo>
                    <a:pt x="8649" y="8620"/>
                    <a:pt x="16373" y="11020"/>
                    <a:pt x="109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448">
              <a:extLst>
                <a:ext uri="{FF2B5EF4-FFF2-40B4-BE49-F238E27FC236}">
                  <a16:creationId xmlns:a16="http://schemas.microsoft.com/office/drawing/2014/main" id="{A7A1BAAF-6BA8-49C1-A5DE-C558C86E23F3}"/>
                </a:ext>
              </a:extLst>
            </p:cNvPr>
            <p:cNvSpPr/>
            <p:nvPr/>
          </p:nvSpPr>
          <p:spPr>
            <a:xfrm>
              <a:off x="2054914" y="3165433"/>
              <a:ext cx="19050" cy="19050"/>
            </a:xfrm>
            <a:custGeom>
              <a:avLst/>
              <a:gdLst>
                <a:gd name="connsiteX0" fmla="*/ 14497 w 19050"/>
                <a:gd name="connsiteY0" fmla="*/ 11335 h 19050"/>
                <a:gd name="connsiteX1" fmla="*/ 7144 w 19050"/>
                <a:gd name="connsiteY1" fmla="*/ 7144 h 19050"/>
                <a:gd name="connsiteX2" fmla="*/ 8639 w 19050"/>
                <a:gd name="connsiteY2" fmla="*/ 14840 h 19050"/>
                <a:gd name="connsiteX3" fmla="*/ 14497 w 19050"/>
                <a:gd name="connsiteY3" fmla="*/ 113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4497" y="11335"/>
                  </a:moveTo>
                  <a:lnTo>
                    <a:pt x="7144" y="7144"/>
                  </a:lnTo>
                  <a:lnTo>
                    <a:pt x="8639" y="14840"/>
                  </a:lnTo>
                  <a:cubicBezTo>
                    <a:pt x="16821" y="20031"/>
                    <a:pt x="10849" y="13230"/>
                    <a:pt x="14497" y="11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449">
              <a:extLst>
                <a:ext uri="{FF2B5EF4-FFF2-40B4-BE49-F238E27FC236}">
                  <a16:creationId xmlns:a16="http://schemas.microsoft.com/office/drawing/2014/main" id="{7E2A50BB-D644-4CAA-AE20-8F90DA766BD8}"/>
                </a:ext>
              </a:extLst>
            </p:cNvPr>
            <p:cNvSpPr/>
            <p:nvPr/>
          </p:nvSpPr>
          <p:spPr>
            <a:xfrm>
              <a:off x="2043208" y="3155880"/>
              <a:ext cx="19050" cy="19050"/>
            </a:xfrm>
            <a:custGeom>
              <a:avLst/>
              <a:gdLst>
                <a:gd name="connsiteX0" fmla="*/ 20631 w 19050"/>
                <a:gd name="connsiteY0" fmla="*/ 11954 h 19050"/>
                <a:gd name="connsiteX1" fmla="*/ 20498 w 19050"/>
                <a:gd name="connsiteY1" fmla="*/ 10716 h 19050"/>
                <a:gd name="connsiteX2" fmla="*/ 7144 w 19050"/>
                <a:gd name="connsiteY2" fmla="*/ 7144 h 19050"/>
                <a:gd name="connsiteX3" fmla="*/ 20631 w 19050"/>
                <a:gd name="connsiteY3" fmla="*/ 1195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20631" y="11954"/>
                  </a:moveTo>
                  <a:lnTo>
                    <a:pt x="20498" y="10716"/>
                  </a:lnTo>
                  <a:lnTo>
                    <a:pt x="7144" y="7144"/>
                  </a:lnTo>
                  <a:cubicBezTo>
                    <a:pt x="14288" y="10058"/>
                    <a:pt x="14354" y="10668"/>
                    <a:pt x="20631" y="11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450">
              <a:extLst>
                <a:ext uri="{FF2B5EF4-FFF2-40B4-BE49-F238E27FC236}">
                  <a16:creationId xmlns:a16="http://schemas.microsoft.com/office/drawing/2014/main" id="{2BD48884-A4B3-4AE8-A321-C1F9A774C184}"/>
                </a:ext>
              </a:extLst>
            </p:cNvPr>
            <p:cNvSpPr/>
            <p:nvPr/>
          </p:nvSpPr>
          <p:spPr>
            <a:xfrm>
              <a:off x="1932500" y="3058842"/>
              <a:ext cx="9525" cy="19050"/>
            </a:xfrm>
            <a:custGeom>
              <a:avLst/>
              <a:gdLst>
                <a:gd name="connsiteX0" fmla="*/ 8781 w 9525"/>
                <a:gd name="connsiteY0" fmla="*/ 8246 h 19050"/>
                <a:gd name="connsiteX1" fmla="*/ 11096 w 9525"/>
                <a:gd name="connsiteY1" fmla="*/ 10989 h 19050"/>
                <a:gd name="connsiteX2" fmla="*/ 8781 w 9525"/>
                <a:gd name="connsiteY2" fmla="*/ 824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781" y="8246"/>
                  </a:moveTo>
                  <a:cubicBezTo>
                    <a:pt x="6809" y="9636"/>
                    <a:pt x="13753" y="13799"/>
                    <a:pt x="11096" y="10989"/>
                  </a:cubicBezTo>
                  <a:cubicBezTo>
                    <a:pt x="13020" y="9913"/>
                    <a:pt x="3447" y="4979"/>
                    <a:pt x="8781" y="82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451">
              <a:extLst>
                <a:ext uri="{FF2B5EF4-FFF2-40B4-BE49-F238E27FC236}">
                  <a16:creationId xmlns:a16="http://schemas.microsoft.com/office/drawing/2014/main" id="{092ECD8A-B559-42C4-AE21-07D041E882A3}"/>
                </a:ext>
              </a:extLst>
            </p:cNvPr>
            <p:cNvSpPr/>
            <p:nvPr/>
          </p:nvSpPr>
          <p:spPr>
            <a:xfrm>
              <a:off x="1932527" y="3098072"/>
              <a:ext cx="28575" cy="19050"/>
            </a:xfrm>
            <a:custGeom>
              <a:avLst/>
              <a:gdLst>
                <a:gd name="connsiteX0" fmla="*/ 26603 w 28575"/>
                <a:gd name="connsiteY0" fmla="*/ 11620 h 19050"/>
                <a:gd name="connsiteX1" fmla="*/ 7144 w 28575"/>
                <a:gd name="connsiteY1" fmla="*/ 7144 h 19050"/>
                <a:gd name="connsiteX2" fmla="*/ 26603 w 28575"/>
                <a:gd name="connsiteY2" fmla="*/ 1162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26603" y="11620"/>
                  </a:moveTo>
                  <a:cubicBezTo>
                    <a:pt x="23822" y="9125"/>
                    <a:pt x="12154" y="7649"/>
                    <a:pt x="7144" y="7144"/>
                  </a:cubicBezTo>
                  <a:cubicBezTo>
                    <a:pt x="12973" y="8353"/>
                    <a:pt x="26460" y="14230"/>
                    <a:pt x="26603" y="11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452">
              <a:extLst>
                <a:ext uri="{FF2B5EF4-FFF2-40B4-BE49-F238E27FC236}">
                  <a16:creationId xmlns:a16="http://schemas.microsoft.com/office/drawing/2014/main" id="{F93B92AD-141C-4BB5-8888-D0104D188584}"/>
                </a:ext>
              </a:extLst>
            </p:cNvPr>
            <p:cNvSpPr/>
            <p:nvPr/>
          </p:nvSpPr>
          <p:spPr>
            <a:xfrm>
              <a:off x="1930479" y="3097840"/>
              <a:ext cx="9525" cy="9525"/>
            </a:xfrm>
            <a:custGeom>
              <a:avLst/>
              <a:gdLst>
                <a:gd name="connsiteX0" fmla="*/ 7144 w 9525"/>
                <a:gd name="connsiteY0" fmla="*/ 7158 h 9525"/>
                <a:gd name="connsiteX1" fmla="*/ 9192 w 9525"/>
                <a:gd name="connsiteY1" fmla="*/ 7377 h 9525"/>
                <a:gd name="connsiteX2" fmla="*/ 7144 w 9525"/>
                <a:gd name="connsiteY2" fmla="*/ 71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58"/>
                  </a:moveTo>
                  <a:cubicBezTo>
                    <a:pt x="7553" y="7205"/>
                    <a:pt x="8315" y="7281"/>
                    <a:pt x="9192" y="7377"/>
                  </a:cubicBezTo>
                  <a:cubicBezTo>
                    <a:pt x="8296" y="7186"/>
                    <a:pt x="7639" y="7110"/>
                    <a:pt x="7144" y="71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453">
              <a:extLst>
                <a:ext uri="{FF2B5EF4-FFF2-40B4-BE49-F238E27FC236}">
                  <a16:creationId xmlns:a16="http://schemas.microsoft.com/office/drawing/2014/main" id="{E0724BB1-5079-4061-8D91-2C0659407D80}"/>
                </a:ext>
              </a:extLst>
            </p:cNvPr>
            <p:cNvSpPr/>
            <p:nvPr/>
          </p:nvSpPr>
          <p:spPr>
            <a:xfrm>
              <a:off x="1727473" y="3109121"/>
              <a:ext cx="9525" cy="9525"/>
            </a:xfrm>
            <a:custGeom>
              <a:avLst/>
              <a:gdLst>
                <a:gd name="connsiteX0" fmla="*/ 8353 w 9525"/>
                <a:gd name="connsiteY0" fmla="*/ 7144 h 9525"/>
                <a:gd name="connsiteX1" fmla="*/ 7144 w 9525"/>
                <a:gd name="connsiteY1" fmla="*/ 8106 h 9525"/>
                <a:gd name="connsiteX2" fmla="*/ 8353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353" y="7144"/>
                  </a:moveTo>
                  <a:cubicBezTo>
                    <a:pt x="7887" y="7382"/>
                    <a:pt x="7458" y="7677"/>
                    <a:pt x="7144" y="8106"/>
                  </a:cubicBezTo>
                  <a:cubicBezTo>
                    <a:pt x="7563" y="7772"/>
                    <a:pt x="7915" y="7487"/>
                    <a:pt x="83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454">
              <a:extLst>
                <a:ext uri="{FF2B5EF4-FFF2-40B4-BE49-F238E27FC236}">
                  <a16:creationId xmlns:a16="http://schemas.microsoft.com/office/drawing/2014/main" id="{C89CDAA7-94B7-445F-989D-96CB58245EC1}"/>
                </a:ext>
              </a:extLst>
            </p:cNvPr>
            <p:cNvSpPr/>
            <p:nvPr/>
          </p:nvSpPr>
          <p:spPr>
            <a:xfrm>
              <a:off x="1728683" y="3100911"/>
              <a:ext cx="19050" cy="19050"/>
            </a:xfrm>
            <a:custGeom>
              <a:avLst/>
              <a:gdLst>
                <a:gd name="connsiteX0" fmla="*/ 11335 w 19050"/>
                <a:gd name="connsiteY0" fmla="*/ 12659 h 19050"/>
                <a:gd name="connsiteX1" fmla="*/ 21079 w 19050"/>
                <a:gd name="connsiteY1" fmla="*/ 7144 h 19050"/>
                <a:gd name="connsiteX2" fmla="*/ 7144 w 19050"/>
                <a:gd name="connsiteY2" fmla="*/ 15345 h 19050"/>
                <a:gd name="connsiteX3" fmla="*/ 11335 w 19050"/>
                <a:gd name="connsiteY3" fmla="*/ 126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1335" y="12659"/>
                  </a:moveTo>
                  <a:cubicBezTo>
                    <a:pt x="14516" y="11878"/>
                    <a:pt x="20517" y="9344"/>
                    <a:pt x="21079" y="7144"/>
                  </a:cubicBezTo>
                  <a:cubicBezTo>
                    <a:pt x="16259" y="9144"/>
                    <a:pt x="12097" y="11240"/>
                    <a:pt x="7144" y="15345"/>
                  </a:cubicBezTo>
                  <a:cubicBezTo>
                    <a:pt x="9192" y="14364"/>
                    <a:pt x="12221" y="14726"/>
                    <a:pt x="11335" y="126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455">
              <a:extLst>
                <a:ext uri="{FF2B5EF4-FFF2-40B4-BE49-F238E27FC236}">
                  <a16:creationId xmlns:a16="http://schemas.microsoft.com/office/drawing/2014/main" id="{BFC2C2B1-4C05-410A-86B3-C138EDD6574C}"/>
                </a:ext>
              </a:extLst>
            </p:cNvPr>
            <p:cNvSpPr/>
            <p:nvPr/>
          </p:nvSpPr>
          <p:spPr>
            <a:xfrm>
              <a:off x="1688863" y="3119149"/>
              <a:ext cx="9525" cy="9525"/>
            </a:xfrm>
            <a:custGeom>
              <a:avLst/>
              <a:gdLst>
                <a:gd name="connsiteX0" fmla="*/ 7721 w 9525"/>
                <a:gd name="connsiteY0" fmla="*/ 11404 h 9525"/>
                <a:gd name="connsiteX1" fmla="*/ 11140 w 9525"/>
                <a:gd name="connsiteY1" fmla="*/ 7146 h 9525"/>
                <a:gd name="connsiteX2" fmla="*/ 7721 w 9525"/>
                <a:gd name="connsiteY2" fmla="*/ 1140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21" y="11404"/>
                  </a:moveTo>
                  <a:cubicBezTo>
                    <a:pt x="9388" y="9299"/>
                    <a:pt x="12674" y="8394"/>
                    <a:pt x="11140" y="7146"/>
                  </a:cubicBezTo>
                  <a:cubicBezTo>
                    <a:pt x="9540" y="7032"/>
                    <a:pt x="5692" y="11004"/>
                    <a:pt x="7721" y="114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456">
              <a:extLst>
                <a:ext uri="{FF2B5EF4-FFF2-40B4-BE49-F238E27FC236}">
                  <a16:creationId xmlns:a16="http://schemas.microsoft.com/office/drawing/2014/main" id="{6BEB21FF-FA73-4E3F-B9F5-43B06D178848}"/>
                </a:ext>
              </a:extLst>
            </p:cNvPr>
            <p:cNvSpPr/>
            <p:nvPr/>
          </p:nvSpPr>
          <p:spPr>
            <a:xfrm>
              <a:off x="1461295" y="3364496"/>
              <a:ext cx="9525" cy="19050"/>
            </a:xfrm>
            <a:custGeom>
              <a:avLst/>
              <a:gdLst>
                <a:gd name="connsiteX0" fmla="*/ 8184 w 9525"/>
                <a:gd name="connsiteY0" fmla="*/ 7144 h 19050"/>
                <a:gd name="connsiteX1" fmla="*/ 9775 w 9525"/>
                <a:gd name="connsiteY1" fmla="*/ 14249 h 19050"/>
                <a:gd name="connsiteX2" fmla="*/ 818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184" y="7144"/>
                  </a:moveTo>
                  <a:cubicBezTo>
                    <a:pt x="6317" y="12230"/>
                    <a:pt x="7032" y="15411"/>
                    <a:pt x="9775" y="14249"/>
                  </a:cubicBezTo>
                  <a:cubicBezTo>
                    <a:pt x="10270" y="8430"/>
                    <a:pt x="8441" y="11449"/>
                    <a:pt x="81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457">
              <a:extLst>
                <a:ext uri="{FF2B5EF4-FFF2-40B4-BE49-F238E27FC236}">
                  <a16:creationId xmlns:a16="http://schemas.microsoft.com/office/drawing/2014/main" id="{2EB8F26C-8FC5-4B12-A534-369D7AE8287B}"/>
                </a:ext>
              </a:extLst>
            </p:cNvPr>
            <p:cNvSpPr/>
            <p:nvPr/>
          </p:nvSpPr>
          <p:spPr>
            <a:xfrm>
              <a:off x="1460544" y="3378346"/>
              <a:ext cx="9525" cy="9525"/>
            </a:xfrm>
            <a:custGeom>
              <a:avLst/>
              <a:gdLst>
                <a:gd name="connsiteX0" fmla="*/ 10735 w 9525"/>
                <a:gd name="connsiteY0" fmla="*/ 7144 h 9525"/>
                <a:gd name="connsiteX1" fmla="*/ 9363 w 9525"/>
                <a:gd name="connsiteY1" fmla="*/ 7744 h 9525"/>
                <a:gd name="connsiteX2" fmla="*/ 7144 w 9525"/>
                <a:gd name="connsiteY2" fmla="*/ 1103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735" y="7144"/>
                  </a:moveTo>
                  <a:lnTo>
                    <a:pt x="9363" y="7744"/>
                  </a:lnTo>
                  <a:lnTo>
                    <a:pt x="7144" y="110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458">
              <a:extLst>
                <a:ext uri="{FF2B5EF4-FFF2-40B4-BE49-F238E27FC236}">
                  <a16:creationId xmlns:a16="http://schemas.microsoft.com/office/drawing/2014/main" id="{275920F4-FD0A-4E94-80F6-A79291E8D14F}"/>
                </a:ext>
              </a:extLst>
            </p:cNvPr>
            <p:cNvSpPr/>
            <p:nvPr/>
          </p:nvSpPr>
          <p:spPr>
            <a:xfrm>
              <a:off x="1457801" y="3412131"/>
              <a:ext cx="9525" cy="9525"/>
            </a:xfrm>
            <a:custGeom>
              <a:avLst/>
              <a:gdLst>
                <a:gd name="connsiteX0" fmla="*/ 8420 w 9525"/>
                <a:gd name="connsiteY0" fmla="*/ 9315 h 9525"/>
                <a:gd name="connsiteX1" fmla="*/ 7144 w 9525"/>
                <a:gd name="connsiteY1" fmla="*/ 7144 h 9525"/>
                <a:gd name="connsiteX2" fmla="*/ 8420 w 9525"/>
                <a:gd name="connsiteY2" fmla="*/ 931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20" y="9315"/>
                  </a:moveTo>
                  <a:cubicBezTo>
                    <a:pt x="7982" y="9058"/>
                    <a:pt x="7468" y="8125"/>
                    <a:pt x="7144" y="7144"/>
                  </a:cubicBezTo>
                  <a:cubicBezTo>
                    <a:pt x="7610" y="9201"/>
                    <a:pt x="8068" y="10944"/>
                    <a:pt x="8420" y="9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459">
              <a:extLst>
                <a:ext uri="{FF2B5EF4-FFF2-40B4-BE49-F238E27FC236}">
                  <a16:creationId xmlns:a16="http://schemas.microsoft.com/office/drawing/2014/main" id="{BDB91C2D-9115-4435-91FE-3732440939C8}"/>
                </a:ext>
              </a:extLst>
            </p:cNvPr>
            <p:cNvSpPr/>
            <p:nvPr/>
          </p:nvSpPr>
          <p:spPr>
            <a:xfrm>
              <a:off x="1457592" y="3411092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363 w 9525"/>
                <a:gd name="connsiteY1" fmla="*/ 8182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210" y="7468"/>
                    <a:pt x="7296" y="7849"/>
                    <a:pt x="7363" y="8182"/>
                  </a:cubicBezTo>
                  <a:cubicBezTo>
                    <a:pt x="7287" y="7858"/>
                    <a:pt x="7210" y="7468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460">
              <a:extLst>
                <a:ext uri="{FF2B5EF4-FFF2-40B4-BE49-F238E27FC236}">
                  <a16:creationId xmlns:a16="http://schemas.microsoft.com/office/drawing/2014/main" id="{A160E23F-2934-434F-8EC1-200C93813208}"/>
                </a:ext>
              </a:extLst>
            </p:cNvPr>
            <p:cNvSpPr/>
            <p:nvPr/>
          </p:nvSpPr>
          <p:spPr>
            <a:xfrm>
              <a:off x="1456877" y="3408292"/>
              <a:ext cx="9525" cy="9525"/>
            </a:xfrm>
            <a:custGeom>
              <a:avLst/>
              <a:gdLst>
                <a:gd name="connsiteX0" fmla="*/ 8592 w 9525"/>
                <a:gd name="connsiteY0" fmla="*/ 7553 h 9525"/>
                <a:gd name="connsiteX1" fmla="*/ 7144 w 9525"/>
                <a:gd name="connsiteY1" fmla="*/ 7144 h 9525"/>
                <a:gd name="connsiteX2" fmla="*/ 7849 w 9525"/>
                <a:gd name="connsiteY2" fmla="*/ 9944 h 9525"/>
                <a:gd name="connsiteX3" fmla="*/ 8592 w 9525"/>
                <a:gd name="connsiteY3" fmla="*/ 75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8592" y="7553"/>
                  </a:moveTo>
                  <a:lnTo>
                    <a:pt x="7144" y="7144"/>
                  </a:lnTo>
                  <a:cubicBezTo>
                    <a:pt x="7382" y="7734"/>
                    <a:pt x="7610" y="8868"/>
                    <a:pt x="7849" y="9944"/>
                  </a:cubicBezTo>
                  <a:cubicBezTo>
                    <a:pt x="7715" y="8963"/>
                    <a:pt x="7858" y="7925"/>
                    <a:pt x="8592" y="75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461">
              <a:extLst>
                <a:ext uri="{FF2B5EF4-FFF2-40B4-BE49-F238E27FC236}">
                  <a16:creationId xmlns:a16="http://schemas.microsoft.com/office/drawing/2014/main" id="{D95D03DD-B5B3-4021-8229-B7FDA8547F6F}"/>
                </a:ext>
              </a:extLst>
            </p:cNvPr>
            <p:cNvSpPr/>
            <p:nvPr/>
          </p:nvSpPr>
          <p:spPr>
            <a:xfrm>
              <a:off x="1456487" y="3416241"/>
              <a:ext cx="19050" cy="19050"/>
            </a:xfrm>
            <a:custGeom>
              <a:avLst/>
              <a:gdLst>
                <a:gd name="connsiteX0" fmla="*/ 9792 w 19050"/>
                <a:gd name="connsiteY0" fmla="*/ 16121 h 19050"/>
                <a:gd name="connsiteX1" fmla="*/ 13535 w 19050"/>
                <a:gd name="connsiteY1" fmla="*/ 9072 h 19050"/>
                <a:gd name="connsiteX2" fmla="*/ 7144 w 19050"/>
                <a:gd name="connsiteY2" fmla="*/ 10368 h 19050"/>
                <a:gd name="connsiteX3" fmla="*/ 9792 w 19050"/>
                <a:gd name="connsiteY3" fmla="*/ 1612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9792" y="16121"/>
                  </a:moveTo>
                  <a:lnTo>
                    <a:pt x="13535" y="9072"/>
                  </a:lnTo>
                  <a:cubicBezTo>
                    <a:pt x="11173" y="1967"/>
                    <a:pt x="11840" y="17302"/>
                    <a:pt x="7144" y="10368"/>
                  </a:cubicBezTo>
                  <a:lnTo>
                    <a:pt x="9792" y="161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462">
              <a:extLst>
                <a:ext uri="{FF2B5EF4-FFF2-40B4-BE49-F238E27FC236}">
                  <a16:creationId xmlns:a16="http://schemas.microsoft.com/office/drawing/2014/main" id="{4E25A020-72B9-4560-ACF8-BD6A9AED3487}"/>
                </a:ext>
              </a:extLst>
            </p:cNvPr>
            <p:cNvSpPr/>
            <p:nvPr/>
          </p:nvSpPr>
          <p:spPr>
            <a:xfrm>
              <a:off x="1461867" y="3449183"/>
              <a:ext cx="28575" cy="47625"/>
            </a:xfrm>
            <a:custGeom>
              <a:avLst/>
              <a:gdLst>
                <a:gd name="connsiteX0" fmla="*/ 7154 w 28575"/>
                <a:gd name="connsiteY0" fmla="*/ 7144 h 47625"/>
                <a:gd name="connsiteX1" fmla="*/ 10402 w 28575"/>
                <a:gd name="connsiteY1" fmla="*/ 26756 h 47625"/>
                <a:gd name="connsiteX2" fmla="*/ 22994 w 28575"/>
                <a:gd name="connsiteY2" fmla="*/ 41500 h 47625"/>
                <a:gd name="connsiteX3" fmla="*/ 11955 w 28575"/>
                <a:gd name="connsiteY3" fmla="*/ 15288 h 47625"/>
                <a:gd name="connsiteX4" fmla="*/ 7154 w 28575"/>
                <a:gd name="connsiteY4" fmla="*/ 71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47625">
                  <a:moveTo>
                    <a:pt x="7154" y="7144"/>
                  </a:moveTo>
                  <a:cubicBezTo>
                    <a:pt x="6821" y="13906"/>
                    <a:pt x="14603" y="22327"/>
                    <a:pt x="10402" y="26756"/>
                  </a:cubicBezTo>
                  <a:cubicBezTo>
                    <a:pt x="15860" y="44644"/>
                    <a:pt x="17394" y="21298"/>
                    <a:pt x="22994" y="41500"/>
                  </a:cubicBezTo>
                  <a:cubicBezTo>
                    <a:pt x="21842" y="21746"/>
                    <a:pt x="12126" y="33299"/>
                    <a:pt x="11955" y="15288"/>
                  </a:cubicBezTo>
                  <a:cubicBezTo>
                    <a:pt x="10278" y="24241"/>
                    <a:pt x="8726" y="9896"/>
                    <a:pt x="71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463">
              <a:extLst>
                <a:ext uri="{FF2B5EF4-FFF2-40B4-BE49-F238E27FC236}">
                  <a16:creationId xmlns:a16="http://schemas.microsoft.com/office/drawing/2014/main" id="{13BB2B0C-7BE5-46F0-898D-2D5D2DFF2952}"/>
                </a:ext>
              </a:extLst>
            </p:cNvPr>
            <p:cNvSpPr/>
            <p:nvPr/>
          </p:nvSpPr>
          <p:spPr>
            <a:xfrm>
              <a:off x="1467957" y="3445146"/>
              <a:ext cx="9525" cy="19050"/>
            </a:xfrm>
            <a:custGeom>
              <a:avLst/>
              <a:gdLst>
                <a:gd name="connsiteX0" fmla="*/ 8675 w 9525"/>
                <a:gd name="connsiteY0" fmla="*/ 7200 h 19050"/>
                <a:gd name="connsiteX1" fmla="*/ 9103 w 9525"/>
                <a:gd name="connsiteY1" fmla="*/ 16934 h 19050"/>
                <a:gd name="connsiteX2" fmla="*/ 8675 w 9525"/>
                <a:gd name="connsiteY2" fmla="*/ 720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675" y="7200"/>
                  </a:moveTo>
                  <a:cubicBezTo>
                    <a:pt x="6112" y="6390"/>
                    <a:pt x="7122" y="14610"/>
                    <a:pt x="9103" y="16934"/>
                  </a:cubicBezTo>
                  <a:cubicBezTo>
                    <a:pt x="9008" y="14515"/>
                    <a:pt x="11761" y="10086"/>
                    <a:pt x="8675" y="7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464">
              <a:extLst>
                <a:ext uri="{FF2B5EF4-FFF2-40B4-BE49-F238E27FC236}">
                  <a16:creationId xmlns:a16="http://schemas.microsoft.com/office/drawing/2014/main" id="{0044E77F-64C6-4141-8D46-2A36BB9A9641}"/>
                </a:ext>
              </a:extLst>
            </p:cNvPr>
            <p:cNvSpPr/>
            <p:nvPr/>
          </p:nvSpPr>
          <p:spPr>
            <a:xfrm>
              <a:off x="1469393" y="3484835"/>
              <a:ext cx="9525" cy="19050"/>
            </a:xfrm>
            <a:custGeom>
              <a:avLst/>
              <a:gdLst>
                <a:gd name="connsiteX0" fmla="*/ 7553 w 9525"/>
                <a:gd name="connsiteY0" fmla="*/ 7144 h 19050"/>
                <a:gd name="connsiteX1" fmla="*/ 7144 w 9525"/>
                <a:gd name="connsiteY1" fmla="*/ 13078 h 19050"/>
                <a:gd name="connsiteX2" fmla="*/ 9030 w 9525"/>
                <a:gd name="connsiteY2" fmla="*/ 141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53" y="7144"/>
                  </a:moveTo>
                  <a:lnTo>
                    <a:pt x="7144" y="13078"/>
                  </a:lnTo>
                  <a:lnTo>
                    <a:pt x="9030" y="141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465">
              <a:extLst>
                <a:ext uri="{FF2B5EF4-FFF2-40B4-BE49-F238E27FC236}">
                  <a16:creationId xmlns:a16="http://schemas.microsoft.com/office/drawing/2014/main" id="{88B3A4F3-D51E-4EC7-A97A-50D91596A575}"/>
                </a:ext>
              </a:extLst>
            </p:cNvPr>
            <p:cNvSpPr/>
            <p:nvPr/>
          </p:nvSpPr>
          <p:spPr>
            <a:xfrm>
              <a:off x="1470127" y="3501323"/>
              <a:ext cx="9525" cy="19050"/>
            </a:xfrm>
            <a:custGeom>
              <a:avLst/>
              <a:gdLst>
                <a:gd name="connsiteX0" fmla="*/ 11249 w 9525"/>
                <a:gd name="connsiteY0" fmla="*/ 11821 h 19050"/>
                <a:gd name="connsiteX1" fmla="*/ 7144 w 9525"/>
                <a:gd name="connsiteY1" fmla="*/ 7144 h 19050"/>
                <a:gd name="connsiteX2" fmla="*/ 11249 w 9525"/>
                <a:gd name="connsiteY2" fmla="*/ 1182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11249" y="11821"/>
                  </a:moveTo>
                  <a:lnTo>
                    <a:pt x="7144" y="7144"/>
                  </a:lnTo>
                  <a:cubicBezTo>
                    <a:pt x="8668" y="8658"/>
                    <a:pt x="10544" y="16802"/>
                    <a:pt x="11249" y="118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466">
              <a:extLst>
                <a:ext uri="{FF2B5EF4-FFF2-40B4-BE49-F238E27FC236}">
                  <a16:creationId xmlns:a16="http://schemas.microsoft.com/office/drawing/2014/main" id="{009C6F34-C21D-4B19-857D-248D0EEED7B6}"/>
                </a:ext>
              </a:extLst>
            </p:cNvPr>
            <p:cNvSpPr/>
            <p:nvPr/>
          </p:nvSpPr>
          <p:spPr>
            <a:xfrm>
              <a:off x="1480147" y="3533441"/>
              <a:ext cx="19050" cy="19050"/>
            </a:xfrm>
            <a:custGeom>
              <a:avLst/>
              <a:gdLst>
                <a:gd name="connsiteX0" fmla="*/ 7144 w 19050"/>
                <a:gd name="connsiteY0" fmla="*/ 9563 h 19050"/>
                <a:gd name="connsiteX1" fmla="*/ 10639 w 19050"/>
                <a:gd name="connsiteY1" fmla="*/ 7144 h 19050"/>
                <a:gd name="connsiteX2" fmla="*/ 11268 w 19050"/>
                <a:gd name="connsiteY2" fmla="*/ 9592 h 19050"/>
                <a:gd name="connsiteX3" fmla="*/ 7144 w 19050"/>
                <a:gd name="connsiteY3" fmla="*/ 956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7144" y="9563"/>
                  </a:moveTo>
                  <a:cubicBezTo>
                    <a:pt x="8077" y="14878"/>
                    <a:pt x="15754" y="16983"/>
                    <a:pt x="10639" y="7144"/>
                  </a:cubicBezTo>
                  <a:lnTo>
                    <a:pt x="11268" y="9592"/>
                  </a:lnTo>
                  <a:cubicBezTo>
                    <a:pt x="10106" y="9306"/>
                    <a:pt x="10020" y="15735"/>
                    <a:pt x="7144" y="95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467">
              <a:extLst>
                <a:ext uri="{FF2B5EF4-FFF2-40B4-BE49-F238E27FC236}">
                  <a16:creationId xmlns:a16="http://schemas.microsoft.com/office/drawing/2014/main" id="{B15FF659-ECD4-42DF-8E7A-1A9E045D120D}"/>
                </a:ext>
              </a:extLst>
            </p:cNvPr>
            <p:cNvSpPr/>
            <p:nvPr/>
          </p:nvSpPr>
          <p:spPr>
            <a:xfrm>
              <a:off x="1513723" y="3588760"/>
              <a:ext cx="19050" cy="19050"/>
            </a:xfrm>
            <a:custGeom>
              <a:avLst/>
              <a:gdLst>
                <a:gd name="connsiteX0" fmla="*/ 12516 w 19050"/>
                <a:gd name="connsiteY0" fmla="*/ 12395 h 19050"/>
                <a:gd name="connsiteX1" fmla="*/ 7144 w 19050"/>
                <a:gd name="connsiteY1" fmla="*/ 7442 h 19050"/>
                <a:gd name="connsiteX2" fmla="*/ 13316 w 19050"/>
                <a:gd name="connsiteY2" fmla="*/ 15081 h 19050"/>
                <a:gd name="connsiteX3" fmla="*/ 12516 w 19050"/>
                <a:gd name="connsiteY3" fmla="*/ 1239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2516" y="12395"/>
                  </a:moveTo>
                  <a:cubicBezTo>
                    <a:pt x="10801" y="9309"/>
                    <a:pt x="7925" y="6146"/>
                    <a:pt x="7144" y="7442"/>
                  </a:cubicBezTo>
                  <a:lnTo>
                    <a:pt x="13316" y="15081"/>
                  </a:lnTo>
                  <a:lnTo>
                    <a:pt x="12516" y="123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468">
              <a:extLst>
                <a:ext uri="{FF2B5EF4-FFF2-40B4-BE49-F238E27FC236}">
                  <a16:creationId xmlns:a16="http://schemas.microsoft.com/office/drawing/2014/main" id="{FE9618F5-254B-4336-A00D-0627755D86EA}"/>
                </a:ext>
              </a:extLst>
            </p:cNvPr>
            <p:cNvSpPr/>
            <p:nvPr/>
          </p:nvSpPr>
          <p:spPr>
            <a:xfrm>
              <a:off x="1525210" y="3571532"/>
              <a:ext cx="19050" cy="19050"/>
            </a:xfrm>
            <a:custGeom>
              <a:avLst/>
              <a:gdLst>
                <a:gd name="connsiteX0" fmla="*/ 13840 w 19050"/>
                <a:gd name="connsiteY0" fmla="*/ 20364 h 19050"/>
                <a:gd name="connsiteX1" fmla="*/ 7144 w 19050"/>
                <a:gd name="connsiteY1" fmla="*/ 7144 h 19050"/>
                <a:gd name="connsiteX2" fmla="*/ 13840 w 19050"/>
                <a:gd name="connsiteY2" fmla="*/ 203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3840" y="20364"/>
                  </a:moveTo>
                  <a:cubicBezTo>
                    <a:pt x="15688" y="15688"/>
                    <a:pt x="8925" y="13192"/>
                    <a:pt x="7144" y="7144"/>
                  </a:cubicBezTo>
                  <a:cubicBezTo>
                    <a:pt x="9811" y="13611"/>
                    <a:pt x="9115" y="13068"/>
                    <a:pt x="13840" y="203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469">
              <a:extLst>
                <a:ext uri="{FF2B5EF4-FFF2-40B4-BE49-F238E27FC236}">
                  <a16:creationId xmlns:a16="http://schemas.microsoft.com/office/drawing/2014/main" id="{BD6DDEBB-6C15-42BB-92F0-8884FB24091E}"/>
                </a:ext>
              </a:extLst>
            </p:cNvPr>
            <p:cNvSpPr/>
            <p:nvPr/>
          </p:nvSpPr>
          <p:spPr>
            <a:xfrm>
              <a:off x="1514806" y="3598764"/>
              <a:ext cx="19050" cy="19050"/>
            </a:xfrm>
            <a:custGeom>
              <a:avLst/>
              <a:gdLst>
                <a:gd name="connsiteX0" fmla="*/ 12461 w 19050"/>
                <a:gd name="connsiteY0" fmla="*/ 14859 h 19050"/>
                <a:gd name="connsiteX1" fmla="*/ 7394 w 19050"/>
                <a:gd name="connsiteY1" fmla="*/ 7144 h 19050"/>
                <a:gd name="connsiteX2" fmla="*/ 12461 w 19050"/>
                <a:gd name="connsiteY2" fmla="*/ 14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461" y="14859"/>
                  </a:moveTo>
                  <a:cubicBezTo>
                    <a:pt x="9709" y="13468"/>
                    <a:pt x="8451" y="9382"/>
                    <a:pt x="7394" y="7144"/>
                  </a:cubicBezTo>
                  <a:cubicBezTo>
                    <a:pt x="6099" y="9335"/>
                    <a:pt x="10137" y="14859"/>
                    <a:pt x="12461" y="14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470">
              <a:extLst>
                <a:ext uri="{FF2B5EF4-FFF2-40B4-BE49-F238E27FC236}">
                  <a16:creationId xmlns:a16="http://schemas.microsoft.com/office/drawing/2014/main" id="{28EA0B1E-759A-48CA-AFBF-6E6992376B35}"/>
                </a:ext>
              </a:extLst>
            </p:cNvPr>
            <p:cNvSpPr/>
            <p:nvPr/>
          </p:nvSpPr>
          <p:spPr>
            <a:xfrm>
              <a:off x="1519037" y="3610546"/>
              <a:ext cx="38100" cy="38100"/>
            </a:xfrm>
            <a:custGeom>
              <a:avLst/>
              <a:gdLst>
                <a:gd name="connsiteX0" fmla="*/ 18002 w 38100"/>
                <a:gd name="connsiteY0" fmla="*/ 15335 h 38100"/>
                <a:gd name="connsiteX1" fmla="*/ 16345 w 38100"/>
                <a:gd name="connsiteY1" fmla="*/ 18612 h 38100"/>
                <a:gd name="connsiteX2" fmla="*/ 27699 w 38100"/>
                <a:gd name="connsiteY2" fmla="*/ 32747 h 38100"/>
                <a:gd name="connsiteX3" fmla="*/ 33309 w 38100"/>
                <a:gd name="connsiteY3" fmla="*/ 26537 h 38100"/>
                <a:gd name="connsiteX4" fmla="*/ 17859 w 38100"/>
                <a:gd name="connsiteY4" fmla="*/ 11001 h 38100"/>
                <a:gd name="connsiteX5" fmla="*/ 12411 w 38100"/>
                <a:gd name="connsiteY5" fmla="*/ 9182 h 38100"/>
                <a:gd name="connsiteX6" fmla="*/ 7144 w 38100"/>
                <a:gd name="connsiteY6" fmla="*/ 7144 h 38100"/>
                <a:gd name="connsiteX7" fmla="*/ 18002 w 38100"/>
                <a:gd name="connsiteY7" fmla="*/ 1533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38100">
                  <a:moveTo>
                    <a:pt x="18002" y="15335"/>
                  </a:moveTo>
                  <a:cubicBezTo>
                    <a:pt x="18612" y="18821"/>
                    <a:pt x="15773" y="16040"/>
                    <a:pt x="16345" y="18612"/>
                  </a:cubicBezTo>
                  <a:cubicBezTo>
                    <a:pt x="19031" y="25203"/>
                    <a:pt x="23632" y="30956"/>
                    <a:pt x="27699" y="32747"/>
                  </a:cubicBezTo>
                  <a:cubicBezTo>
                    <a:pt x="27918" y="30242"/>
                    <a:pt x="30070" y="25508"/>
                    <a:pt x="33309" y="26537"/>
                  </a:cubicBezTo>
                  <a:cubicBezTo>
                    <a:pt x="25784" y="18812"/>
                    <a:pt x="16431" y="18479"/>
                    <a:pt x="17859" y="11001"/>
                  </a:cubicBezTo>
                  <a:cubicBezTo>
                    <a:pt x="17859" y="11001"/>
                    <a:pt x="14973" y="10230"/>
                    <a:pt x="12411" y="9182"/>
                  </a:cubicBezTo>
                  <a:cubicBezTo>
                    <a:pt x="9773" y="8163"/>
                    <a:pt x="7144" y="7144"/>
                    <a:pt x="7144" y="7144"/>
                  </a:cubicBezTo>
                  <a:cubicBezTo>
                    <a:pt x="10811" y="15354"/>
                    <a:pt x="14792" y="10173"/>
                    <a:pt x="18002" y="15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471">
              <a:extLst>
                <a:ext uri="{FF2B5EF4-FFF2-40B4-BE49-F238E27FC236}">
                  <a16:creationId xmlns:a16="http://schemas.microsoft.com/office/drawing/2014/main" id="{4DB8F4BE-2122-496F-892E-3EEB10FFB8BF}"/>
                </a:ext>
              </a:extLst>
            </p:cNvPr>
            <p:cNvSpPr/>
            <p:nvPr/>
          </p:nvSpPr>
          <p:spPr>
            <a:xfrm>
              <a:off x="1528972" y="3593315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8153 w 19050"/>
                <a:gd name="connsiteY1" fmla="*/ 13221 h 19050"/>
                <a:gd name="connsiteX2" fmla="*/ 14183 w 19050"/>
                <a:gd name="connsiteY2" fmla="*/ 16669 h 19050"/>
                <a:gd name="connsiteX3" fmla="*/ 7144 w 19050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lnTo>
                    <a:pt x="8153" y="13221"/>
                  </a:lnTo>
                  <a:cubicBezTo>
                    <a:pt x="9449" y="11049"/>
                    <a:pt x="12011" y="14516"/>
                    <a:pt x="14183" y="16669"/>
                  </a:cubicBezTo>
                  <a:cubicBezTo>
                    <a:pt x="17602" y="12649"/>
                    <a:pt x="9096" y="9792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472">
              <a:extLst>
                <a:ext uri="{FF2B5EF4-FFF2-40B4-BE49-F238E27FC236}">
                  <a16:creationId xmlns:a16="http://schemas.microsoft.com/office/drawing/2014/main" id="{47754293-71CF-4DDC-95A8-5A021A59AA4F}"/>
                </a:ext>
              </a:extLst>
            </p:cNvPr>
            <p:cNvSpPr/>
            <p:nvPr/>
          </p:nvSpPr>
          <p:spPr>
            <a:xfrm>
              <a:off x="1570802" y="3663314"/>
              <a:ext cx="19050" cy="19050"/>
            </a:xfrm>
            <a:custGeom>
              <a:avLst/>
              <a:gdLst>
                <a:gd name="connsiteX0" fmla="*/ 7147 w 19050"/>
                <a:gd name="connsiteY0" fmla="*/ 7144 h 19050"/>
                <a:gd name="connsiteX1" fmla="*/ 16863 w 19050"/>
                <a:gd name="connsiteY1" fmla="*/ 14830 h 19050"/>
                <a:gd name="connsiteX2" fmla="*/ 14101 w 19050"/>
                <a:gd name="connsiteY2" fmla="*/ 11935 h 19050"/>
                <a:gd name="connsiteX3" fmla="*/ 10529 w 19050"/>
                <a:gd name="connsiteY3" fmla="*/ 9649 h 19050"/>
                <a:gd name="connsiteX4" fmla="*/ 7147 w 190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7147" y="7144"/>
                  </a:moveTo>
                  <a:cubicBezTo>
                    <a:pt x="6928" y="7382"/>
                    <a:pt x="16863" y="14830"/>
                    <a:pt x="16863" y="14830"/>
                  </a:cubicBezTo>
                  <a:lnTo>
                    <a:pt x="14101" y="11935"/>
                  </a:lnTo>
                  <a:cubicBezTo>
                    <a:pt x="14101" y="11935"/>
                    <a:pt x="12310" y="10792"/>
                    <a:pt x="10529" y="9649"/>
                  </a:cubicBezTo>
                  <a:cubicBezTo>
                    <a:pt x="8757" y="8487"/>
                    <a:pt x="7147" y="7144"/>
                    <a:pt x="714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473">
              <a:extLst>
                <a:ext uri="{FF2B5EF4-FFF2-40B4-BE49-F238E27FC236}">
                  <a16:creationId xmlns:a16="http://schemas.microsoft.com/office/drawing/2014/main" id="{5F822ED7-35DD-4298-BB4D-67F4DD41F5A0}"/>
                </a:ext>
              </a:extLst>
            </p:cNvPr>
            <p:cNvSpPr/>
            <p:nvPr/>
          </p:nvSpPr>
          <p:spPr>
            <a:xfrm>
              <a:off x="1574549" y="3670020"/>
              <a:ext cx="19050" cy="19050"/>
            </a:xfrm>
            <a:custGeom>
              <a:avLst/>
              <a:gdLst>
                <a:gd name="connsiteX0" fmla="*/ 7915 w 19050"/>
                <a:gd name="connsiteY0" fmla="*/ 7144 h 19050"/>
                <a:gd name="connsiteX1" fmla="*/ 7144 w 19050"/>
                <a:gd name="connsiteY1" fmla="*/ 8401 h 19050"/>
                <a:gd name="connsiteX2" fmla="*/ 15992 w 19050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7915" y="7144"/>
                  </a:moveTo>
                  <a:lnTo>
                    <a:pt x="7144" y="8401"/>
                  </a:lnTo>
                  <a:lnTo>
                    <a:pt x="15992" y="12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474">
              <a:extLst>
                <a:ext uri="{FF2B5EF4-FFF2-40B4-BE49-F238E27FC236}">
                  <a16:creationId xmlns:a16="http://schemas.microsoft.com/office/drawing/2014/main" id="{9EDBC304-8524-40BE-9618-A62EDBB44636}"/>
                </a:ext>
              </a:extLst>
            </p:cNvPr>
            <p:cNvSpPr/>
            <p:nvPr/>
          </p:nvSpPr>
          <p:spPr>
            <a:xfrm>
              <a:off x="1576549" y="3674859"/>
              <a:ext cx="19050" cy="19050"/>
            </a:xfrm>
            <a:custGeom>
              <a:avLst/>
              <a:gdLst>
                <a:gd name="connsiteX0" fmla="*/ 14373 w 19050"/>
                <a:gd name="connsiteY0" fmla="*/ 12316 h 19050"/>
                <a:gd name="connsiteX1" fmla="*/ 13430 w 19050"/>
                <a:gd name="connsiteY1" fmla="*/ 11154 h 19050"/>
                <a:gd name="connsiteX2" fmla="*/ 7144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4373" y="12316"/>
                  </a:moveTo>
                  <a:lnTo>
                    <a:pt x="13430" y="1115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475">
              <a:extLst>
                <a:ext uri="{FF2B5EF4-FFF2-40B4-BE49-F238E27FC236}">
                  <a16:creationId xmlns:a16="http://schemas.microsoft.com/office/drawing/2014/main" id="{727E3DDE-8C15-4E18-B510-649014D0CD57}"/>
                </a:ext>
              </a:extLst>
            </p:cNvPr>
            <p:cNvSpPr/>
            <p:nvPr/>
          </p:nvSpPr>
          <p:spPr>
            <a:xfrm>
              <a:off x="1594809" y="3689296"/>
              <a:ext cx="19050" cy="19050"/>
            </a:xfrm>
            <a:custGeom>
              <a:avLst/>
              <a:gdLst>
                <a:gd name="connsiteX0" fmla="*/ 15250 w 19050"/>
                <a:gd name="connsiteY0" fmla="*/ 15491 h 19050"/>
                <a:gd name="connsiteX1" fmla="*/ 14726 w 19050"/>
                <a:gd name="connsiteY1" fmla="*/ 12462 h 19050"/>
                <a:gd name="connsiteX2" fmla="*/ 7144 w 19050"/>
                <a:gd name="connsiteY2" fmla="*/ 7756 h 19050"/>
                <a:gd name="connsiteX3" fmla="*/ 15250 w 19050"/>
                <a:gd name="connsiteY3" fmla="*/ 1549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5250" y="15491"/>
                  </a:moveTo>
                  <a:lnTo>
                    <a:pt x="14726" y="12462"/>
                  </a:lnTo>
                  <a:cubicBezTo>
                    <a:pt x="11763" y="11109"/>
                    <a:pt x="8449" y="5261"/>
                    <a:pt x="7144" y="7756"/>
                  </a:cubicBezTo>
                  <a:cubicBezTo>
                    <a:pt x="9658" y="9033"/>
                    <a:pt x="14849" y="12976"/>
                    <a:pt x="15250" y="154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476">
              <a:extLst>
                <a:ext uri="{FF2B5EF4-FFF2-40B4-BE49-F238E27FC236}">
                  <a16:creationId xmlns:a16="http://schemas.microsoft.com/office/drawing/2014/main" id="{3B0D58B0-BEF8-4D88-9DB5-5DD403DBD96C}"/>
                </a:ext>
              </a:extLst>
            </p:cNvPr>
            <p:cNvSpPr/>
            <p:nvPr/>
          </p:nvSpPr>
          <p:spPr>
            <a:xfrm>
              <a:off x="1697169" y="3693804"/>
              <a:ext cx="9525" cy="9525"/>
            </a:xfrm>
            <a:custGeom>
              <a:avLst/>
              <a:gdLst>
                <a:gd name="connsiteX0" fmla="*/ 8882 w 9525"/>
                <a:gd name="connsiteY0" fmla="*/ 7144 h 9525"/>
                <a:gd name="connsiteX1" fmla="*/ 7596 w 9525"/>
                <a:gd name="connsiteY1" fmla="*/ 10849 h 9525"/>
                <a:gd name="connsiteX2" fmla="*/ 11864 w 9525"/>
                <a:gd name="connsiteY2" fmla="*/ 8915 h 9525"/>
                <a:gd name="connsiteX3" fmla="*/ 8882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8882" y="7144"/>
                  </a:moveTo>
                  <a:cubicBezTo>
                    <a:pt x="6549" y="7572"/>
                    <a:pt x="7063" y="9192"/>
                    <a:pt x="7596" y="10849"/>
                  </a:cubicBezTo>
                  <a:lnTo>
                    <a:pt x="11864" y="8915"/>
                  </a:lnTo>
                  <a:cubicBezTo>
                    <a:pt x="10968" y="8687"/>
                    <a:pt x="9197" y="8220"/>
                    <a:pt x="888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477">
              <a:extLst>
                <a:ext uri="{FF2B5EF4-FFF2-40B4-BE49-F238E27FC236}">
                  <a16:creationId xmlns:a16="http://schemas.microsoft.com/office/drawing/2014/main" id="{99D55730-6054-4A38-B060-07D0E59F6E45}"/>
                </a:ext>
              </a:extLst>
            </p:cNvPr>
            <p:cNvSpPr/>
            <p:nvPr/>
          </p:nvSpPr>
          <p:spPr>
            <a:xfrm>
              <a:off x="1699050" y="3699414"/>
              <a:ext cx="28575" cy="19050"/>
            </a:xfrm>
            <a:custGeom>
              <a:avLst/>
              <a:gdLst>
                <a:gd name="connsiteX0" fmla="*/ 16440 w 28575"/>
                <a:gd name="connsiteY0" fmla="*/ 12344 h 19050"/>
                <a:gd name="connsiteX1" fmla="*/ 25498 w 28575"/>
                <a:gd name="connsiteY1" fmla="*/ 11259 h 19050"/>
                <a:gd name="connsiteX2" fmla="*/ 7144 w 28575"/>
                <a:gd name="connsiteY2" fmla="*/ 7144 h 19050"/>
                <a:gd name="connsiteX3" fmla="*/ 18793 w 28575"/>
                <a:gd name="connsiteY3" fmla="*/ 11716 h 19050"/>
                <a:gd name="connsiteX4" fmla="*/ 16440 w 28575"/>
                <a:gd name="connsiteY4" fmla="*/ 123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19050">
                  <a:moveTo>
                    <a:pt x="16440" y="12344"/>
                  </a:moveTo>
                  <a:lnTo>
                    <a:pt x="25498" y="11259"/>
                  </a:lnTo>
                  <a:cubicBezTo>
                    <a:pt x="17107" y="7601"/>
                    <a:pt x="14640" y="10211"/>
                    <a:pt x="7144" y="7144"/>
                  </a:cubicBezTo>
                  <a:cubicBezTo>
                    <a:pt x="9735" y="9782"/>
                    <a:pt x="15097" y="9411"/>
                    <a:pt x="18793" y="11716"/>
                  </a:cubicBezTo>
                  <a:lnTo>
                    <a:pt x="16440" y="123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478">
              <a:extLst>
                <a:ext uri="{FF2B5EF4-FFF2-40B4-BE49-F238E27FC236}">
                  <a16:creationId xmlns:a16="http://schemas.microsoft.com/office/drawing/2014/main" id="{27CDAEB6-6991-433C-A481-5CAAA946AC41}"/>
                </a:ext>
              </a:extLst>
            </p:cNvPr>
            <p:cNvSpPr/>
            <p:nvPr/>
          </p:nvSpPr>
          <p:spPr>
            <a:xfrm>
              <a:off x="1862547" y="3725248"/>
              <a:ext cx="38100" cy="19050"/>
            </a:xfrm>
            <a:custGeom>
              <a:avLst/>
              <a:gdLst>
                <a:gd name="connsiteX0" fmla="*/ 11678 w 38100"/>
                <a:gd name="connsiteY0" fmla="*/ 11971 h 19050"/>
                <a:gd name="connsiteX1" fmla="*/ 7144 w 38100"/>
                <a:gd name="connsiteY1" fmla="*/ 16467 h 19050"/>
                <a:gd name="connsiteX2" fmla="*/ 31871 w 38100"/>
                <a:gd name="connsiteY2" fmla="*/ 11438 h 19050"/>
                <a:gd name="connsiteX3" fmla="*/ 33014 w 38100"/>
                <a:gd name="connsiteY3" fmla="*/ 7390 h 19050"/>
                <a:gd name="connsiteX4" fmla="*/ 22803 w 38100"/>
                <a:gd name="connsiteY4" fmla="*/ 10552 h 19050"/>
                <a:gd name="connsiteX5" fmla="*/ 24108 w 38100"/>
                <a:gd name="connsiteY5" fmla="*/ 8523 h 19050"/>
                <a:gd name="connsiteX6" fmla="*/ 11678 w 38100"/>
                <a:gd name="connsiteY6" fmla="*/ 1197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9050">
                  <a:moveTo>
                    <a:pt x="11678" y="11971"/>
                  </a:moveTo>
                  <a:cubicBezTo>
                    <a:pt x="11220" y="14610"/>
                    <a:pt x="13068" y="14295"/>
                    <a:pt x="7144" y="16467"/>
                  </a:cubicBezTo>
                  <a:cubicBezTo>
                    <a:pt x="15326" y="14019"/>
                    <a:pt x="22431" y="13162"/>
                    <a:pt x="31871" y="11438"/>
                  </a:cubicBezTo>
                  <a:cubicBezTo>
                    <a:pt x="30004" y="10037"/>
                    <a:pt x="36490" y="6132"/>
                    <a:pt x="33014" y="7390"/>
                  </a:cubicBezTo>
                  <a:lnTo>
                    <a:pt x="22803" y="10552"/>
                  </a:lnTo>
                  <a:lnTo>
                    <a:pt x="24108" y="8523"/>
                  </a:lnTo>
                  <a:cubicBezTo>
                    <a:pt x="16516" y="7637"/>
                    <a:pt x="19717" y="12181"/>
                    <a:pt x="11678" y="119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479">
              <a:extLst>
                <a:ext uri="{FF2B5EF4-FFF2-40B4-BE49-F238E27FC236}">
                  <a16:creationId xmlns:a16="http://schemas.microsoft.com/office/drawing/2014/main" id="{D139CB84-132E-4410-A234-90F24CEF3780}"/>
                </a:ext>
              </a:extLst>
            </p:cNvPr>
            <p:cNvSpPr/>
            <p:nvPr/>
          </p:nvSpPr>
          <p:spPr>
            <a:xfrm>
              <a:off x="2179672" y="3455062"/>
              <a:ext cx="9525" cy="9525"/>
            </a:xfrm>
            <a:custGeom>
              <a:avLst/>
              <a:gdLst>
                <a:gd name="connsiteX0" fmla="*/ 7144 w 9525"/>
                <a:gd name="connsiteY0" fmla="*/ 10924 h 9525"/>
                <a:gd name="connsiteX1" fmla="*/ 10973 w 9525"/>
                <a:gd name="connsiteY1" fmla="*/ 9742 h 9525"/>
                <a:gd name="connsiteX2" fmla="*/ 7144 w 9525"/>
                <a:gd name="connsiteY2" fmla="*/ 1092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924"/>
                  </a:moveTo>
                  <a:cubicBezTo>
                    <a:pt x="8249" y="12171"/>
                    <a:pt x="9611" y="10971"/>
                    <a:pt x="10973" y="9742"/>
                  </a:cubicBezTo>
                  <a:cubicBezTo>
                    <a:pt x="10601" y="2703"/>
                    <a:pt x="7210" y="12352"/>
                    <a:pt x="7144" y="10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30" name="图片 129">
            <a:extLst>
              <a:ext uri="{FF2B5EF4-FFF2-40B4-BE49-F238E27FC236}">
                <a16:creationId xmlns:a16="http://schemas.microsoft.com/office/drawing/2014/main" id="{46925E2C-A55A-4AE6-B8A6-BD3C8AF73E0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354565">
            <a:off x="6448756" y="147581"/>
            <a:ext cx="1590675" cy="1057275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9151016A-1F9D-484F-9E05-D30E914AF68C}"/>
              </a:ext>
            </a:extLst>
          </p:cNvPr>
          <p:cNvSpPr txBox="1"/>
          <p:nvPr/>
        </p:nvSpPr>
        <p:spPr>
          <a:xfrm>
            <a:off x="5420765" y="378629"/>
            <a:ext cx="13452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cs typeface="+mn-ea"/>
                <a:sym typeface="+mn-lt"/>
              </a:rPr>
              <a:t>目录</a:t>
            </a:r>
            <a:endParaRPr lang="en-US" altLang="zh-CN" sz="4400" b="1" dirty="0">
              <a:cs typeface="+mn-ea"/>
              <a:sym typeface="+mn-lt"/>
            </a:endParaRP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CDD4DCBD-0BDD-4FAA-92DF-41E06F0C6356}"/>
              </a:ext>
            </a:extLst>
          </p:cNvPr>
          <p:cNvSpPr>
            <a:spLocks/>
          </p:cNvSpPr>
          <p:nvPr/>
        </p:nvSpPr>
        <p:spPr bwMode="auto">
          <a:xfrm>
            <a:off x="6628150" y="962461"/>
            <a:ext cx="602528" cy="648876"/>
          </a:xfrm>
          <a:custGeom>
            <a:avLst/>
            <a:gdLst>
              <a:gd name="connsiteX0" fmla="*/ 290512 w 371475"/>
              <a:gd name="connsiteY0" fmla="*/ 396875 h 400050"/>
              <a:gd name="connsiteX1" fmla="*/ 292100 w 371475"/>
              <a:gd name="connsiteY1" fmla="*/ 400050 h 400050"/>
              <a:gd name="connsiteX2" fmla="*/ 290512 w 371475"/>
              <a:gd name="connsiteY2" fmla="*/ 400050 h 400050"/>
              <a:gd name="connsiteX3" fmla="*/ 293688 w 371475"/>
              <a:gd name="connsiteY3" fmla="*/ 396081 h 400050"/>
              <a:gd name="connsiteX4" fmla="*/ 296863 w 371475"/>
              <a:gd name="connsiteY4" fmla="*/ 400050 h 400050"/>
              <a:gd name="connsiteX5" fmla="*/ 293688 w 371475"/>
              <a:gd name="connsiteY5" fmla="*/ 396875 h 400050"/>
              <a:gd name="connsiteX6" fmla="*/ 285750 w 371475"/>
              <a:gd name="connsiteY6" fmla="*/ 392113 h 400050"/>
              <a:gd name="connsiteX7" fmla="*/ 287338 w 371475"/>
              <a:gd name="connsiteY7" fmla="*/ 392113 h 400050"/>
              <a:gd name="connsiteX8" fmla="*/ 287338 w 371475"/>
              <a:gd name="connsiteY8" fmla="*/ 395288 h 400050"/>
              <a:gd name="connsiteX9" fmla="*/ 289152 w 371475"/>
              <a:gd name="connsiteY9" fmla="*/ 389844 h 400050"/>
              <a:gd name="connsiteX10" fmla="*/ 290513 w 371475"/>
              <a:gd name="connsiteY10" fmla="*/ 390525 h 400050"/>
              <a:gd name="connsiteX11" fmla="*/ 293688 w 371475"/>
              <a:gd name="connsiteY11" fmla="*/ 395287 h 400050"/>
              <a:gd name="connsiteX12" fmla="*/ 293688 w 371475"/>
              <a:gd name="connsiteY12" fmla="*/ 396081 h 400050"/>
              <a:gd name="connsiteX13" fmla="*/ 290513 w 371475"/>
              <a:gd name="connsiteY13" fmla="*/ 392112 h 400050"/>
              <a:gd name="connsiteX14" fmla="*/ 285750 w 371475"/>
              <a:gd name="connsiteY14" fmla="*/ 384175 h 400050"/>
              <a:gd name="connsiteX15" fmla="*/ 289152 w 371475"/>
              <a:gd name="connsiteY15" fmla="*/ 389844 h 400050"/>
              <a:gd name="connsiteX16" fmla="*/ 287338 w 371475"/>
              <a:gd name="connsiteY16" fmla="*/ 388937 h 400050"/>
              <a:gd name="connsiteX17" fmla="*/ 285750 w 371475"/>
              <a:gd name="connsiteY17" fmla="*/ 385762 h 400050"/>
              <a:gd name="connsiteX18" fmla="*/ 164571 w 371475"/>
              <a:gd name="connsiteY18" fmla="*/ 382588 h 400050"/>
              <a:gd name="connsiteX19" fmla="*/ 165100 w 371475"/>
              <a:gd name="connsiteY19" fmla="*/ 384175 h 400050"/>
              <a:gd name="connsiteX20" fmla="*/ 163512 w 371475"/>
              <a:gd name="connsiteY20" fmla="*/ 385763 h 400050"/>
              <a:gd name="connsiteX21" fmla="*/ 277019 w 371475"/>
              <a:gd name="connsiteY21" fmla="*/ 377827 h 400050"/>
              <a:gd name="connsiteX22" fmla="*/ 279400 w 371475"/>
              <a:gd name="connsiteY22" fmla="*/ 381001 h 400050"/>
              <a:gd name="connsiteX23" fmla="*/ 282575 w 371475"/>
              <a:gd name="connsiteY23" fmla="*/ 385763 h 400050"/>
              <a:gd name="connsiteX24" fmla="*/ 285750 w 371475"/>
              <a:gd name="connsiteY24" fmla="*/ 390526 h 400050"/>
              <a:gd name="connsiteX25" fmla="*/ 282575 w 371475"/>
              <a:gd name="connsiteY25" fmla="*/ 388938 h 400050"/>
              <a:gd name="connsiteX26" fmla="*/ 280987 w 371475"/>
              <a:gd name="connsiteY26" fmla="*/ 385763 h 400050"/>
              <a:gd name="connsiteX27" fmla="*/ 163512 w 371475"/>
              <a:gd name="connsiteY27" fmla="*/ 376237 h 400050"/>
              <a:gd name="connsiteX28" fmla="*/ 165100 w 371475"/>
              <a:gd name="connsiteY28" fmla="*/ 376237 h 400050"/>
              <a:gd name="connsiteX29" fmla="*/ 165100 w 371475"/>
              <a:gd name="connsiteY29" fmla="*/ 379412 h 400050"/>
              <a:gd name="connsiteX30" fmla="*/ 165100 w 371475"/>
              <a:gd name="connsiteY30" fmla="*/ 381000 h 400050"/>
              <a:gd name="connsiteX31" fmla="*/ 164571 w 371475"/>
              <a:gd name="connsiteY31" fmla="*/ 382588 h 400050"/>
              <a:gd name="connsiteX32" fmla="*/ 163512 w 371475"/>
              <a:gd name="connsiteY32" fmla="*/ 379412 h 400050"/>
              <a:gd name="connsiteX33" fmla="*/ 203200 w 371475"/>
              <a:gd name="connsiteY33" fmla="*/ 374650 h 400050"/>
              <a:gd name="connsiteX34" fmla="*/ 206375 w 371475"/>
              <a:gd name="connsiteY34" fmla="*/ 376238 h 400050"/>
              <a:gd name="connsiteX35" fmla="*/ 203200 w 371475"/>
              <a:gd name="connsiteY35" fmla="*/ 376238 h 400050"/>
              <a:gd name="connsiteX36" fmla="*/ 271462 w 371475"/>
              <a:gd name="connsiteY36" fmla="*/ 369888 h 400050"/>
              <a:gd name="connsiteX37" fmla="*/ 276225 w 371475"/>
              <a:gd name="connsiteY37" fmla="*/ 376238 h 400050"/>
              <a:gd name="connsiteX38" fmla="*/ 277019 w 371475"/>
              <a:gd name="connsiteY38" fmla="*/ 377827 h 400050"/>
              <a:gd name="connsiteX39" fmla="*/ 274637 w 371475"/>
              <a:gd name="connsiteY39" fmla="*/ 374650 h 400050"/>
              <a:gd name="connsiteX40" fmla="*/ 242887 w 371475"/>
              <a:gd name="connsiteY40" fmla="*/ 368300 h 400050"/>
              <a:gd name="connsiteX41" fmla="*/ 244475 w 371475"/>
              <a:gd name="connsiteY41" fmla="*/ 368300 h 400050"/>
              <a:gd name="connsiteX42" fmla="*/ 244475 w 371475"/>
              <a:gd name="connsiteY42" fmla="*/ 369888 h 400050"/>
              <a:gd name="connsiteX43" fmla="*/ 242887 w 371475"/>
              <a:gd name="connsiteY43" fmla="*/ 369888 h 400050"/>
              <a:gd name="connsiteX44" fmla="*/ 200025 w 371475"/>
              <a:gd name="connsiteY44" fmla="*/ 368300 h 400050"/>
              <a:gd name="connsiteX45" fmla="*/ 201613 w 371475"/>
              <a:gd name="connsiteY45" fmla="*/ 369887 h 400050"/>
              <a:gd name="connsiteX46" fmla="*/ 201613 w 371475"/>
              <a:gd name="connsiteY46" fmla="*/ 373063 h 400050"/>
              <a:gd name="connsiteX47" fmla="*/ 200025 w 371475"/>
              <a:gd name="connsiteY47" fmla="*/ 373063 h 400050"/>
              <a:gd name="connsiteX48" fmla="*/ 196850 w 371475"/>
              <a:gd name="connsiteY48" fmla="*/ 369887 h 400050"/>
              <a:gd name="connsiteX49" fmla="*/ 200025 w 371475"/>
              <a:gd name="connsiteY49" fmla="*/ 369887 h 400050"/>
              <a:gd name="connsiteX50" fmla="*/ 195262 w 371475"/>
              <a:gd name="connsiteY50" fmla="*/ 365125 h 400050"/>
              <a:gd name="connsiteX51" fmla="*/ 196850 w 371475"/>
              <a:gd name="connsiteY51" fmla="*/ 365125 h 400050"/>
              <a:gd name="connsiteX52" fmla="*/ 196850 w 371475"/>
              <a:gd name="connsiteY52" fmla="*/ 368300 h 400050"/>
              <a:gd name="connsiteX53" fmla="*/ 195262 w 371475"/>
              <a:gd name="connsiteY53" fmla="*/ 368300 h 400050"/>
              <a:gd name="connsiteX54" fmla="*/ 239184 w 371475"/>
              <a:gd name="connsiteY54" fmla="*/ 363538 h 400050"/>
              <a:gd name="connsiteX55" fmla="*/ 239713 w 371475"/>
              <a:gd name="connsiteY55" fmla="*/ 363538 h 400050"/>
              <a:gd name="connsiteX56" fmla="*/ 239713 w 371475"/>
              <a:gd name="connsiteY56" fmla="*/ 365126 h 400050"/>
              <a:gd name="connsiteX57" fmla="*/ 269875 w 371475"/>
              <a:gd name="connsiteY57" fmla="*/ 360363 h 400050"/>
              <a:gd name="connsiteX58" fmla="*/ 274638 w 371475"/>
              <a:gd name="connsiteY58" fmla="*/ 363538 h 400050"/>
              <a:gd name="connsiteX59" fmla="*/ 271463 w 371475"/>
              <a:gd name="connsiteY59" fmla="*/ 363538 h 400050"/>
              <a:gd name="connsiteX60" fmla="*/ 266700 w 371475"/>
              <a:gd name="connsiteY60" fmla="*/ 360363 h 400050"/>
              <a:gd name="connsiteX61" fmla="*/ 269875 w 371475"/>
              <a:gd name="connsiteY61" fmla="*/ 363538 h 400050"/>
              <a:gd name="connsiteX62" fmla="*/ 266700 w 371475"/>
              <a:gd name="connsiteY62" fmla="*/ 363538 h 400050"/>
              <a:gd name="connsiteX63" fmla="*/ 238125 w 371475"/>
              <a:gd name="connsiteY63" fmla="*/ 360363 h 400050"/>
              <a:gd name="connsiteX64" fmla="*/ 239184 w 371475"/>
              <a:gd name="connsiteY64" fmla="*/ 363538 h 400050"/>
              <a:gd name="connsiteX65" fmla="*/ 238125 w 371475"/>
              <a:gd name="connsiteY65" fmla="*/ 363538 h 400050"/>
              <a:gd name="connsiteX66" fmla="*/ 46037 w 371475"/>
              <a:gd name="connsiteY66" fmla="*/ 360362 h 400050"/>
              <a:gd name="connsiteX67" fmla="*/ 47625 w 371475"/>
              <a:gd name="connsiteY67" fmla="*/ 360362 h 400050"/>
              <a:gd name="connsiteX68" fmla="*/ 47625 w 371475"/>
              <a:gd name="connsiteY68" fmla="*/ 363538 h 400050"/>
              <a:gd name="connsiteX69" fmla="*/ 46037 w 371475"/>
              <a:gd name="connsiteY69" fmla="*/ 363538 h 400050"/>
              <a:gd name="connsiteX70" fmla="*/ 274638 w 371475"/>
              <a:gd name="connsiteY70" fmla="*/ 354013 h 400050"/>
              <a:gd name="connsiteX71" fmla="*/ 276225 w 371475"/>
              <a:gd name="connsiteY71" fmla="*/ 358775 h 400050"/>
              <a:gd name="connsiteX72" fmla="*/ 274638 w 371475"/>
              <a:gd name="connsiteY72" fmla="*/ 357188 h 400050"/>
              <a:gd name="connsiteX73" fmla="*/ 266700 w 371475"/>
              <a:gd name="connsiteY73" fmla="*/ 354013 h 400050"/>
              <a:gd name="connsiteX74" fmla="*/ 269875 w 371475"/>
              <a:gd name="connsiteY74" fmla="*/ 357188 h 400050"/>
              <a:gd name="connsiteX75" fmla="*/ 269875 w 371475"/>
              <a:gd name="connsiteY75" fmla="*/ 358775 h 400050"/>
              <a:gd name="connsiteX76" fmla="*/ 266700 w 371475"/>
              <a:gd name="connsiteY76" fmla="*/ 357188 h 400050"/>
              <a:gd name="connsiteX77" fmla="*/ 250825 w 371475"/>
              <a:gd name="connsiteY77" fmla="*/ 354013 h 400050"/>
              <a:gd name="connsiteX78" fmla="*/ 254000 w 371475"/>
              <a:gd name="connsiteY78" fmla="*/ 354013 h 400050"/>
              <a:gd name="connsiteX79" fmla="*/ 255588 w 371475"/>
              <a:gd name="connsiteY79" fmla="*/ 357188 h 400050"/>
              <a:gd name="connsiteX80" fmla="*/ 255588 w 371475"/>
              <a:gd name="connsiteY80" fmla="*/ 358775 h 400050"/>
              <a:gd name="connsiteX81" fmla="*/ 258763 w 371475"/>
              <a:gd name="connsiteY81" fmla="*/ 360363 h 400050"/>
              <a:gd name="connsiteX82" fmla="*/ 260350 w 371475"/>
              <a:gd name="connsiteY82" fmla="*/ 365125 h 400050"/>
              <a:gd name="connsiteX83" fmla="*/ 263525 w 371475"/>
              <a:gd name="connsiteY83" fmla="*/ 368300 h 400050"/>
              <a:gd name="connsiteX84" fmla="*/ 260350 w 371475"/>
              <a:gd name="connsiteY84" fmla="*/ 368300 h 400050"/>
              <a:gd name="connsiteX85" fmla="*/ 258763 w 371475"/>
              <a:gd name="connsiteY85" fmla="*/ 365125 h 400050"/>
              <a:gd name="connsiteX86" fmla="*/ 255588 w 371475"/>
              <a:gd name="connsiteY86" fmla="*/ 363538 h 400050"/>
              <a:gd name="connsiteX87" fmla="*/ 254000 w 371475"/>
              <a:gd name="connsiteY87" fmla="*/ 358775 h 400050"/>
              <a:gd name="connsiteX88" fmla="*/ 265113 w 371475"/>
              <a:gd name="connsiteY88" fmla="*/ 351632 h 400050"/>
              <a:gd name="connsiteX89" fmla="*/ 266700 w 371475"/>
              <a:gd name="connsiteY89" fmla="*/ 354013 h 400050"/>
              <a:gd name="connsiteX90" fmla="*/ 265113 w 371475"/>
              <a:gd name="connsiteY90" fmla="*/ 352425 h 400050"/>
              <a:gd name="connsiteX91" fmla="*/ 263525 w 371475"/>
              <a:gd name="connsiteY91" fmla="*/ 347663 h 400050"/>
              <a:gd name="connsiteX92" fmla="*/ 265113 w 371475"/>
              <a:gd name="connsiteY92" fmla="*/ 349250 h 400050"/>
              <a:gd name="connsiteX93" fmla="*/ 265113 w 371475"/>
              <a:gd name="connsiteY93" fmla="*/ 351632 h 400050"/>
              <a:gd name="connsiteX94" fmla="*/ 263525 w 371475"/>
              <a:gd name="connsiteY94" fmla="*/ 349250 h 400050"/>
              <a:gd name="connsiteX95" fmla="*/ 82550 w 371475"/>
              <a:gd name="connsiteY95" fmla="*/ 344488 h 400050"/>
              <a:gd name="connsiteX96" fmla="*/ 82550 w 371475"/>
              <a:gd name="connsiteY96" fmla="*/ 346075 h 400050"/>
              <a:gd name="connsiteX97" fmla="*/ 79375 w 371475"/>
              <a:gd name="connsiteY97" fmla="*/ 347663 h 400050"/>
              <a:gd name="connsiteX98" fmla="*/ 69850 w 371475"/>
              <a:gd name="connsiteY98" fmla="*/ 341313 h 400050"/>
              <a:gd name="connsiteX99" fmla="*/ 69850 w 371475"/>
              <a:gd name="connsiteY99" fmla="*/ 342900 h 400050"/>
              <a:gd name="connsiteX100" fmla="*/ 68262 w 371475"/>
              <a:gd name="connsiteY100" fmla="*/ 346076 h 400050"/>
              <a:gd name="connsiteX101" fmla="*/ 66675 w 371475"/>
              <a:gd name="connsiteY101" fmla="*/ 349251 h 400050"/>
              <a:gd name="connsiteX102" fmla="*/ 66675 w 371475"/>
              <a:gd name="connsiteY102" fmla="*/ 347663 h 400050"/>
              <a:gd name="connsiteX103" fmla="*/ 66675 w 371475"/>
              <a:gd name="connsiteY103" fmla="*/ 346076 h 400050"/>
              <a:gd name="connsiteX104" fmla="*/ 68262 w 371475"/>
              <a:gd name="connsiteY104" fmla="*/ 342900 h 400050"/>
              <a:gd name="connsiteX105" fmla="*/ 47625 w 371475"/>
              <a:gd name="connsiteY105" fmla="*/ 338138 h 400050"/>
              <a:gd name="connsiteX106" fmla="*/ 49213 w 371475"/>
              <a:gd name="connsiteY106" fmla="*/ 338138 h 400050"/>
              <a:gd name="connsiteX107" fmla="*/ 49213 w 371475"/>
              <a:gd name="connsiteY107" fmla="*/ 341313 h 400050"/>
              <a:gd name="connsiteX108" fmla="*/ 47625 w 371475"/>
              <a:gd name="connsiteY108" fmla="*/ 341313 h 400050"/>
              <a:gd name="connsiteX109" fmla="*/ 271462 w 371475"/>
              <a:gd name="connsiteY109" fmla="*/ 338137 h 400050"/>
              <a:gd name="connsiteX110" fmla="*/ 274638 w 371475"/>
              <a:gd name="connsiteY110" fmla="*/ 338137 h 400050"/>
              <a:gd name="connsiteX111" fmla="*/ 274638 w 371475"/>
              <a:gd name="connsiteY111" fmla="*/ 341312 h 400050"/>
              <a:gd name="connsiteX112" fmla="*/ 274638 w 371475"/>
              <a:gd name="connsiteY112" fmla="*/ 342900 h 400050"/>
              <a:gd name="connsiteX113" fmla="*/ 274638 w 371475"/>
              <a:gd name="connsiteY113" fmla="*/ 346075 h 400050"/>
              <a:gd name="connsiteX114" fmla="*/ 271462 w 371475"/>
              <a:gd name="connsiteY114" fmla="*/ 346075 h 400050"/>
              <a:gd name="connsiteX115" fmla="*/ 269875 w 371475"/>
              <a:gd name="connsiteY115" fmla="*/ 346075 h 400050"/>
              <a:gd name="connsiteX116" fmla="*/ 269875 w 371475"/>
              <a:gd name="connsiteY116" fmla="*/ 342900 h 400050"/>
              <a:gd name="connsiteX117" fmla="*/ 271462 w 371475"/>
              <a:gd name="connsiteY117" fmla="*/ 342900 h 400050"/>
              <a:gd name="connsiteX118" fmla="*/ 269875 w 371475"/>
              <a:gd name="connsiteY118" fmla="*/ 341312 h 400050"/>
              <a:gd name="connsiteX119" fmla="*/ 271462 w 371475"/>
              <a:gd name="connsiteY119" fmla="*/ 341312 h 400050"/>
              <a:gd name="connsiteX120" fmla="*/ 279400 w 371475"/>
              <a:gd name="connsiteY120" fmla="*/ 336550 h 400050"/>
              <a:gd name="connsiteX121" fmla="*/ 280988 w 371475"/>
              <a:gd name="connsiteY121" fmla="*/ 336550 h 400050"/>
              <a:gd name="connsiteX122" fmla="*/ 280988 w 371475"/>
              <a:gd name="connsiteY122" fmla="*/ 338138 h 400050"/>
              <a:gd name="connsiteX123" fmla="*/ 266700 w 371475"/>
              <a:gd name="connsiteY123" fmla="*/ 330200 h 400050"/>
              <a:gd name="connsiteX124" fmla="*/ 269875 w 371475"/>
              <a:gd name="connsiteY124" fmla="*/ 331787 h 400050"/>
              <a:gd name="connsiteX125" fmla="*/ 271462 w 371475"/>
              <a:gd name="connsiteY125" fmla="*/ 331787 h 400050"/>
              <a:gd name="connsiteX126" fmla="*/ 274638 w 371475"/>
              <a:gd name="connsiteY126" fmla="*/ 333375 h 400050"/>
              <a:gd name="connsiteX127" fmla="*/ 274638 w 371475"/>
              <a:gd name="connsiteY127" fmla="*/ 331788 h 400050"/>
              <a:gd name="connsiteX128" fmla="*/ 276225 w 371475"/>
              <a:gd name="connsiteY128" fmla="*/ 336550 h 400050"/>
              <a:gd name="connsiteX129" fmla="*/ 276225 w 371475"/>
              <a:gd name="connsiteY129" fmla="*/ 338137 h 400050"/>
              <a:gd name="connsiteX130" fmla="*/ 274638 w 371475"/>
              <a:gd name="connsiteY130" fmla="*/ 338137 h 400050"/>
              <a:gd name="connsiteX131" fmla="*/ 274638 w 371475"/>
              <a:gd name="connsiteY131" fmla="*/ 336550 h 400050"/>
              <a:gd name="connsiteX132" fmla="*/ 269875 w 371475"/>
              <a:gd name="connsiteY132" fmla="*/ 333375 h 400050"/>
              <a:gd name="connsiteX133" fmla="*/ 266700 w 371475"/>
              <a:gd name="connsiteY133" fmla="*/ 331787 h 400050"/>
              <a:gd name="connsiteX134" fmla="*/ 280987 w 371475"/>
              <a:gd name="connsiteY134" fmla="*/ 288925 h 400050"/>
              <a:gd name="connsiteX135" fmla="*/ 282574 w 371475"/>
              <a:gd name="connsiteY135" fmla="*/ 288925 h 400050"/>
              <a:gd name="connsiteX136" fmla="*/ 285750 w 371475"/>
              <a:gd name="connsiteY136" fmla="*/ 288925 h 400050"/>
              <a:gd name="connsiteX137" fmla="*/ 285750 w 371475"/>
              <a:gd name="connsiteY137" fmla="*/ 290512 h 400050"/>
              <a:gd name="connsiteX138" fmla="*/ 287337 w 371475"/>
              <a:gd name="connsiteY138" fmla="*/ 293687 h 400050"/>
              <a:gd name="connsiteX139" fmla="*/ 287337 w 371475"/>
              <a:gd name="connsiteY139" fmla="*/ 295275 h 400050"/>
              <a:gd name="connsiteX140" fmla="*/ 287337 w 371475"/>
              <a:gd name="connsiteY140" fmla="*/ 298450 h 400050"/>
              <a:gd name="connsiteX141" fmla="*/ 287337 w 371475"/>
              <a:gd name="connsiteY141" fmla="*/ 300038 h 400050"/>
              <a:gd name="connsiteX142" fmla="*/ 285750 w 371475"/>
              <a:gd name="connsiteY142" fmla="*/ 300038 h 400050"/>
              <a:gd name="connsiteX143" fmla="*/ 282574 w 371475"/>
              <a:gd name="connsiteY143" fmla="*/ 301625 h 400050"/>
              <a:gd name="connsiteX144" fmla="*/ 282574 w 371475"/>
              <a:gd name="connsiteY144" fmla="*/ 304800 h 400050"/>
              <a:gd name="connsiteX145" fmla="*/ 280987 w 371475"/>
              <a:gd name="connsiteY145" fmla="*/ 306388 h 400050"/>
              <a:gd name="connsiteX146" fmla="*/ 279400 w 371475"/>
              <a:gd name="connsiteY146" fmla="*/ 306388 h 400050"/>
              <a:gd name="connsiteX147" fmla="*/ 276224 w 371475"/>
              <a:gd name="connsiteY147" fmla="*/ 306388 h 400050"/>
              <a:gd name="connsiteX148" fmla="*/ 274637 w 371475"/>
              <a:gd name="connsiteY148" fmla="*/ 309563 h 400050"/>
              <a:gd name="connsiteX149" fmla="*/ 274637 w 371475"/>
              <a:gd name="connsiteY149" fmla="*/ 300038 h 400050"/>
              <a:gd name="connsiteX150" fmla="*/ 274637 w 371475"/>
              <a:gd name="connsiteY150" fmla="*/ 298450 h 400050"/>
              <a:gd name="connsiteX151" fmla="*/ 276224 w 371475"/>
              <a:gd name="connsiteY151" fmla="*/ 295275 h 400050"/>
              <a:gd name="connsiteX152" fmla="*/ 279400 w 371475"/>
              <a:gd name="connsiteY152" fmla="*/ 293687 h 400050"/>
              <a:gd name="connsiteX153" fmla="*/ 279400 w 371475"/>
              <a:gd name="connsiteY153" fmla="*/ 290512 h 400050"/>
              <a:gd name="connsiteX154" fmla="*/ 280987 w 371475"/>
              <a:gd name="connsiteY154" fmla="*/ 290512 h 400050"/>
              <a:gd name="connsiteX155" fmla="*/ 368300 w 371475"/>
              <a:gd name="connsiteY155" fmla="*/ 241300 h 400050"/>
              <a:gd name="connsiteX156" fmla="*/ 371475 w 371475"/>
              <a:gd name="connsiteY156" fmla="*/ 241300 h 400050"/>
              <a:gd name="connsiteX157" fmla="*/ 371475 w 371475"/>
              <a:gd name="connsiteY157" fmla="*/ 242888 h 400050"/>
              <a:gd name="connsiteX158" fmla="*/ 368300 w 371475"/>
              <a:gd name="connsiteY158" fmla="*/ 242888 h 400050"/>
              <a:gd name="connsiteX159" fmla="*/ 360364 w 371475"/>
              <a:gd name="connsiteY159" fmla="*/ 227015 h 400050"/>
              <a:gd name="connsiteX160" fmla="*/ 361950 w 371475"/>
              <a:gd name="connsiteY160" fmla="*/ 230188 h 400050"/>
              <a:gd name="connsiteX161" fmla="*/ 366713 w 371475"/>
              <a:gd name="connsiteY161" fmla="*/ 239713 h 400050"/>
              <a:gd name="connsiteX162" fmla="*/ 366713 w 371475"/>
              <a:gd name="connsiteY162" fmla="*/ 241300 h 400050"/>
              <a:gd name="connsiteX163" fmla="*/ 365126 w 371475"/>
              <a:gd name="connsiteY163" fmla="*/ 241300 h 400050"/>
              <a:gd name="connsiteX164" fmla="*/ 365126 w 371475"/>
              <a:gd name="connsiteY164" fmla="*/ 239713 h 400050"/>
              <a:gd name="connsiteX165" fmla="*/ 361950 w 371475"/>
              <a:gd name="connsiteY165" fmla="*/ 239713 h 400050"/>
              <a:gd name="connsiteX166" fmla="*/ 360363 w 371475"/>
              <a:gd name="connsiteY166" fmla="*/ 239713 h 400050"/>
              <a:gd name="connsiteX167" fmla="*/ 361950 w 371475"/>
              <a:gd name="connsiteY167" fmla="*/ 236538 h 400050"/>
              <a:gd name="connsiteX168" fmla="*/ 360363 w 371475"/>
              <a:gd name="connsiteY168" fmla="*/ 236538 h 400050"/>
              <a:gd name="connsiteX169" fmla="*/ 361950 w 371475"/>
              <a:gd name="connsiteY169" fmla="*/ 234950 h 400050"/>
              <a:gd name="connsiteX170" fmla="*/ 361950 w 371475"/>
              <a:gd name="connsiteY170" fmla="*/ 231775 h 400050"/>
              <a:gd name="connsiteX171" fmla="*/ 359569 w 371475"/>
              <a:gd name="connsiteY171" fmla="*/ 225425 h 400050"/>
              <a:gd name="connsiteX172" fmla="*/ 360363 w 371475"/>
              <a:gd name="connsiteY172" fmla="*/ 225425 h 400050"/>
              <a:gd name="connsiteX173" fmla="*/ 360363 w 371475"/>
              <a:gd name="connsiteY173" fmla="*/ 227013 h 400050"/>
              <a:gd name="connsiteX174" fmla="*/ 361950 w 371475"/>
              <a:gd name="connsiteY174" fmla="*/ 215900 h 400050"/>
              <a:gd name="connsiteX175" fmla="*/ 365126 w 371475"/>
              <a:gd name="connsiteY175" fmla="*/ 215900 h 400050"/>
              <a:gd name="connsiteX176" fmla="*/ 361950 w 371475"/>
              <a:gd name="connsiteY176" fmla="*/ 219075 h 400050"/>
              <a:gd name="connsiteX177" fmla="*/ 360363 w 371475"/>
              <a:gd name="connsiteY177" fmla="*/ 219075 h 400050"/>
              <a:gd name="connsiteX178" fmla="*/ 334962 w 371475"/>
              <a:gd name="connsiteY178" fmla="*/ 196850 h 400050"/>
              <a:gd name="connsiteX179" fmla="*/ 339725 w 371475"/>
              <a:gd name="connsiteY179" fmla="*/ 198438 h 400050"/>
              <a:gd name="connsiteX180" fmla="*/ 338137 w 371475"/>
              <a:gd name="connsiteY180" fmla="*/ 198438 h 400050"/>
              <a:gd name="connsiteX181" fmla="*/ 330200 w 371475"/>
              <a:gd name="connsiteY181" fmla="*/ 193675 h 400050"/>
              <a:gd name="connsiteX182" fmla="*/ 334962 w 371475"/>
              <a:gd name="connsiteY182" fmla="*/ 196850 h 400050"/>
              <a:gd name="connsiteX183" fmla="*/ 333375 w 371475"/>
              <a:gd name="connsiteY183" fmla="*/ 196850 h 400050"/>
              <a:gd name="connsiteX184" fmla="*/ 322262 w 371475"/>
              <a:gd name="connsiteY184" fmla="*/ 192088 h 400050"/>
              <a:gd name="connsiteX185" fmla="*/ 323850 w 371475"/>
              <a:gd name="connsiteY185" fmla="*/ 192088 h 400050"/>
              <a:gd name="connsiteX186" fmla="*/ 328612 w 371475"/>
              <a:gd name="connsiteY186" fmla="*/ 193675 h 400050"/>
              <a:gd name="connsiteX187" fmla="*/ 325437 w 371475"/>
              <a:gd name="connsiteY187" fmla="*/ 193675 h 400050"/>
              <a:gd name="connsiteX188" fmla="*/ 323850 w 371475"/>
              <a:gd name="connsiteY188" fmla="*/ 193675 h 400050"/>
              <a:gd name="connsiteX189" fmla="*/ 3175 w 371475"/>
              <a:gd name="connsiteY189" fmla="*/ 192088 h 400050"/>
              <a:gd name="connsiteX190" fmla="*/ 4763 w 371475"/>
              <a:gd name="connsiteY190" fmla="*/ 192088 h 400050"/>
              <a:gd name="connsiteX191" fmla="*/ 7938 w 371475"/>
              <a:gd name="connsiteY191" fmla="*/ 193675 h 400050"/>
              <a:gd name="connsiteX192" fmla="*/ 9525 w 371475"/>
              <a:gd name="connsiteY192" fmla="*/ 192088 h 400050"/>
              <a:gd name="connsiteX193" fmla="*/ 9525 w 371475"/>
              <a:gd name="connsiteY193" fmla="*/ 193675 h 400050"/>
              <a:gd name="connsiteX194" fmla="*/ 11113 w 371475"/>
              <a:gd name="connsiteY194" fmla="*/ 193675 h 400050"/>
              <a:gd name="connsiteX195" fmla="*/ 14288 w 371475"/>
              <a:gd name="connsiteY195" fmla="*/ 193675 h 400050"/>
              <a:gd name="connsiteX196" fmla="*/ 15875 w 371475"/>
              <a:gd name="connsiteY196" fmla="*/ 193675 h 400050"/>
              <a:gd name="connsiteX197" fmla="*/ 20638 w 371475"/>
              <a:gd name="connsiteY197" fmla="*/ 193675 h 400050"/>
              <a:gd name="connsiteX198" fmla="*/ 25400 w 371475"/>
              <a:gd name="connsiteY198" fmla="*/ 193675 h 400050"/>
              <a:gd name="connsiteX199" fmla="*/ 26988 w 371475"/>
              <a:gd name="connsiteY199" fmla="*/ 193675 h 400050"/>
              <a:gd name="connsiteX200" fmla="*/ 26988 w 371475"/>
              <a:gd name="connsiteY200" fmla="*/ 196850 h 400050"/>
              <a:gd name="connsiteX201" fmla="*/ 25400 w 371475"/>
              <a:gd name="connsiteY201" fmla="*/ 196850 h 400050"/>
              <a:gd name="connsiteX202" fmla="*/ 23813 w 371475"/>
              <a:gd name="connsiteY202" fmla="*/ 198438 h 400050"/>
              <a:gd name="connsiteX203" fmla="*/ 20638 w 371475"/>
              <a:gd name="connsiteY203" fmla="*/ 198438 h 400050"/>
              <a:gd name="connsiteX204" fmla="*/ 20638 w 371475"/>
              <a:gd name="connsiteY204" fmla="*/ 200025 h 400050"/>
              <a:gd name="connsiteX205" fmla="*/ 20638 w 371475"/>
              <a:gd name="connsiteY205" fmla="*/ 203200 h 400050"/>
              <a:gd name="connsiteX206" fmla="*/ 19050 w 371475"/>
              <a:gd name="connsiteY206" fmla="*/ 203200 h 400050"/>
              <a:gd name="connsiteX207" fmla="*/ 15875 w 371475"/>
              <a:gd name="connsiteY207" fmla="*/ 203200 h 400050"/>
              <a:gd name="connsiteX208" fmla="*/ 14288 w 371475"/>
              <a:gd name="connsiteY208" fmla="*/ 204788 h 400050"/>
              <a:gd name="connsiteX209" fmla="*/ 11113 w 371475"/>
              <a:gd name="connsiteY209" fmla="*/ 204788 h 400050"/>
              <a:gd name="connsiteX210" fmla="*/ 7938 w 371475"/>
              <a:gd name="connsiteY210" fmla="*/ 204788 h 400050"/>
              <a:gd name="connsiteX211" fmla="*/ 4763 w 371475"/>
              <a:gd name="connsiteY211" fmla="*/ 207963 h 400050"/>
              <a:gd name="connsiteX212" fmla="*/ 3175 w 371475"/>
              <a:gd name="connsiteY212" fmla="*/ 207963 h 400050"/>
              <a:gd name="connsiteX213" fmla="*/ 0 w 371475"/>
              <a:gd name="connsiteY213" fmla="*/ 207963 h 400050"/>
              <a:gd name="connsiteX214" fmla="*/ 0 w 371475"/>
              <a:gd name="connsiteY214" fmla="*/ 204788 h 400050"/>
              <a:gd name="connsiteX215" fmla="*/ 0 w 371475"/>
              <a:gd name="connsiteY215" fmla="*/ 203200 h 400050"/>
              <a:gd name="connsiteX216" fmla="*/ 0 w 371475"/>
              <a:gd name="connsiteY216" fmla="*/ 198438 h 400050"/>
              <a:gd name="connsiteX217" fmla="*/ 0 w 371475"/>
              <a:gd name="connsiteY217" fmla="*/ 196850 h 400050"/>
              <a:gd name="connsiteX218" fmla="*/ 0 w 371475"/>
              <a:gd name="connsiteY218" fmla="*/ 193675 h 400050"/>
              <a:gd name="connsiteX219" fmla="*/ 3175 w 371475"/>
              <a:gd name="connsiteY219" fmla="*/ 193675 h 400050"/>
              <a:gd name="connsiteX220" fmla="*/ 9525 w 371475"/>
              <a:gd name="connsiteY220" fmla="*/ 180976 h 400050"/>
              <a:gd name="connsiteX221" fmla="*/ 11112 w 371475"/>
              <a:gd name="connsiteY221" fmla="*/ 180976 h 400050"/>
              <a:gd name="connsiteX222" fmla="*/ 14288 w 371475"/>
              <a:gd name="connsiteY222" fmla="*/ 180976 h 400050"/>
              <a:gd name="connsiteX223" fmla="*/ 15875 w 371475"/>
              <a:gd name="connsiteY223" fmla="*/ 182563 h 400050"/>
              <a:gd name="connsiteX224" fmla="*/ 19050 w 371475"/>
              <a:gd name="connsiteY224" fmla="*/ 184151 h 400050"/>
              <a:gd name="connsiteX225" fmla="*/ 15875 w 371475"/>
              <a:gd name="connsiteY225" fmla="*/ 184151 h 400050"/>
              <a:gd name="connsiteX226" fmla="*/ 14288 w 371475"/>
              <a:gd name="connsiteY226" fmla="*/ 184151 h 400050"/>
              <a:gd name="connsiteX227" fmla="*/ 11112 w 371475"/>
              <a:gd name="connsiteY227" fmla="*/ 182563 h 400050"/>
              <a:gd name="connsiteX228" fmla="*/ 4762 w 371475"/>
              <a:gd name="connsiteY228" fmla="*/ 177800 h 400050"/>
              <a:gd name="connsiteX229" fmla="*/ 7938 w 371475"/>
              <a:gd name="connsiteY229" fmla="*/ 177800 h 400050"/>
              <a:gd name="connsiteX230" fmla="*/ 9525 w 371475"/>
              <a:gd name="connsiteY230" fmla="*/ 180976 h 400050"/>
              <a:gd name="connsiteX231" fmla="*/ 7938 w 371475"/>
              <a:gd name="connsiteY231" fmla="*/ 180976 h 400050"/>
              <a:gd name="connsiteX232" fmla="*/ 4762 w 371475"/>
              <a:gd name="connsiteY232" fmla="*/ 180976 h 400050"/>
              <a:gd name="connsiteX233" fmla="*/ 0 w 371475"/>
              <a:gd name="connsiteY233" fmla="*/ 176213 h 400050"/>
              <a:gd name="connsiteX234" fmla="*/ 3175 w 371475"/>
              <a:gd name="connsiteY234" fmla="*/ 177800 h 400050"/>
              <a:gd name="connsiteX235" fmla="*/ 0 w 371475"/>
              <a:gd name="connsiteY235" fmla="*/ 177800 h 400050"/>
              <a:gd name="connsiteX236" fmla="*/ 319088 w 371475"/>
              <a:gd name="connsiteY236" fmla="*/ 173037 h 400050"/>
              <a:gd name="connsiteX237" fmla="*/ 322263 w 371475"/>
              <a:gd name="connsiteY237" fmla="*/ 173037 h 400050"/>
              <a:gd name="connsiteX238" fmla="*/ 322263 w 371475"/>
              <a:gd name="connsiteY238" fmla="*/ 176212 h 400050"/>
              <a:gd name="connsiteX239" fmla="*/ 319088 w 371475"/>
              <a:gd name="connsiteY239" fmla="*/ 176212 h 400050"/>
              <a:gd name="connsiteX240" fmla="*/ 317500 w 371475"/>
              <a:gd name="connsiteY240" fmla="*/ 173037 h 400050"/>
              <a:gd name="connsiteX241" fmla="*/ 319088 w 371475"/>
              <a:gd name="connsiteY241" fmla="*/ 173037 h 400050"/>
              <a:gd name="connsiteX242" fmla="*/ 317500 w 371475"/>
              <a:gd name="connsiteY242" fmla="*/ 176212 h 400050"/>
              <a:gd name="connsiteX243" fmla="*/ 73025 w 371475"/>
              <a:gd name="connsiteY243" fmla="*/ 139700 h 400050"/>
              <a:gd name="connsiteX244" fmla="*/ 74613 w 371475"/>
              <a:gd name="connsiteY244" fmla="*/ 139700 h 400050"/>
              <a:gd name="connsiteX245" fmla="*/ 74613 w 371475"/>
              <a:gd name="connsiteY245" fmla="*/ 141287 h 400050"/>
              <a:gd name="connsiteX246" fmla="*/ 69850 w 371475"/>
              <a:gd name="connsiteY246" fmla="*/ 136525 h 400050"/>
              <a:gd name="connsiteX247" fmla="*/ 73025 w 371475"/>
              <a:gd name="connsiteY247" fmla="*/ 139700 h 400050"/>
              <a:gd name="connsiteX248" fmla="*/ 69850 w 371475"/>
              <a:gd name="connsiteY248" fmla="*/ 139700 h 400050"/>
              <a:gd name="connsiteX249" fmla="*/ 66675 w 371475"/>
              <a:gd name="connsiteY249" fmla="*/ 114300 h 400050"/>
              <a:gd name="connsiteX250" fmla="*/ 68263 w 371475"/>
              <a:gd name="connsiteY250" fmla="*/ 119062 h 400050"/>
              <a:gd name="connsiteX251" fmla="*/ 66675 w 371475"/>
              <a:gd name="connsiteY251" fmla="*/ 117475 h 400050"/>
              <a:gd name="connsiteX252" fmla="*/ 58738 w 371475"/>
              <a:gd name="connsiteY252" fmla="*/ 107950 h 400050"/>
              <a:gd name="connsiteX253" fmla="*/ 61913 w 371475"/>
              <a:gd name="connsiteY253" fmla="*/ 109537 h 400050"/>
              <a:gd name="connsiteX254" fmla="*/ 63500 w 371475"/>
              <a:gd name="connsiteY254" fmla="*/ 109537 h 400050"/>
              <a:gd name="connsiteX255" fmla="*/ 63500 w 371475"/>
              <a:gd name="connsiteY255" fmla="*/ 112712 h 400050"/>
              <a:gd name="connsiteX256" fmla="*/ 66675 w 371475"/>
              <a:gd name="connsiteY256" fmla="*/ 114300 h 400050"/>
              <a:gd name="connsiteX257" fmla="*/ 63500 w 371475"/>
              <a:gd name="connsiteY257" fmla="*/ 114300 h 400050"/>
              <a:gd name="connsiteX258" fmla="*/ 61913 w 371475"/>
              <a:gd name="connsiteY258" fmla="*/ 112712 h 400050"/>
              <a:gd name="connsiteX259" fmla="*/ 57150 w 371475"/>
              <a:gd name="connsiteY259" fmla="*/ 106362 h 400050"/>
              <a:gd name="connsiteX260" fmla="*/ 58738 w 371475"/>
              <a:gd name="connsiteY260" fmla="*/ 107950 h 400050"/>
              <a:gd name="connsiteX261" fmla="*/ 57150 w 371475"/>
              <a:gd name="connsiteY261" fmla="*/ 107950 h 400050"/>
              <a:gd name="connsiteX262" fmla="*/ 258762 w 371475"/>
              <a:gd name="connsiteY262" fmla="*/ 85725 h 400050"/>
              <a:gd name="connsiteX263" fmla="*/ 258762 w 371475"/>
              <a:gd name="connsiteY263" fmla="*/ 87313 h 400050"/>
              <a:gd name="connsiteX264" fmla="*/ 255587 w 371475"/>
              <a:gd name="connsiteY264" fmla="*/ 90488 h 400050"/>
              <a:gd name="connsiteX265" fmla="*/ 260350 w 371475"/>
              <a:gd name="connsiteY265" fmla="*/ 80963 h 400050"/>
              <a:gd name="connsiteX266" fmla="*/ 263525 w 371475"/>
              <a:gd name="connsiteY266" fmla="*/ 80963 h 400050"/>
              <a:gd name="connsiteX267" fmla="*/ 260350 w 371475"/>
              <a:gd name="connsiteY267" fmla="*/ 82550 h 400050"/>
              <a:gd name="connsiteX268" fmla="*/ 258762 w 371475"/>
              <a:gd name="connsiteY268" fmla="*/ 85725 h 400050"/>
              <a:gd name="connsiteX269" fmla="*/ 258762 w 371475"/>
              <a:gd name="connsiteY269" fmla="*/ 82550 h 400050"/>
              <a:gd name="connsiteX270" fmla="*/ 117475 w 371475"/>
              <a:gd name="connsiteY270" fmla="*/ 74613 h 400050"/>
              <a:gd name="connsiteX271" fmla="*/ 120650 w 371475"/>
              <a:gd name="connsiteY271" fmla="*/ 74613 h 400050"/>
              <a:gd name="connsiteX272" fmla="*/ 120650 w 371475"/>
              <a:gd name="connsiteY272" fmla="*/ 76201 h 400050"/>
              <a:gd name="connsiteX273" fmla="*/ 117475 w 371475"/>
              <a:gd name="connsiteY273" fmla="*/ 76201 h 400050"/>
              <a:gd name="connsiteX274" fmla="*/ 217488 w 371475"/>
              <a:gd name="connsiteY274" fmla="*/ 69850 h 400050"/>
              <a:gd name="connsiteX275" fmla="*/ 219075 w 371475"/>
              <a:gd name="connsiteY275" fmla="*/ 69850 h 400050"/>
              <a:gd name="connsiteX276" fmla="*/ 219075 w 371475"/>
              <a:gd name="connsiteY276" fmla="*/ 74612 h 400050"/>
              <a:gd name="connsiteX277" fmla="*/ 219075 w 371475"/>
              <a:gd name="connsiteY277" fmla="*/ 82550 h 400050"/>
              <a:gd name="connsiteX278" fmla="*/ 217488 w 371475"/>
              <a:gd name="connsiteY278" fmla="*/ 82550 h 400050"/>
              <a:gd name="connsiteX279" fmla="*/ 217488 w 371475"/>
              <a:gd name="connsiteY279" fmla="*/ 80962 h 400050"/>
              <a:gd name="connsiteX280" fmla="*/ 215900 w 371475"/>
              <a:gd name="connsiteY280" fmla="*/ 80962 h 400050"/>
              <a:gd name="connsiteX281" fmla="*/ 215900 w 371475"/>
              <a:gd name="connsiteY281" fmla="*/ 77787 h 400050"/>
              <a:gd name="connsiteX282" fmla="*/ 215900 w 371475"/>
              <a:gd name="connsiteY282" fmla="*/ 76200 h 400050"/>
              <a:gd name="connsiteX283" fmla="*/ 215900 w 371475"/>
              <a:gd name="connsiteY283" fmla="*/ 74612 h 400050"/>
              <a:gd name="connsiteX284" fmla="*/ 215900 w 371475"/>
              <a:gd name="connsiteY284" fmla="*/ 71437 h 400050"/>
              <a:gd name="connsiteX285" fmla="*/ 217488 w 371475"/>
              <a:gd name="connsiteY285" fmla="*/ 71437 h 400050"/>
              <a:gd name="connsiteX286" fmla="*/ 179387 w 371475"/>
              <a:gd name="connsiteY286" fmla="*/ 66675 h 400050"/>
              <a:gd name="connsiteX287" fmla="*/ 180975 w 371475"/>
              <a:gd name="connsiteY287" fmla="*/ 74613 h 400050"/>
              <a:gd name="connsiteX288" fmla="*/ 179387 w 371475"/>
              <a:gd name="connsiteY288" fmla="*/ 74613 h 400050"/>
              <a:gd name="connsiteX289" fmla="*/ 141288 w 371475"/>
              <a:gd name="connsiteY289" fmla="*/ 49212 h 400050"/>
              <a:gd name="connsiteX290" fmla="*/ 142875 w 371475"/>
              <a:gd name="connsiteY290" fmla="*/ 50800 h 400050"/>
              <a:gd name="connsiteX291" fmla="*/ 142875 w 371475"/>
              <a:gd name="connsiteY291" fmla="*/ 53975 h 400050"/>
              <a:gd name="connsiteX292" fmla="*/ 147638 w 371475"/>
              <a:gd name="connsiteY292" fmla="*/ 55562 h 400050"/>
              <a:gd name="connsiteX293" fmla="*/ 147638 w 371475"/>
              <a:gd name="connsiteY293" fmla="*/ 60325 h 400050"/>
              <a:gd name="connsiteX294" fmla="*/ 149225 w 371475"/>
              <a:gd name="connsiteY294" fmla="*/ 61912 h 400050"/>
              <a:gd name="connsiteX295" fmla="*/ 149225 w 371475"/>
              <a:gd name="connsiteY295" fmla="*/ 65087 h 400050"/>
              <a:gd name="connsiteX296" fmla="*/ 149225 w 371475"/>
              <a:gd name="connsiteY296" fmla="*/ 66675 h 400050"/>
              <a:gd name="connsiteX297" fmla="*/ 152400 w 371475"/>
              <a:gd name="connsiteY297" fmla="*/ 66675 h 400050"/>
              <a:gd name="connsiteX298" fmla="*/ 153988 w 371475"/>
              <a:gd name="connsiteY298" fmla="*/ 69850 h 400050"/>
              <a:gd name="connsiteX299" fmla="*/ 153988 w 371475"/>
              <a:gd name="connsiteY299" fmla="*/ 71437 h 400050"/>
              <a:gd name="connsiteX300" fmla="*/ 153988 w 371475"/>
              <a:gd name="connsiteY300" fmla="*/ 76200 h 400050"/>
              <a:gd name="connsiteX301" fmla="*/ 157163 w 371475"/>
              <a:gd name="connsiteY301" fmla="*/ 77787 h 400050"/>
              <a:gd name="connsiteX302" fmla="*/ 158750 w 371475"/>
              <a:gd name="connsiteY302" fmla="*/ 76200 h 400050"/>
              <a:gd name="connsiteX303" fmla="*/ 160338 w 371475"/>
              <a:gd name="connsiteY303" fmla="*/ 74612 h 400050"/>
              <a:gd name="connsiteX304" fmla="*/ 160338 w 371475"/>
              <a:gd name="connsiteY304" fmla="*/ 76200 h 400050"/>
              <a:gd name="connsiteX305" fmla="*/ 158750 w 371475"/>
              <a:gd name="connsiteY305" fmla="*/ 77787 h 400050"/>
              <a:gd name="connsiteX306" fmla="*/ 157163 w 371475"/>
              <a:gd name="connsiteY306" fmla="*/ 80962 h 400050"/>
              <a:gd name="connsiteX307" fmla="*/ 157163 w 371475"/>
              <a:gd name="connsiteY307" fmla="*/ 82550 h 400050"/>
              <a:gd name="connsiteX308" fmla="*/ 158750 w 371475"/>
              <a:gd name="connsiteY308" fmla="*/ 85725 h 400050"/>
              <a:gd name="connsiteX309" fmla="*/ 158750 w 371475"/>
              <a:gd name="connsiteY309" fmla="*/ 87312 h 400050"/>
              <a:gd name="connsiteX310" fmla="*/ 158750 w 371475"/>
              <a:gd name="connsiteY310" fmla="*/ 90487 h 400050"/>
              <a:gd name="connsiteX311" fmla="*/ 160338 w 371475"/>
              <a:gd name="connsiteY311" fmla="*/ 90487 h 400050"/>
              <a:gd name="connsiteX312" fmla="*/ 163513 w 371475"/>
              <a:gd name="connsiteY312" fmla="*/ 87312 h 400050"/>
              <a:gd name="connsiteX313" fmla="*/ 168275 w 371475"/>
              <a:gd name="connsiteY313" fmla="*/ 85725 h 400050"/>
              <a:gd name="connsiteX314" fmla="*/ 169863 w 371475"/>
              <a:gd name="connsiteY314" fmla="*/ 85725 h 400050"/>
              <a:gd name="connsiteX315" fmla="*/ 173038 w 371475"/>
              <a:gd name="connsiteY315" fmla="*/ 85725 h 400050"/>
              <a:gd name="connsiteX316" fmla="*/ 174625 w 371475"/>
              <a:gd name="connsiteY316" fmla="*/ 85725 h 400050"/>
              <a:gd name="connsiteX317" fmla="*/ 176213 w 371475"/>
              <a:gd name="connsiteY317" fmla="*/ 87312 h 400050"/>
              <a:gd name="connsiteX318" fmla="*/ 179388 w 371475"/>
              <a:gd name="connsiteY318" fmla="*/ 90487 h 400050"/>
              <a:gd name="connsiteX319" fmla="*/ 180975 w 371475"/>
              <a:gd name="connsiteY319" fmla="*/ 90487 h 400050"/>
              <a:gd name="connsiteX320" fmla="*/ 184150 w 371475"/>
              <a:gd name="connsiteY320" fmla="*/ 87312 h 400050"/>
              <a:gd name="connsiteX321" fmla="*/ 184150 w 371475"/>
              <a:gd name="connsiteY321" fmla="*/ 85725 h 400050"/>
              <a:gd name="connsiteX322" fmla="*/ 184150 w 371475"/>
              <a:gd name="connsiteY322" fmla="*/ 82550 h 400050"/>
              <a:gd name="connsiteX323" fmla="*/ 184150 w 371475"/>
              <a:gd name="connsiteY323" fmla="*/ 80962 h 400050"/>
              <a:gd name="connsiteX324" fmla="*/ 185738 w 371475"/>
              <a:gd name="connsiteY324" fmla="*/ 77787 h 400050"/>
              <a:gd name="connsiteX325" fmla="*/ 185738 w 371475"/>
              <a:gd name="connsiteY325" fmla="*/ 76200 h 400050"/>
              <a:gd name="connsiteX326" fmla="*/ 190500 w 371475"/>
              <a:gd name="connsiteY326" fmla="*/ 76200 h 400050"/>
              <a:gd name="connsiteX327" fmla="*/ 192088 w 371475"/>
              <a:gd name="connsiteY327" fmla="*/ 77787 h 400050"/>
              <a:gd name="connsiteX328" fmla="*/ 196850 w 371475"/>
              <a:gd name="connsiteY328" fmla="*/ 77787 h 400050"/>
              <a:gd name="connsiteX329" fmla="*/ 201613 w 371475"/>
              <a:gd name="connsiteY329" fmla="*/ 80962 h 400050"/>
              <a:gd name="connsiteX330" fmla="*/ 203200 w 371475"/>
              <a:gd name="connsiteY330" fmla="*/ 80962 h 400050"/>
              <a:gd name="connsiteX331" fmla="*/ 206375 w 371475"/>
              <a:gd name="connsiteY331" fmla="*/ 80962 h 400050"/>
              <a:gd name="connsiteX332" fmla="*/ 207963 w 371475"/>
              <a:gd name="connsiteY332" fmla="*/ 80962 h 400050"/>
              <a:gd name="connsiteX333" fmla="*/ 211138 w 371475"/>
              <a:gd name="connsiteY333" fmla="*/ 80962 h 400050"/>
              <a:gd name="connsiteX334" fmla="*/ 211138 w 371475"/>
              <a:gd name="connsiteY334" fmla="*/ 77787 h 400050"/>
              <a:gd name="connsiteX335" fmla="*/ 212725 w 371475"/>
              <a:gd name="connsiteY335" fmla="*/ 77787 h 400050"/>
              <a:gd name="connsiteX336" fmla="*/ 212725 w 371475"/>
              <a:gd name="connsiteY336" fmla="*/ 82550 h 400050"/>
              <a:gd name="connsiteX337" fmla="*/ 215900 w 371475"/>
              <a:gd name="connsiteY337" fmla="*/ 82550 h 400050"/>
              <a:gd name="connsiteX338" fmla="*/ 217488 w 371475"/>
              <a:gd name="connsiteY338" fmla="*/ 85725 h 400050"/>
              <a:gd name="connsiteX339" fmla="*/ 219075 w 371475"/>
              <a:gd name="connsiteY339" fmla="*/ 85725 h 400050"/>
              <a:gd name="connsiteX340" fmla="*/ 222250 w 371475"/>
              <a:gd name="connsiteY340" fmla="*/ 87312 h 400050"/>
              <a:gd name="connsiteX341" fmla="*/ 223838 w 371475"/>
              <a:gd name="connsiteY341" fmla="*/ 90487 h 400050"/>
              <a:gd name="connsiteX342" fmla="*/ 227013 w 371475"/>
              <a:gd name="connsiteY342" fmla="*/ 92075 h 400050"/>
              <a:gd name="connsiteX343" fmla="*/ 228600 w 371475"/>
              <a:gd name="connsiteY343" fmla="*/ 92075 h 400050"/>
              <a:gd name="connsiteX344" fmla="*/ 231775 w 371475"/>
              <a:gd name="connsiteY344" fmla="*/ 93662 h 400050"/>
              <a:gd name="connsiteX345" fmla="*/ 234950 w 371475"/>
              <a:gd name="connsiteY345" fmla="*/ 96837 h 400050"/>
              <a:gd name="connsiteX346" fmla="*/ 238125 w 371475"/>
              <a:gd name="connsiteY346" fmla="*/ 96837 h 400050"/>
              <a:gd name="connsiteX347" fmla="*/ 238125 w 371475"/>
              <a:gd name="connsiteY347" fmla="*/ 98425 h 400050"/>
              <a:gd name="connsiteX348" fmla="*/ 242888 w 371475"/>
              <a:gd name="connsiteY348" fmla="*/ 101600 h 400050"/>
              <a:gd name="connsiteX349" fmla="*/ 244475 w 371475"/>
              <a:gd name="connsiteY349" fmla="*/ 101600 h 400050"/>
              <a:gd name="connsiteX350" fmla="*/ 247650 w 371475"/>
              <a:gd name="connsiteY350" fmla="*/ 101600 h 400050"/>
              <a:gd name="connsiteX351" fmla="*/ 249238 w 371475"/>
              <a:gd name="connsiteY351" fmla="*/ 101600 h 400050"/>
              <a:gd name="connsiteX352" fmla="*/ 249238 w 371475"/>
              <a:gd name="connsiteY352" fmla="*/ 103187 h 400050"/>
              <a:gd name="connsiteX353" fmla="*/ 250825 w 371475"/>
              <a:gd name="connsiteY353" fmla="*/ 103187 h 400050"/>
              <a:gd name="connsiteX354" fmla="*/ 250825 w 371475"/>
              <a:gd name="connsiteY354" fmla="*/ 106362 h 400050"/>
              <a:gd name="connsiteX355" fmla="*/ 254000 w 371475"/>
              <a:gd name="connsiteY355" fmla="*/ 106362 h 400050"/>
              <a:gd name="connsiteX356" fmla="*/ 254000 w 371475"/>
              <a:gd name="connsiteY356" fmla="*/ 107950 h 400050"/>
              <a:gd name="connsiteX357" fmla="*/ 255588 w 371475"/>
              <a:gd name="connsiteY357" fmla="*/ 107950 h 400050"/>
              <a:gd name="connsiteX358" fmla="*/ 260350 w 371475"/>
              <a:gd name="connsiteY358" fmla="*/ 107950 h 400050"/>
              <a:gd name="connsiteX359" fmla="*/ 263525 w 371475"/>
              <a:gd name="connsiteY359" fmla="*/ 107950 h 400050"/>
              <a:gd name="connsiteX360" fmla="*/ 265113 w 371475"/>
              <a:gd name="connsiteY360" fmla="*/ 107950 h 400050"/>
              <a:gd name="connsiteX361" fmla="*/ 266700 w 371475"/>
              <a:gd name="connsiteY361" fmla="*/ 109537 h 400050"/>
              <a:gd name="connsiteX362" fmla="*/ 271463 w 371475"/>
              <a:gd name="connsiteY362" fmla="*/ 114300 h 400050"/>
              <a:gd name="connsiteX363" fmla="*/ 274638 w 371475"/>
              <a:gd name="connsiteY363" fmla="*/ 117475 h 400050"/>
              <a:gd name="connsiteX364" fmla="*/ 274638 w 371475"/>
              <a:gd name="connsiteY364" fmla="*/ 119062 h 400050"/>
              <a:gd name="connsiteX365" fmla="*/ 276225 w 371475"/>
              <a:gd name="connsiteY365" fmla="*/ 122237 h 400050"/>
              <a:gd name="connsiteX366" fmla="*/ 279400 w 371475"/>
              <a:gd name="connsiteY366" fmla="*/ 123825 h 400050"/>
              <a:gd name="connsiteX367" fmla="*/ 280988 w 371475"/>
              <a:gd name="connsiteY367" fmla="*/ 125412 h 400050"/>
              <a:gd name="connsiteX368" fmla="*/ 282575 w 371475"/>
              <a:gd name="connsiteY368" fmla="*/ 125412 h 400050"/>
              <a:gd name="connsiteX369" fmla="*/ 285750 w 371475"/>
              <a:gd name="connsiteY369" fmla="*/ 125412 h 400050"/>
              <a:gd name="connsiteX370" fmla="*/ 285750 w 371475"/>
              <a:gd name="connsiteY370" fmla="*/ 128587 h 400050"/>
              <a:gd name="connsiteX371" fmla="*/ 287338 w 371475"/>
              <a:gd name="connsiteY371" fmla="*/ 128587 h 400050"/>
              <a:gd name="connsiteX372" fmla="*/ 290513 w 371475"/>
              <a:gd name="connsiteY372" fmla="*/ 128587 h 400050"/>
              <a:gd name="connsiteX373" fmla="*/ 290513 w 371475"/>
              <a:gd name="connsiteY373" fmla="*/ 130175 h 400050"/>
              <a:gd name="connsiteX374" fmla="*/ 292100 w 371475"/>
              <a:gd name="connsiteY374" fmla="*/ 130175 h 400050"/>
              <a:gd name="connsiteX375" fmla="*/ 292100 w 371475"/>
              <a:gd name="connsiteY375" fmla="*/ 133350 h 400050"/>
              <a:gd name="connsiteX376" fmla="*/ 293688 w 371475"/>
              <a:gd name="connsiteY376" fmla="*/ 134937 h 400050"/>
              <a:gd name="connsiteX377" fmla="*/ 296863 w 371475"/>
              <a:gd name="connsiteY377" fmla="*/ 136525 h 400050"/>
              <a:gd name="connsiteX378" fmla="*/ 296863 w 371475"/>
              <a:gd name="connsiteY378" fmla="*/ 139700 h 400050"/>
              <a:gd name="connsiteX379" fmla="*/ 298450 w 371475"/>
              <a:gd name="connsiteY379" fmla="*/ 139700 h 400050"/>
              <a:gd name="connsiteX380" fmla="*/ 296863 w 371475"/>
              <a:gd name="connsiteY380" fmla="*/ 141287 h 400050"/>
              <a:gd name="connsiteX381" fmla="*/ 298450 w 371475"/>
              <a:gd name="connsiteY381" fmla="*/ 144462 h 400050"/>
              <a:gd name="connsiteX382" fmla="*/ 298450 w 371475"/>
              <a:gd name="connsiteY382" fmla="*/ 146050 h 400050"/>
              <a:gd name="connsiteX383" fmla="*/ 301625 w 371475"/>
              <a:gd name="connsiteY383" fmla="*/ 149225 h 400050"/>
              <a:gd name="connsiteX384" fmla="*/ 301625 w 371475"/>
              <a:gd name="connsiteY384" fmla="*/ 150812 h 400050"/>
              <a:gd name="connsiteX385" fmla="*/ 303213 w 371475"/>
              <a:gd name="connsiteY385" fmla="*/ 155575 h 400050"/>
              <a:gd name="connsiteX386" fmla="*/ 303213 w 371475"/>
              <a:gd name="connsiteY386" fmla="*/ 160337 h 400050"/>
              <a:gd name="connsiteX387" fmla="*/ 306388 w 371475"/>
              <a:gd name="connsiteY387" fmla="*/ 161925 h 400050"/>
              <a:gd name="connsiteX388" fmla="*/ 306388 w 371475"/>
              <a:gd name="connsiteY388" fmla="*/ 165100 h 400050"/>
              <a:gd name="connsiteX389" fmla="*/ 306388 w 371475"/>
              <a:gd name="connsiteY389" fmla="*/ 166687 h 400050"/>
              <a:gd name="connsiteX390" fmla="*/ 306388 w 371475"/>
              <a:gd name="connsiteY390" fmla="*/ 168275 h 400050"/>
              <a:gd name="connsiteX391" fmla="*/ 306388 w 371475"/>
              <a:gd name="connsiteY391" fmla="*/ 171450 h 400050"/>
              <a:gd name="connsiteX392" fmla="*/ 303213 w 371475"/>
              <a:gd name="connsiteY392" fmla="*/ 171450 h 400050"/>
              <a:gd name="connsiteX393" fmla="*/ 303213 w 371475"/>
              <a:gd name="connsiteY393" fmla="*/ 173037 h 400050"/>
              <a:gd name="connsiteX394" fmla="*/ 303213 w 371475"/>
              <a:gd name="connsiteY394" fmla="*/ 176212 h 400050"/>
              <a:gd name="connsiteX395" fmla="*/ 306388 w 371475"/>
              <a:gd name="connsiteY395" fmla="*/ 177800 h 400050"/>
              <a:gd name="connsiteX396" fmla="*/ 307975 w 371475"/>
              <a:gd name="connsiteY396" fmla="*/ 177800 h 400050"/>
              <a:gd name="connsiteX397" fmla="*/ 309563 w 371475"/>
              <a:gd name="connsiteY397" fmla="*/ 176212 h 400050"/>
              <a:gd name="connsiteX398" fmla="*/ 312738 w 371475"/>
              <a:gd name="connsiteY398" fmla="*/ 176212 h 400050"/>
              <a:gd name="connsiteX399" fmla="*/ 314325 w 371475"/>
              <a:gd name="connsiteY399" fmla="*/ 176212 h 400050"/>
              <a:gd name="connsiteX400" fmla="*/ 312738 w 371475"/>
              <a:gd name="connsiteY400" fmla="*/ 177800 h 400050"/>
              <a:gd name="connsiteX401" fmla="*/ 309563 w 371475"/>
              <a:gd name="connsiteY401" fmla="*/ 177800 h 400050"/>
              <a:gd name="connsiteX402" fmla="*/ 307975 w 371475"/>
              <a:gd name="connsiteY402" fmla="*/ 180975 h 400050"/>
              <a:gd name="connsiteX403" fmla="*/ 307975 w 371475"/>
              <a:gd name="connsiteY403" fmla="*/ 182563 h 400050"/>
              <a:gd name="connsiteX404" fmla="*/ 309563 w 371475"/>
              <a:gd name="connsiteY404" fmla="*/ 182563 h 400050"/>
              <a:gd name="connsiteX405" fmla="*/ 309563 w 371475"/>
              <a:gd name="connsiteY405" fmla="*/ 184150 h 400050"/>
              <a:gd name="connsiteX406" fmla="*/ 312738 w 371475"/>
              <a:gd name="connsiteY406" fmla="*/ 184150 h 400050"/>
              <a:gd name="connsiteX407" fmla="*/ 314325 w 371475"/>
              <a:gd name="connsiteY407" fmla="*/ 188913 h 400050"/>
              <a:gd name="connsiteX408" fmla="*/ 314325 w 371475"/>
              <a:gd name="connsiteY408" fmla="*/ 192088 h 400050"/>
              <a:gd name="connsiteX409" fmla="*/ 317500 w 371475"/>
              <a:gd name="connsiteY409" fmla="*/ 193675 h 400050"/>
              <a:gd name="connsiteX410" fmla="*/ 322263 w 371475"/>
              <a:gd name="connsiteY410" fmla="*/ 193675 h 400050"/>
              <a:gd name="connsiteX411" fmla="*/ 323850 w 371475"/>
              <a:gd name="connsiteY411" fmla="*/ 196850 h 400050"/>
              <a:gd name="connsiteX412" fmla="*/ 325438 w 371475"/>
              <a:gd name="connsiteY412" fmla="*/ 196850 h 400050"/>
              <a:gd name="connsiteX413" fmla="*/ 325438 w 371475"/>
              <a:gd name="connsiteY413" fmla="*/ 198438 h 400050"/>
              <a:gd name="connsiteX414" fmla="*/ 328613 w 371475"/>
              <a:gd name="connsiteY414" fmla="*/ 198438 h 400050"/>
              <a:gd name="connsiteX415" fmla="*/ 330200 w 371475"/>
              <a:gd name="connsiteY415" fmla="*/ 198438 h 400050"/>
              <a:gd name="connsiteX416" fmla="*/ 333375 w 371475"/>
              <a:gd name="connsiteY416" fmla="*/ 200025 h 400050"/>
              <a:gd name="connsiteX417" fmla="*/ 338138 w 371475"/>
              <a:gd name="connsiteY417" fmla="*/ 203200 h 400050"/>
              <a:gd name="connsiteX418" fmla="*/ 339725 w 371475"/>
              <a:gd name="connsiteY418" fmla="*/ 204788 h 400050"/>
              <a:gd name="connsiteX419" fmla="*/ 341313 w 371475"/>
              <a:gd name="connsiteY419" fmla="*/ 207963 h 400050"/>
              <a:gd name="connsiteX420" fmla="*/ 344488 w 371475"/>
              <a:gd name="connsiteY420" fmla="*/ 207963 h 400050"/>
              <a:gd name="connsiteX421" fmla="*/ 346075 w 371475"/>
              <a:gd name="connsiteY421" fmla="*/ 209550 h 400050"/>
              <a:gd name="connsiteX422" fmla="*/ 349250 w 371475"/>
              <a:gd name="connsiteY422" fmla="*/ 211138 h 400050"/>
              <a:gd name="connsiteX423" fmla="*/ 350838 w 371475"/>
              <a:gd name="connsiteY423" fmla="*/ 214313 h 400050"/>
              <a:gd name="connsiteX424" fmla="*/ 354013 w 371475"/>
              <a:gd name="connsiteY424" fmla="*/ 214313 h 400050"/>
              <a:gd name="connsiteX425" fmla="*/ 355600 w 371475"/>
              <a:gd name="connsiteY425" fmla="*/ 214313 h 400050"/>
              <a:gd name="connsiteX426" fmla="*/ 355600 w 371475"/>
              <a:gd name="connsiteY426" fmla="*/ 215900 h 400050"/>
              <a:gd name="connsiteX427" fmla="*/ 355600 w 371475"/>
              <a:gd name="connsiteY427" fmla="*/ 219075 h 400050"/>
              <a:gd name="connsiteX428" fmla="*/ 357188 w 371475"/>
              <a:gd name="connsiteY428" fmla="*/ 219075 h 400050"/>
              <a:gd name="connsiteX429" fmla="*/ 357188 w 371475"/>
              <a:gd name="connsiteY429" fmla="*/ 220663 h 400050"/>
              <a:gd name="connsiteX430" fmla="*/ 359569 w 371475"/>
              <a:gd name="connsiteY430" fmla="*/ 225425 h 400050"/>
              <a:gd name="connsiteX431" fmla="*/ 357188 w 371475"/>
              <a:gd name="connsiteY431" fmla="*/ 225425 h 400050"/>
              <a:gd name="connsiteX432" fmla="*/ 355600 w 371475"/>
              <a:gd name="connsiteY432" fmla="*/ 225425 h 400050"/>
              <a:gd name="connsiteX433" fmla="*/ 355600 w 371475"/>
              <a:gd name="connsiteY433" fmla="*/ 223838 h 400050"/>
              <a:gd name="connsiteX434" fmla="*/ 350838 w 371475"/>
              <a:gd name="connsiteY434" fmla="*/ 223838 h 400050"/>
              <a:gd name="connsiteX435" fmla="*/ 350838 w 371475"/>
              <a:gd name="connsiteY435" fmla="*/ 225425 h 400050"/>
              <a:gd name="connsiteX436" fmla="*/ 349250 w 371475"/>
              <a:gd name="connsiteY436" fmla="*/ 225425 h 400050"/>
              <a:gd name="connsiteX437" fmla="*/ 346075 w 371475"/>
              <a:gd name="connsiteY437" fmla="*/ 225425 h 400050"/>
              <a:gd name="connsiteX438" fmla="*/ 344488 w 371475"/>
              <a:gd name="connsiteY438" fmla="*/ 227013 h 400050"/>
              <a:gd name="connsiteX439" fmla="*/ 341313 w 371475"/>
              <a:gd name="connsiteY439" fmla="*/ 227013 h 400050"/>
              <a:gd name="connsiteX440" fmla="*/ 339725 w 371475"/>
              <a:gd name="connsiteY440" fmla="*/ 231775 h 400050"/>
              <a:gd name="connsiteX441" fmla="*/ 338138 w 371475"/>
              <a:gd name="connsiteY441" fmla="*/ 231775 h 400050"/>
              <a:gd name="connsiteX442" fmla="*/ 338138 w 371475"/>
              <a:gd name="connsiteY442" fmla="*/ 234950 h 400050"/>
              <a:gd name="connsiteX443" fmla="*/ 334963 w 371475"/>
              <a:gd name="connsiteY443" fmla="*/ 236538 h 400050"/>
              <a:gd name="connsiteX444" fmla="*/ 334963 w 371475"/>
              <a:gd name="connsiteY444" fmla="*/ 239713 h 400050"/>
              <a:gd name="connsiteX445" fmla="*/ 333375 w 371475"/>
              <a:gd name="connsiteY445" fmla="*/ 241300 h 400050"/>
              <a:gd name="connsiteX446" fmla="*/ 330200 w 371475"/>
              <a:gd name="connsiteY446" fmla="*/ 242888 h 400050"/>
              <a:gd name="connsiteX447" fmla="*/ 330200 w 371475"/>
              <a:gd name="connsiteY447" fmla="*/ 246063 h 400050"/>
              <a:gd name="connsiteX448" fmla="*/ 328613 w 371475"/>
              <a:gd name="connsiteY448" fmla="*/ 247650 h 400050"/>
              <a:gd name="connsiteX449" fmla="*/ 328613 w 371475"/>
              <a:gd name="connsiteY449" fmla="*/ 252413 h 400050"/>
              <a:gd name="connsiteX450" fmla="*/ 328613 w 371475"/>
              <a:gd name="connsiteY450" fmla="*/ 255588 h 400050"/>
              <a:gd name="connsiteX451" fmla="*/ 325438 w 371475"/>
              <a:gd name="connsiteY451" fmla="*/ 257175 h 400050"/>
              <a:gd name="connsiteX452" fmla="*/ 323850 w 371475"/>
              <a:gd name="connsiteY452" fmla="*/ 261938 h 400050"/>
              <a:gd name="connsiteX453" fmla="*/ 323850 w 371475"/>
              <a:gd name="connsiteY453" fmla="*/ 266700 h 400050"/>
              <a:gd name="connsiteX454" fmla="*/ 322263 w 371475"/>
              <a:gd name="connsiteY454" fmla="*/ 268288 h 400050"/>
              <a:gd name="connsiteX455" fmla="*/ 319088 w 371475"/>
              <a:gd name="connsiteY455" fmla="*/ 268288 h 400050"/>
              <a:gd name="connsiteX456" fmla="*/ 319088 w 371475"/>
              <a:gd name="connsiteY456" fmla="*/ 271463 h 400050"/>
              <a:gd name="connsiteX457" fmla="*/ 317500 w 371475"/>
              <a:gd name="connsiteY457" fmla="*/ 273050 h 400050"/>
              <a:gd name="connsiteX458" fmla="*/ 317500 w 371475"/>
              <a:gd name="connsiteY458" fmla="*/ 274638 h 400050"/>
              <a:gd name="connsiteX459" fmla="*/ 314325 w 371475"/>
              <a:gd name="connsiteY459" fmla="*/ 274638 h 400050"/>
              <a:gd name="connsiteX460" fmla="*/ 314325 w 371475"/>
              <a:gd name="connsiteY460" fmla="*/ 277813 h 400050"/>
              <a:gd name="connsiteX461" fmla="*/ 312738 w 371475"/>
              <a:gd name="connsiteY461" fmla="*/ 277813 h 400050"/>
              <a:gd name="connsiteX462" fmla="*/ 309563 w 371475"/>
              <a:gd name="connsiteY462" fmla="*/ 277813 h 400050"/>
              <a:gd name="connsiteX463" fmla="*/ 307975 w 371475"/>
              <a:gd name="connsiteY463" fmla="*/ 277813 h 400050"/>
              <a:gd name="connsiteX464" fmla="*/ 301625 w 371475"/>
              <a:gd name="connsiteY464" fmla="*/ 279400 h 400050"/>
              <a:gd name="connsiteX465" fmla="*/ 298450 w 371475"/>
              <a:gd name="connsiteY465" fmla="*/ 282575 h 400050"/>
              <a:gd name="connsiteX466" fmla="*/ 296863 w 371475"/>
              <a:gd name="connsiteY466" fmla="*/ 282575 h 400050"/>
              <a:gd name="connsiteX467" fmla="*/ 293688 w 371475"/>
              <a:gd name="connsiteY467" fmla="*/ 282575 h 400050"/>
              <a:gd name="connsiteX468" fmla="*/ 292100 w 371475"/>
              <a:gd name="connsiteY468" fmla="*/ 279400 h 400050"/>
              <a:gd name="connsiteX469" fmla="*/ 290513 w 371475"/>
              <a:gd name="connsiteY469" fmla="*/ 279400 h 400050"/>
              <a:gd name="connsiteX470" fmla="*/ 287338 w 371475"/>
              <a:gd name="connsiteY470" fmla="*/ 277813 h 400050"/>
              <a:gd name="connsiteX471" fmla="*/ 287338 w 371475"/>
              <a:gd name="connsiteY471" fmla="*/ 274638 h 400050"/>
              <a:gd name="connsiteX472" fmla="*/ 285750 w 371475"/>
              <a:gd name="connsiteY472" fmla="*/ 273050 h 400050"/>
              <a:gd name="connsiteX473" fmla="*/ 282575 w 371475"/>
              <a:gd name="connsiteY473" fmla="*/ 273050 h 400050"/>
              <a:gd name="connsiteX474" fmla="*/ 280988 w 371475"/>
              <a:gd name="connsiteY474" fmla="*/ 273050 h 400050"/>
              <a:gd name="connsiteX475" fmla="*/ 279400 w 371475"/>
              <a:gd name="connsiteY475" fmla="*/ 274638 h 400050"/>
              <a:gd name="connsiteX476" fmla="*/ 276225 w 371475"/>
              <a:gd name="connsiteY476" fmla="*/ 277813 h 400050"/>
              <a:gd name="connsiteX477" fmla="*/ 276225 w 371475"/>
              <a:gd name="connsiteY477" fmla="*/ 282575 h 400050"/>
              <a:gd name="connsiteX478" fmla="*/ 274638 w 371475"/>
              <a:gd name="connsiteY478" fmla="*/ 284163 h 400050"/>
              <a:gd name="connsiteX479" fmla="*/ 276225 w 371475"/>
              <a:gd name="connsiteY479" fmla="*/ 284163 h 400050"/>
              <a:gd name="connsiteX480" fmla="*/ 274638 w 371475"/>
              <a:gd name="connsiteY480" fmla="*/ 285750 h 400050"/>
              <a:gd name="connsiteX481" fmla="*/ 271463 w 371475"/>
              <a:gd name="connsiteY481" fmla="*/ 288925 h 400050"/>
              <a:gd name="connsiteX482" fmla="*/ 271463 w 371475"/>
              <a:gd name="connsiteY482" fmla="*/ 290513 h 400050"/>
              <a:gd name="connsiteX483" fmla="*/ 271463 w 371475"/>
              <a:gd name="connsiteY483" fmla="*/ 293688 h 400050"/>
              <a:gd name="connsiteX484" fmla="*/ 271463 w 371475"/>
              <a:gd name="connsiteY484" fmla="*/ 295275 h 400050"/>
              <a:gd name="connsiteX485" fmla="*/ 271463 w 371475"/>
              <a:gd name="connsiteY485" fmla="*/ 298450 h 400050"/>
              <a:gd name="connsiteX486" fmla="*/ 271463 w 371475"/>
              <a:gd name="connsiteY486" fmla="*/ 300038 h 400050"/>
              <a:gd name="connsiteX487" fmla="*/ 271463 w 371475"/>
              <a:gd name="connsiteY487" fmla="*/ 301625 h 400050"/>
              <a:gd name="connsiteX488" fmla="*/ 271463 w 371475"/>
              <a:gd name="connsiteY488" fmla="*/ 304800 h 400050"/>
              <a:gd name="connsiteX489" fmla="*/ 271463 w 371475"/>
              <a:gd name="connsiteY489" fmla="*/ 306388 h 400050"/>
              <a:gd name="connsiteX490" fmla="*/ 269875 w 371475"/>
              <a:gd name="connsiteY490" fmla="*/ 309563 h 400050"/>
              <a:gd name="connsiteX491" fmla="*/ 269875 w 371475"/>
              <a:gd name="connsiteY491" fmla="*/ 311150 h 400050"/>
              <a:gd name="connsiteX492" fmla="*/ 271463 w 371475"/>
              <a:gd name="connsiteY492" fmla="*/ 311150 h 400050"/>
              <a:gd name="connsiteX493" fmla="*/ 271463 w 371475"/>
              <a:gd name="connsiteY493" fmla="*/ 314325 h 400050"/>
              <a:gd name="connsiteX494" fmla="*/ 269875 w 371475"/>
              <a:gd name="connsiteY494" fmla="*/ 315913 h 400050"/>
              <a:gd name="connsiteX495" fmla="*/ 269875 w 371475"/>
              <a:gd name="connsiteY495" fmla="*/ 320675 h 400050"/>
              <a:gd name="connsiteX496" fmla="*/ 266700 w 371475"/>
              <a:gd name="connsiteY496" fmla="*/ 322263 h 400050"/>
              <a:gd name="connsiteX497" fmla="*/ 266700 w 371475"/>
              <a:gd name="connsiteY497" fmla="*/ 325438 h 400050"/>
              <a:gd name="connsiteX498" fmla="*/ 269875 w 371475"/>
              <a:gd name="connsiteY498" fmla="*/ 325438 h 400050"/>
              <a:gd name="connsiteX499" fmla="*/ 269875 w 371475"/>
              <a:gd name="connsiteY499" fmla="*/ 322263 h 400050"/>
              <a:gd name="connsiteX500" fmla="*/ 271463 w 371475"/>
              <a:gd name="connsiteY500" fmla="*/ 320675 h 400050"/>
              <a:gd name="connsiteX501" fmla="*/ 274638 w 371475"/>
              <a:gd name="connsiteY501" fmla="*/ 320675 h 400050"/>
              <a:gd name="connsiteX502" fmla="*/ 274638 w 371475"/>
              <a:gd name="connsiteY502" fmla="*/ 322263 h 400050"/>
              <a:gd name="connsiteX503" fmla="*/ 276225 w 371475"/>
              <a:gd name="connsiteY503" fmla="*/ 322263 h 400050"/>
              <a:gd name="connsiteX504" fmla="*/ 276225 w 371475"/>
              <a:gd name="connsiteY504" fmla="*/ 325438 h 400050"/>
              <a:gd name="connsiteX505" fmla="*/ 279400 w 371475"/>
              <a:gd name="connsiteY505" fmla="*/ 327025 h 400050"/>
              <a:gd name="connsiteX506" fmla="*/ 276225 w 371475"/>
              <a:gd name="connsiteY506" fmla="*/ 327025 h 400050"/>
              <a:gd name="connsiteX507" fmla="*/ 276225 w 371475"/>
              <a:gd name="connsiteY507" fmla="*/ 330200 h 400050"/>
              <a:gd name="connsiteX508" fmla="*/ 276225 w 371475"/>
              <a:gd name="connsiteY508" fmla="*/ 331788 h 400050"/>
              <a:gd name="connsiteX509" fmla="*/ 274638 w 371475"/>
              <a:gd name="connsiteY509" fmla="*/ 331788 h 400050"/>
              <a:gd name="connsiteX510" fmla="*/ 271463 w 371475"/>
              <a:gd name="connsiteY510" fmla="*/ 330200 h 400050"/>
              <a:gd name="connsiteX511" fmla="*/ 269875 w 371475"/>
              <a:gd name="connsiteY511" fmla="*/ 330200 h 400050"/>
              <a:gd name="connsiteX512" fmla="*/ 269875 w 371475"/>
              <a:gd name="connsiteY512" fmla="*/ 327025 h 400050"/>
              <a:gd name="connsiteX513" fmla="*/ 266700 w 371475"/>
              <a:gd name="connsiteY513" fmla="*/ 327025 h 400050"/>
              <a:gd name="connsiteX514" fmla="*/ 265113 w 371475"/>
              <a:gd name="connsiteY514" fmla="*/ 330200 h 400050"/>
              <a:gd name="connsiteX515" fmla="*/ 265113 w 371475"/>
              <a:gd name="connsiteY515" fmla="*/ 331788 h 400050"/>
              <a:gd name="connsiteX516" fmla="*/ 265113 w 371475"/>
              <a:gd name="connsiteY516" fmla="*/ 333375 h 400050"/>
              <a:gd name="connsiteX517" fmla="*/ 263525 w 371475"/>
              <a:gd name="connsiteY517" fmla="*/ 336550 h 400050"/>
              <a:gd name="connsiteX518" fmla="*/ 263525 w 371475"/>
              <a:gd name="connsiteY518" fmla="*/ 338138 h 400050"/>
              <a:gd name="connsiteX519" fmla="*/ 265113 w 371475"/>
              <a:gd name="connsiteY519" fmla="*/ 341313 h 400050"/>
              <a:gd name="connsiteX520" fmla="*/ 265113 w 371475"/>
              <a:gd name="connsiteY520" fmla="*/ 342900 h 400050"/>
              <a:gd name="connsiteX521" fmla="*/ 266700 w 371475"/>
              <a:gd name="connsiteY521" fmla="*/ 346075 h 400050"/>
              <a:gd name="connsiteX522" fmla="*/ 269875 w 371475"/>
              <a:gd name="connsiteY522" fmla="*/ 347663 h 400050"/>
              <a:gd name="connsiteX523" fmla="*/ 269875 w 371475"/>
              <a:gd name="connsiteY523" fmla="*/ 349250 h 400050"/>
              <a:gd name="connsiteX524" fmla="*/ 271463 w 371475"/>
              <a:gd name="connsiteY524" fmla="*/ 352425 h 400050"/>
              <a:gd name="connsiteX525" fmla="*/ 271463 w 371475"/>
              <a:gd name="connsiteY525" fmla="*/ 354013 h 400050"/>
              <a:gd name="connsiteX526" fmla="*/ 271463 w 371475"/>
              <a:gd name="connsiteY526" fmla="*/ 357188 h 400050"/>
              <a:gd name="connsiteX527" fmla="*/ 269875 w 371475"/>
              <a:gd name="connsiteY527" fmla="*/ 352425 h 400050"/>
              <a:gd name="connsiteX528" fmla="*/ 266700 w 371475"/>
              <a:gd name="connsiteY528" fmla="*/ 349250 h 400050"/>
              <a:gd name="connsiteX529" fmla="*/ 265113 w 371475"/>
              <a:gd name="connsiteY529" fmla="*/ 349250 h 400050"/>
              <a:gd name="connsiteX530" fmla="*/ 265113 w 371475"/>
              <a:gd name="connsiteY530" fmla="*/ 347663 h 400050"/>
              <a:gd name="connsiteX531" fmla="*/ 263525 w 371475"/>
              <a:gd name="connsiteY531" fmla="*/ 346075 h 400050"/>
              <a:gd name="connsiteX532" fmla="*/ 260350 w 371475"/>
              <a:gd name="connsiteY532" fmla="*/ 342900 h 400050"/>
              <a:gd name="connsiteX533" fmla="*/ 260350 w 371475"/>
              <a:gd name="connsiteY533" fmla="*/ 346075 h 400050"/>
              <a:gd name="connsiteX534" fmla="*/ 263525 w 371475"/>
              <a:gd name="connsiteY534" fmla="*/ 347663 h 400050"/>
              <a:gd name="connsiteX535" fmla="*/ 260350 w 371475"/>
              <a:gd name="connsiteY535" fmla="*/ 347663 h 400050"/>
              <a:gd name="connsiteX536" fmla="*/ 258763 w 371475"/>
              <a:gd name="connsiteY536" fmla="*/ 346075 h 400050"/>
              <a:gd name="connsiteX537" fmla="*/ 255588 w 371475"/>
              <a:gd name="connsiteY537" fmla="*/ 346075 h 400050"/>
              <a:gd name="connsiteX538" fmla="*/ 254000 w 371475"/>
              <a:gd name="connsiteY538" fmla="*/ 346075 h 400050"/>
              <a:gd name="connsiteX539" fmla="*/ 254000 w 371475"/>
              <a:gd name="connsiteY539" fmla="*/ 347663 h 400050"/>
              <a:gd name="connsiteX540" fmla="*/ 250825 w 371475"/>
              <a:gd name="connsiteY540" fmla="*/ 347663 h 400050"/>
              <a:gd name="connsiteX541" fmla="*/ 249238 w 371475"/>
              <a:gd name="connsiteY541" fmla="*/ 349250 h 400050"/>
              <a:gd name="connsiteX542" fmla="*/ 250825 w 371475"/>
              <a:gd name="connsiteY542" fmla="*/ 354013 h 400050"/>
              <a:gd name="connsiteX543" fmla="*/ 247650 w 371475"/>
              <a:gd name="connsiteY543" fmla="*/ 349250 h 400050"/>
              <a:gd name="connsiteX544" fmla="*/ 244475 w 371475"/>
              <a:gd name="connsiteY544" fmla="*/ 352425 h 400050"/>
              <a:gd name="connsiteX545" fmla="*/ 239713 w 371475"/>
              <a:gd name="connsiteY545" fmla="*/ 354013 h 400050"/>
              <a:gd name="connsiteX546" fmla="*/ 238125 w 371475"/>
              <a:gd name="connsiteY546" fmla="*/ 357188 h 400050"/>
              <a:gd name="connsiteX547" fmla="*/ 234950 w 371475"/>
              <a:gd name="connsiteY547" fmla="*/ 357188 h 400050"/>
              <a:gd name="connsiteX548" fmla="*/ 233363 w 371475"/>
              <a:gd name="connsiteY548" fmla="*/ 357188 h 400050"/>
              <a:gd name="connsiteX549" fmla="*/ 231775 w 371475"/>
              <a:gd name="connsiteY549" fmla="*/ 357188 h 400050"/>
              <a:gd name="connsiteX550" fmla="*/ 228600 w 371475"/>
              <a:gd name="connsiteY550" fmla="*/ 358775 h 400050"/>
              <a:gd name="connsiteX551" fmla="*/ 228600 w 371475"/>
              <a:gd name="connsiteY551" fmla="*/ 360363 h 400050"/>
              <a:gd name="connsiteX552" fmla="*/ 227013 w 371475"/>
              <a:gd name="connsiteY552" fmla="*/ 358775 h 400050"/>
              <a:gd name="connsiteX553" fmla="*/ 223838 w 371475"/>
              <a:gd name="connsiteY553" fmla="*/ 358775 h 400050"/>
              <a:gd name="connsiteX554" fmla="*/ 222250 w 371475"/>
              <a:gd name="connsiteY554" fmla="*/ 358775 h 400050"/>
              <a:gd name="connsiteX555" fmla="*/ 217488 w 371475"/>
              <a:gd name="connsiteY555" fmla="*/ 358775 h 400050"/>
              <a:gd name="connsiteX556" fmla="*/ 215900 w 371475"/>
              <a:gd name="connsiteY556" fmla="*/ 358775 h 400050"/>
              <a:gd name="connsiteX557" fmla="*/ 215900 w 371475"/>
              <a:gd name="connsiteY557" fmla="*/ 360363 h 400050"/>
              <a:gd name="connsiteX558" fmla="*/ 212725 w 371475"/>
              <a:gd name="connsiteY558" fmla="*/ 363538 h 400050"/>
              <a:gd name="connsiteX559" fmla="*/ 212725 w 371475"/>
              <a:gd name="connsiteY559" fmla="*/ 360363 h 400050"/>
              <a:gd name="connsiteX560" fmla="*/ 211138 w 371475"/>
              <a:gd name="connsiteY560" fmla="*/ 360363 h 400050"/>
              <a:gd name="connsiteX561" fmla="*/ 207963 w 371475"/>
              <a:gd name="connsiteY561" fmla="*/ 360363 h 400050"/>
              <a:gd name="connsiteX562" fmla="*/ 206375 w 371475"/>
              <a:gd name="connsiteY562" fmla="*/ 360363 h 400050"/>
              <a:gd name="connsiteX563" fmla="*/ 203200 w 371475"/>
              <a:gd name="connsiteY563" fmla="*/ 360363 h 400050"/>
              <a:gd name="connsiteX564" fmla="*/ 201613 w 371475"/>
              <a:gd name="connsiteY564" fmla="*/ 360363 h 400050"/>
              <a:gd name="connsiteX565" fmla="*/ 200025 w 371475"/>
              <a:gd name="connsiteY565" fmla="*/ 360363 h 400050"/>
              <a:gd name="connsiteX566" fmla="*/ 196850 w 371475"/>
              <a:gd name="connsiteY566" fmla="*/ 358775 h 400050"/>
              <a:gd name="connsiteX567" fmla="*/ 195263 w 371475"/>
              <a:gd name="connsiteY567" fmla="*/ 357188 h 400050"/>
              <a:gd name="connsiteX568" fmla="*/ 190500 w 371475"/>
              <a:gd name="connsiteY568" fmla="*/ 357188 h 400050"/>
              <a:gd name="connsiteX569" fmla="*/ 190500 w 371475"/>
              <a:gd name="connsiteY569" fmla="*/ 352425 h 400050"/>
              <a:gd name="connsiteX570" fmla="*/ 190500 w 371475"/>
              <a:gd name="connsiteY570" fmla="*/ 349250 h 400050"/>
              <a:gd name="connsiteX571" fmla="*/ 188913 w 371475"/>
              <a:gd name="connsiteY571" fmla="*/ 349250 h 400050"/>
              <a:gd name="connsiteX572" fmla="*/ 185738 w 371475"/>
              <a:gd name="connsiteY572" fmla="*/ 346075 h 400050"/>
              <a:gd name="connsiteX573" fmla="*/ 184150 w 371475"/>
              <a:gd name="connsiteY573" fmla="*/ 342900 h 400050"/>
              <a:gd name="connsiteX574" fmla="*/ 180975 w 371475"/>
              <a:gd name="connsiteY574" fmla="*/ 341313 h 400050"/>
              <a:gd name="connsiteX575" fmla="*/ 179388 w 371475"/>
              <a:gd name="connsiteY575" fmla="*/ 341313 h 400050"/>
              <a:gd name="connsiteX576" fmla="*/ 176213 w 371475"/>
              <a:gd name="connsiteY576" fmla="*/ 338138 h 400050"/>
              <a:gd name="connsiteX577" fmla="*/ 174625 w 371475"/>
              <a:gd name="connsiteY577" fmla="*/ 338138 h 400050"/>
              <a:gd name="connsiteX578" fmla="*/ 174625 w 371475"/>
              <a:gd name="connsiteY578" fmla="*/ 341313 h 400050"/>
              <a:gd name="connsiteX579" fmla="*/ 173038 w 371475"/>
              <a:gd name="connsiteY579" fmla="*/ 342900 h 400050"/>
              <a:gd name="connsiteX580" fmla="*/ 169863 w 371475"/>
              <a:gd name="connsiteY580" fmla="*/ 342900 h 400050"/>
              <a:gd name="connsiteX581" fmla="*/ 169863 w 371475"/>
              <a:gd name="connsiteY581" fmla="*/ 346075 h 400050"/>
              <a:gd name="connsiteX582" fmla="*/ 168275 w 371475"/>
              <a:gd name="connsiteY582" fmla="*/ 347663 h 400050"/>
              <a:gd name="connsiteX583" fmla="*/ 168275 w 371475"/>
              <a:gd name="connsiteY583" fmla="*/ 352425 h 400050"/>
              <a:gd name="connsiteX584" fmla="*/ 168275 w 371475"/>
              <a:gd name="connsiteY584" fmla="*/ 354013 h 400050"/>
              <a:gd name="connsiteX585" fmla="*/ 168275 w 371475"/>
              <a:gd name="connsiteY585" fmla="*/ 358775 h 400050"/>
              <a:gd name="connsiteX586" fmla="*/ 168275 w 371475"/>
              <a:gd name="connsiteY586" fmla="*/ 365125 h 400050"/>
              <a:gd name="connsiteX587" fmla="*/ 168275 w 371475"/>
              <a:gd name="connsiteY587" fmla="*/ 368300 h 400050"/>
              <a:gd name="connsiteX588" fmla="*/ 165100 w 371475"/>
              <a:gd name="connsiteY588" fmla="*/ 369888 h 400050"/>
              <a:gd name="connsiteX589" fmla="*/ 165100 w 371475"/>
              <a:gd name="connsiteY589" fmla="*/ 365125 h 400050"/>
              <a:gd name="connsiteX590" fmla="*/ 165100 w 371475"/>
              <a:gd name="connsiteY590" fmla="*/ 363538 h 400050"/>
              <a:gd name="connsiteX591" fmla="*/ 165100 w 371475"/>
              <a:gd name="connsiteY591" fmla="*/ 360363 h 400050"/>
              <a:gd name="connsiteX592" fmla="*/ 165100 w 371475"/>
              <a:gd name="connsiteY592" fmla="*/ 357188 h 400050"/>
              <a:gd name="connsiteX593" fmla="*/ 165100 w 371475"/>
              <a:gd name="connsiteY593" fmla="*/ 354013 h 400050"/>
              <a:gd name="connsiteX594" fmla="*/ 165100 w 371475"/>
              <a:gd name="connsiteY594" fmla="*/ 349250 h 400050"/>
              <a:gd name="connsiteX595" fmla="*/ 165100 w 371475"/>
              <a:gd name="connsiteY595" fmla="*/ 347663 h 400050"/>
              <a:gd name="connsiteX596" fmla="*/ 163513 w 371475"/>
              <a:gd name="connsiteY596" fmla="*/ 346075 h 400050"/>
              <a:gd name="connsiteX597" fmla="*/ 160338 w 371475"/>
              <a:gd name="connsiteY597" fmla="*/ 346075 h 400050"/>
              <a:gd name="connsiteX598" fmla="*/ 158750 w 371475"/>
              <a:gd name="connsiteY598" fmla="*/ 347663 h 400050"/>
              <a:gd name="connsiteX599" fmla="*/ 157163 w 371475"/>
              <a:gd name="connsiteY599" fmla="*/ 347663 h 400050"/>
              <a:gd name="connsiteX600" fmla="*/ 152400 w 371475"/>
              <a:gd name="connsiteY600" fmla="*/ 347663 h 400050"/>
              <a:gd name="connsiteX601" fmla="*/ 149225 w 371475"/>
              <a:gd name="connsiteY601" fmla="*/ 347663 h 400050"/>
              <a:gd name="connsiteX602" fmla="*/ 144463 w 371475"/>
              <a:gd name="connsiteY602" fmla="*/ 349250 h 400050"/>
              <a:gd name="connsiteX603" fmla="*/ 144463 w 371475"/>
              <a:gd name="connsiteY603" fmla="*/ 352425 h 400050"/>
              <a:gd name="connsiteX604" fmla="*/ 142875 w 371475"/>
              <a:gd name="connsiteY604" fmla="*/ 352425 h 400050"/>
              <a:gd name="connsiteX605" fmla="*/ 141288 w 371475"/>
              <a:gd name="connsiteY605" fmla="*/ 349250 h 400050"/>
              <a:gd name="connsiteX606" fmla="*/ 136525 w 371475"/>
              <a:gd name="connsiteY606" fmla="*/ 347663 h 400050"/>
              <a:gd name="connsiteX607" fmla="*/ 133350 w 371475"/>
              <a:gd name="connsiteY607" fmla="*/ 347663 h 400050"/>
              <a:gd name="connsiteX608" fmla="*/ 131763 w 371475"/>
              <a:gd name="connsiteY608" fmla="*/ 347663 h 400050"/>
              <a:gd name="connsiteX609" fmla="*/ 128588 w 371475"/>
              <a:gd name="connsiteY609" fmla="*/ 347663 h 400050"/>
              <a:gd name="connsiteX610" fmla="*/ 122238 w 371475"/>
              <a:gd name="connsiteY610" fmla="*/ 346075 h 400050"/>
              <a:gd name="connsiteX611" fmla="*/ 120650 w 371475"/>
              <a:gd name="connsiteY611" fmla="*/ 346075 h 400050"/>
              <a:gd name="connsiteX612" fmla="*/ 117475 w 371475"/>
              <a:gd name="connsiteY612" fmla="*/ 342900 h 400050"/>
              <a:gd name="connsiteX613" fmla="*/ 115888 w 371475"/>
              <a:gd name="connsiteY613" fmla="*/ 341313 h 400050"/>
              <a:gd name="connsiteX614" fmla="*/ 115888 w 371475"/>
              <a:gd name="connsiteY614" fmla="*/ 338138 h 400050"/>
              <a:gd name="connsiteX615" fmla="*/ 114300 w 371475"/>
              <a:gd name="connsiteY615" fmla="*/ 338138 h 400050"/>
              <a:gd name="connsiteX616" fmla="*/ 111125 w 371475"/>
              <a:gd name="connsiteY616" fmla="*/ 338138 h 400050"/>
              <a:gd name="connsiteX617" fmla="*/ 109538 w 371475"/>
              <a:gd name="connsiteY617" fmla="*/ 336550 h 400050"/>
              <a:gd name="connsiteX618" fmla="*/ 106363 w 371475"/>
              <a:gd name="connsiteY618" fmla="*/ 336550 h 400050"/>
              <a:gd name="connsiteX619" fmla="*/ 104775 w 371475"/>
              <a:gd name="connsiteY619" fmla="*/ 336550 h 400050"/>
              <a:gd name="connsiteX620" fmla="*/ 101600 w 371475"/>
              <a:gd name="connsiteY620" fmla="*/ 333375 h 400050"/>
              <a:gd name="connsiteX621" fmla="*/ 101600 w 371475"/>
              <a:gd name="connsiteY621" fmla="*/ 336550 h 400050"/>
              <a:gd name="connsiteX622" fmla="*/ 100013 w 371475"/>
              <a:gd name="connsiteY622" fmla="*/ 336550 h 400050"/>
              <a:gd name="connsiteX623" fmla="*/ 100013 w 371475"/>
              <a:gd name="connsiteY623" fmla="*/ 333375 h 400050"/>
              <a:gd name="connsiteX624" fmla="*/ 98425 w 371475"/>
              <a:gd name="connsiteY624" fmla="*/ 331788 h 400050"/>
              <a:gd name="connsiteX625" fmla="*/ 95250 w 371475"/>
              <a:gd name="connsiteY625" fmla="*/ 330200 h 400050"/>
              <a:gd name="connsiteX626" fmla="*/ 93663 w 371475"/>
              <a:gd name="connsiteY626" fmla="*/ 330200 h 400050"/>
              <a:gd name="connsiteX627" fmla="*/ 93663 w 371475"/>
              <a:gd name="connsiteY627" fmla="*/ 331788 h 400050"/>
              <a:gd name="connsiteX628" fmla="*/ 90488 w 371475"/>
              <a:gd name="connsiteY628" fmla="*/ 331788 h 400050"/>
              <a:gd name="connsiteX629" fmla="*/ 90488 w 371475"/>
              <a:gd name="connsiteY629" fmla="*/ 333375 h 400050"/>
              <a:gd name="connsiteX630" fmla="*/ 88900 w 371475"/>
              <a:gd name="connsiteY630" fmla="*/ 336550 h 400050"/>
              <a:gd name="connsiteX631" fmla="*/ 85725 w 371475"/>
              <a:gd name="connsiteY631" fmla="*/ 338138 h 400050"/>
              <a:gd name="connsiteX632" fmla="*/ 84138 w 371475"/>
              <a:gd name="connsiteY632" fmla="*/ 342900 h 400050"/>
              <a:gd name="connsiteX633" fmla="*/ 82550 w 371475"/>
              <a:gd name="connsiteY633" fmla="*/ 344488 h 400050"/>
              <a:gd name="connsiteX634" fmla="*/ 82550 w 371475"/>
              <a:gd name="connsiteY634" fmla="*/ 342900 h 400050"/>
              <a:gd name="connsiteX635" fmla="*/ 82550 w 371475"/>
              <a:gd name="connsiteY635" fmla="*/ 341313 h 400050"/>
              <a:gd name="connsiteX636" fmla="*/ 84138 w 371475"/>
              <a:gd name="connsiteY636" fmla="*/ 338138 h 400050"/>
              <a:gd name="connsiteX637" fmla="*/ 84138 w 371475"/>
              <a:gd name="connsiteY637" fmla="*/ 336550 h 400050"/>
              <a:gd name="connsiteX638" fmla="*/ 85725 w 371475"/>
              <a:gd name="connsiteY638" fmla="*/ 333375 h 400050"/>
              <a:gd name="connsiteX639" fmla="*/ 88900 w 371475"/>
              <a:gd name="connsiteY639" fmla="*/ 333375 h 400050"/>
              <a:gd name="connsiteX640" fmla="*/ 90488 w 371475"/>
              <a:gd name="connsiteY640" fmla="*/ 330200 h 400050"/>
              <a:gd name="connsiteX641" fmla="*/ 90488 w 371475"/>
              <a:gd name="connsiteY641" fmla="*/ 327025 h 400050"/>
              <a:gd name="connsiteX642" fmla="*/ 93663 w 371475"/>
              <a:gd name="connsiteY642" fmla="*/ 325438 h 400050"/>
              <a:gd name="connsiteX643" fmla="*/ 93663 w 371475"/>
              <a:gd name="connsiteY643" fmla="*/ 322263 h 400050"/>
              <a:gd name="connsiteX644" fmla="*/ 95250 w 371475"/>
              <a:gd name="connsiteY644" fmla="*/ 322263 h 400050"/>
              <a:gd name="connsiteX645" fmla="*/ 95250 w 371475"/>
              <a:gd name="connsiteY645" fmla="*/ 320675 h 400050"/>
              <a:gd name="connsiteX646" fmla="*/ 95250 w 371475"/>
              <a:gd name="connsiteY646" fmla="*/ 317500 h 400050"/>
              <a:gd name="connsiteX647" fmla="*/ 95250 w 371475"/>
              <a:gd name="connsiteY647" fmla="*/ 315913 h 400050"/>
              <a:gd name="connsiteX648" fmla="*/ 93663 w 371475"/>
              <a:gd name="connsiteY648" fmla="*/ 315913 h 400050"/>
              <a:gd name="connsiteX649" fmla="*/ 90488 w 371475"/>
              <a:gd name="connsiteY649" fmla="*/ 317500 h 400050"/>
              <a:gd name="connsiteX650" fmla="*/ 90488 w 371475"/>
              <a:gd name="connsiteY650" fmla="*/ 320675 h 400050"/>
              <a:gd name="connsiteX651" fmla="*/ 88900 w 371475"/>
              <a:gd name="connsiteY651" fmla="*/ 322263 h 400050"/>
              <a:gd name="connsiteX652" fmla="*/ 85725 w 371475"/>
              <a:gd name="connsiteY652" fmla="*/ 322263 h 400050"/>
              <a:gd name="connsiteX653" fmla="*/ 84138 w 371475"/>
              <a:gd name="connsiteY653" fmla="*/ 320675 h 400050"/>
              <a:gd name="connsiteX654" fmla="*/ 79375 w 371475"/>
              <a:gd name="connsiteY654" fmla="*/ 325438 h 400050"/>
              <a:gd name="connsiteX655" fmla="*/ 77788 w 371475"/>
              <a:gd name="connsiteY655" fmla="*/ 330200 h 400050"/>
              <a:gd name="connsiteX656" fmla="*/ 69850 w 371475"/>
              <a:gd name="connsiteY656" fmla="*/ 336550 h 400050"/>
              <a:gd name="connsiteX657" fmla="*/ 68263 w 371475"/>
              <a:gd name="connsiteY657" fmla="*/ 341313 h 400050"/>
              <a:gd name="connsiteX658" fmla="*/ 63500 w 371475"/>
              <a:gd name="connsiteY658" fmla="*/ 346075 h 400050"/>
              <a:gd name="connsiteX659" fmla="*/ 58738 w 371475"/>
              <a:gd name="connsiteY659" fmla="*/ 349250 h 400050"/>
              <a:gd name="connsiteX660" fmla="*/ 57150 w 371475"/>
              <a:gd name="connsiteY660" fmla="*/ 352425 h 400050"/>
              <a:gd name="connsiteX661" fmla="*/ 53975 w 371475"/>
              <a:gd name="connsiteY661" fmla="*/ 354013 h 400050"/>
              <a:gd name="connsiteX662" fmla="*/ 53975 w 371475"/>
              <a:gd name="connsiteY662" fmla="*/ 352425 h 400050"/>
              <a:gd name="connsiteX663" fmla="*/ 57150 w 371475"/>
              <a:gd name="connsiteY663" fmla="*/ 349250 h 400050"/>
              <a:gd name="connsiteX664" fmla="*/ 57150 w 371475"/>
              <a:gd name="connsiteY664" fmla="*/ 347663 h 400050"/>
              <a:gd name="connsiteX665" fmla="*/ 58738 w 371475"/>
              <a:gd name="connsiteY665" fmla="*/ 346075 h 400050"/>
              <a:gd name="connsiteX666" fmla="*/ 61913 w 371475"/>
              <a:gd name="connsiteY666" fmla="*/ 342900 h 400050"/>
              <a:gd name="connsiteX667" fmla="*/ 66675 w 371475"/>
              <a:gd name="connsiteY667" fmla="*/ 338138 h 400050"/>
              <a:gd name="connsiteX668" fmla="*/ 69850 w 371475"/>
              <a:gd name="connsiteY668" fmla="*/ 333375 h 400050"/>
              <a:gd name="connsiteX669" fmla="*/ 73025 w 371475"/>
              <a:gd name="connsiteY669" fmla="*/ 331788 h 400050"/>
              <a:gd name="connsiteX670" fmla="*/ 74613 w 371475"/>
              <a:gd name="connsiteY670" fmla="*/ 330200 h 400050"/>
              <a:gd name="connsiteX671" fmla="*/ 74613 w 371475"/>
              <a:gd name="connsiteY671" fmla="*/ 327025 h 400050"/>
              <a:gd name="connsiteX672" fmla="*/ 73025 w 371475"/>
              <a:gd name="connsiteY672" fmla="*/ 327025 h 400050"/>
              <a:gd name="connsiteX673" fmla="*/ 74613 w 371475"/>
              <a:gd name="connsiteY673" fmla="*/ 325438 h 400050"/>
              <a:gd name="connsiteX674" fmla="*/ 77788 w 371475"/>
              <a:gd name="connsiteY674" fmla="*/ 322263 h 400050"/>
              <a:gd name="connsiteX675" fmla="*/ 77788 w 371475"/>
              <a:gd name="connsiteY675" fmla="*/ 320675 h 400050"/>
              <a:gd name="connsiteX676" fmla="*/ 82550 w 371475"/>
              <a:gd name="connsiteY676" fmla="*/ 315913 h 400050"/>
              <a:gd name="connsiteX677" fmla="*/ 82550 w 371475"/>
              <a:gd name="connsiteY677" fmla="*/ 314325 h 400050"/>
              <a:gd name="connsiteX678" fmla="*/ 85725 w 371475"/>
              <a:gd name="connsiteY678" fmla="*/ 311150 h 400050"/>
              <a:gd name="connsiteX679" fmla="*/ 88900 w 371475"/>
              <a:gd name="connsiteY679" fmla="*/ 309563 h 400050"/>
              <a:gd name="connsiteX680" fmla="*/ 90488 w 371475"/>
              <a:gd name="connsiteY680" fmla="*/ 306388 h 400050"/>
              <a:gd name="connsiteX681" fmla="*/ 90488 w 371475"/>
              <a:gd name="connsiteY681" fmla="*/ 304800 h 400050"/>
              <a:gd name="connsiteX682" fmla="*/ 85725 w 371475"/>
              <a:gd name="connsiteY682" fmla="*/ 309563 h 400050"/>
              <a:gd name="connsiteX683" fmla="*/ 88900 w 371475"/>
              <a:gd name="connsiteY683" fmla="*/ 306388 h 400050"/>
              <a:gd name="connsiteX684" fmla="*/ 90488 w 371475"/>
              <a:gd name="connsiteY684" fmla="*/ 301625 h 400050"/>
              <a:gd name="connsiteX685" fmla="*/ 90488 w 371475"/>
              <a:gd name="connsiteY685" fmla="*/ 300038 h 400050"/>
              <a:gd name="connsiteX686" fmla="*/ 90488 w 371475"/>
              <a:gd name="connsiteY686" fmla="*/ 298450 h 400050"/>
              <a:gd name="connsiteX687" fmla="*/ 93663 w 371475"/>
              <a:gd name="connsiteY687" fmla="*/ 295275 h 400050"/>
              <a:gd name="connsiteX688" fmla="*/ 98419 w 371475"/>
              <a:gd name="connsiteY688" fmla="*/ 293690 h 400050"/>
              <a:gd name="connsiteX689" fmla="*/ 98424 w 371475"/>
              <a:gd name="connsiteY689" fmla="*/ 293687 h 400050"/>
              <a:gd name="connsiteX690" fmla="*/ 98425 w 371475"/>
              <a:gd name="connsiteY690" fmla="*/ 293687 h 400050"/>
              <a:gd name="connsiteX691" fmla="*/ 98425 w 371475"/>
              <a:gd name="connsiteY691" fmla="*/ 290513 h 400050"/>
              <a:gd name="connsiteX692" fmla="*/ 100012 w 371475"/>
              <a:gd name="connsiteY692" fmla="*/ 290513 h 400050"/>
              <a:gd name="connsiteX693" fmla="*/ 100012 w 371475"/>
              <a:gd name="connsiteY693" fmla="*/ 290512 h 400050"/>
              <a:gd name="connsiteX694" fmla="*/ 100013 w 371475"/>
              <a:gd name="connsiteY694" fmla="*/ 290512 h 400050"/>
              <a:gd name="connsiteX695" fmla="*/ 100013 w 371475"/>
              <a:gd name="connsiteY695" fmla="*/ 285750 h 400050"/>
              <a:gd name="connsiteX696" fmla="*/ 100013 w 371475"/>
              <a:gd name="connsiteY696" fmla="*/ 284163 h 400050"/>
              <a:gd name="connsiteX697" fmla="*/ 100013 w 371475"/>
              <a:gd name="connsiteY697" fmla="*/ 282575 h 400050"/>
              <a:gd name="connsiteX698" fmla="*/ 100013 w 371475"/>
              <a:gd name="connsiteY698" fmla="*/ 279400 h 400050"/>
              <a:gd name="connsiteX699" fmla="*/ 100013 w 371475"/>
              <a:gd name="connsiteY699" fmla="*/ 277813 h 400050"/>
              <a:gd name="connsiteX700" fmla="*/ 100013 w 371475"/>
              <a:gd name="connsiteY700" fmla="*/ 274638 h 400050"/>
              <a:gd name="connsiteX701" fmla="*/ 98425 w 371475"/>
              <a:gd name="connsiteY701" fmla="*/ 273050 h 400050"/>
              <a:gd name="connsiteX702" fmla="*/ 95250 w 371475"/>
              <a:gd name="connsiteY702" fmla="*/ 273050 h 400050"/>
              <a:gd name="connsiteX703" fmla="*/ 90488 w 371475"/>
              <a:gd name="connsiteY703" fmla="*/ 274638 h 400050"/>
              <a:gd name="connsiteX704" fmla="*/ 88900 w 371475"/>
              <a:gd name="connsiteY704" fmla="*/ 274638 h 400050"/>
              <a:gd name="connsiteX705" fmla="*/ 85725 w 371475"/>
              <a:gd name="connsiteY705" fmla="*/ 274638 h 400050"/>
              <a:gd name="connsiteX706" fmla="*/ 84138 w 371475"/>
              <a:gd name="connsiteY706" fmla="*/ 274638 h 400050"/>
              <a:gd name="connsiteX707" fmla="*/ 82550 w 371475"/>
              <a:gd name="connsiteY707" fmla="*/ 274638 h 400050"/>
              <a:gd name="connsiteX708" fmla="*/ 79375 w 371475"/>
              <a:gd name="connsiteY708" fmla="*/ 274638 h 400050"/>
              <a:gd name="connsiteX709" fmla="*/ 79375 w 371475"/>
              <a:gd name="connsiteY709" fmla="*/ 273050 h 400050"/>
              <a:gd name="connsiteX710" fmla="*/ 77788 w 371475"/>
              <a:gd name="connsiteY710" fmla="*/ 273050 h 400050"/>
              <a:gd name="connsiteX711" fmla="*/ 77788 w 371475"/>
              <a:gd name="connsiteY711" fmla="*/ 271463 h 400050"/>
              <a:gd name="connsiteX712" fmla="*/ 74613 w 371475"/>
              <a:gd name="connsiteY712" fmla="*/ 271463 h 400050"/>
              <a:gd name="connsiteX713" fmla="*/ 73025 w 371475"/>
              <a:gd name="connsiteY713" fmla="*/ 271463 h 400050"/>
              <a:gd name="connsiteX714" fmla="*/ 69850 w 371475"/>
              <a:gd name="connsiteY714" fmla="*/ 271463 h 400050"/>
              <a:gd name="connsiteX715" fmla="*/ 69850 w 371475"/>
              <a:gd name="connsiteY715" fmla="*/ 268288 h 400050"/>
              <a:gd name="connsiteX716" fmla="*/ 68263 w 371475"/>
              <a:gd name="connsiteY716" fmla="*/ 266700 h 400050"/>
              <a:gd name="connsiteX717" fmla="*/ 66675 w 371475"/>
              <a:gd name="connsiteY717" fmla="*/ 263525 h 400050"/>
              <a:gd name="connsiteX718" fmla="*/ 66675 w 371475"/>
              <a:gd name="connsiteY718" fmla="*/ 261938 h 400050"/>
              <a:gd name="connsiteX719" fmla="*/ 66675 w 371475"/>
              <a:gd name="connsiteY719" fmla="*/ 258763 h 400050"/>
              <a:gd name="connsiteX720" fmla="*/ 63500 w 371475"/>
              <a:gd name="connsiteY720" fmla="*/ 257175 h 400050"/>
              <a:gd name="connsiteX721" fmla="*/ 61913 w 371475"/>
              <a:gd name="connsiteY721" fmla="*/ 255588 h 400050"/>
              <a:gd name="connsiteX722" fmla="*/ 58738 w 371475"/>
              <a:gd name="connsiteY722" fmla="*/ 252413 h 400050"/>
              <a:gd name="connsiteX723" fmla="*/ 57150 w 371475"/>
              <a:gd name="connsiteY723" fmla="*/ 252413 h 400050"/>
              <a:gd name="connsiteX724" fmla="*/ 57150 w 371475"/>
              <a:gd name="connsiteY724" fmla="*/ 250825 h 400050"/>
              <a:gd name="connsiteX725" fmla="*/ 53975 w 371475"/>
              <a:gd name="connsiteY725" fmla="*/ 250825 h 400050"/>
              <a:gd name="connsiteX726" fmla="*/ 53975 w 371475"/>
              <a:gd name="connsiteY726" fmla="*/ 247650 h 400050"/>
              <a:gd name="connsiteX727" fmla="*/ 50800 w 371475"/>
              <a:gd name="connsiteY727" fmla="*/ 246063 h 400050"/>
              <a:gd name="connsiteX728" fmla="*/ 50800 w 371475"/>
              <a:gd name="connsiteY728" fmla="*/ 242888 h 400050"/>
              <a:gd name="connsiteX729" fmla="*/ 47625 w 371475"/>
              <a:gd name="connsiteY729" fmla="*/ 242888 h 400050"/>
              <a:gd name="connsiteX730" fmla="*/ 46038 w 371475"/>
              <a:gd name="connsiteY730" fmla="*/ 242888 h 400050"/>
              <a:gd name="connsiteX731" fmla="*/ 46038 w 371475"/>
              <a:gd name="connsiteY731" fmla="*/ 241300 h 400050"/>
              <a:gd name="connsiteX732" fmla="*/ 42863 w 371475"/>
              <a:gd name="connsiteY732" fmla="*/ 241300 h 400050"/>
              <a:gd name="connsiteX733" fmla="*/ 41275 w 371475"/>
              <a:gd name="connsiteY733" fmla="*/ 239713 h 400050"/>
              <a:gd name="connsiteX734" fmla="*/ 41275 w 371475"/>
              <a:gd name="connsiteY734" fmla="*/ 236538 h 400050"/>
              <a:gd name="connsiteX735" fmla="*/ 41275 w 371475"/>
              <a:gd name="connsiteY735" fmla="*/ 234950 h 400050"/>
              <a:gd name="connsiteX736" fmla="*/ 38100 w 371475"/>
              <a:gd name="connsiteY736" fmla="*/ 234950 h 400050"/>
              <a:gd name="connsiteX737" fmla="*/ 38100 w 371475"/>
              <a:gd name="connsiteY737" fmla="*/ 231775 h 400050"/>
              <a:gd name="connsiteX738" fmla="*/ 36513 w 371475"/>
              <a:gd name="connsiteY738" fmla="*/ 231775 h 400050"/>
              <a:gd name="connsiteX739" fmla="*/ 36513 w 371475"/>
              <a:gd name="connsiteY739" fmla="*/ 230188 h 400050"/>
              <a:gd name="connsiteX740" fmla="*/ 38100 w 371475"/>
              <a:gd name="connsiteY740" fmla="*/ 230188 h 400050"/>
              <a:gd name="connsiteX741" fmla="*/ 41275 w 371475"/>
              <a:gd name="connsiteY741" fmla="*/ 227013 h 400050"/>
              <a:gd name="connsiteX742" fmla="*/ 42863 w 371475"/>
              <a:gd name="connsiteY742" fmla="*/ 225425 h 400050"/>
              <a:gd name="connsiteX743" fmla="*/ 47625 w 371475"/>
              <a:gd name="connsiteY743" fmla="*/ 220663 h 400050"/>
              <a:gd name="connsiteX744" fmla="*/ 46038 w 371475"/>
              <a:gd name="connsiteY744" fmla="*/ 219075 h 400050"/>
              <a:gd name="connsiteX745" fmla="*/ 46038 w 371475"/>
              <a:gd name="connsiteY745" fmla="*/ 214313 h 400050"/>
              <a:gd name="connsiteX746" fmla="*/ 42863 w 371475"/>
              <a:gd name="connsiteY746" fmla="*/ 214313 h 400050"/>
              <a:gd name="connsiteX747" fmla="*/ 42863 w 371475"/>
              <a:gd name="connsiteY747" fmla="*/ 211138 h 400050"/>
              <a:gd name="connsiteX748" fmla="*/ 46038 w 371475"/>
              <a:gd name="connsiteY748" fmla="*/ 209550 h 400050"/>
              <a:gd name="connsiteX749" fmla="*/ 47625 w 371475"/>
              <a:gd name="connsiteY749" fmla="*/ 207963 h 400050"/>
              <a:gd name="connsiteX750" fmla="*/ 46038 w 371475"/>
              <a:gd name="connsiteY750" fmla="*/ 207963 h 400050"/>
              <a:gd name="connsiteX751" fmla="*/ 42863 w 371475"/>
              <a:gd name="connsiteY751" fmla="*/ 207963 h 400050"/>
              <a:gd name="connsiteX752" fmla="*/ 46038 w 371475"/>
              <a:gd name="connsiteY752" fmla="*/ 204788 h 400050"/>
              <a:gd name="connsiteX753" fmla="*/ 47625 w 371475"/>
              <a:gd name="connsiteY753" fmla="*/ 204788 h 400050"/>
              <a:gd name="connsiteX754" fmla="*/ 47625 w 371475"/>
              <a:gd name="connsiteY754" fmla="*/ 203200 h 400050"/>
              <a:gd name="connsiteX755" fmla="*/ 46038 w 371475"/>
              <a:gd name="connsiteY755" fmla="*/ 200025 h 400050"/>
              <a:gd name="connsiteX756" fmla="*/ 42863 w 371475"/>
              <a:gd name="connsiteY756" fmla="*/ 200025 h 400050"/>
              <a:gd name="connsiteX757" fmla="*/ 42863 w 371475"/>
              <a:gd name="connsiteY757" fmla="*/ 198438 h 400050"/>
              <a:gd name="connsiteX758" fmla="*/ 47625 w 371475"/>
              <a:gd name="connsiteY758" fmla="*/ 200025 h 400050"/>
              <a:gd name="connsiteX759" fmla="*/ 47625 w 371475"/>
              <a:gd name="connsiteY759" fmla="*/ 198438 h 400050"/>
              <a:gd name="connsiteX760" fmla="*/ 50800 w 371475"/>
              <a:gd name="connsiteY760" fmla="*/ 196850 h 400050"/>
              <a:gd name="connsiteX761" fmla="*/ 52388 w 371475"/>
              <a:gd name="connsiteY761" fmla="*/ 193675 h 400050"/>
              <a:gd name="connsiteX762" fmla="*/ 53975 w 371475"/>
              <a:gd name="connsiteY762" fmla="*/ 193675 h 400050"/>
              <a:gd name="connsiteX763" fmla="*/ 57150 w 371475"/>
              <a:gd name="connsiteY763" fmla="*/ 192088 h 400050"/>
              <a:gd name="connsiteX764" fmla="*/ 57150 w 371475"/>
              <a:gd name="connsiteY764" fmla="*/ 188913 h 400050"/>
              <a:gd name="connsiteX765" fmla="*/ 57150 w 371475"/>
              <a:gd name="connsiteY765" fmla="*/ 187325 h 400050"/>
              <a:gd name="connsiteX766" fmla="*/ 53975 w 371475"/>
              <a:gd name="connsiteY766" fmla="*/ 187325 h 400050"/>
              <a:gd name="connsiteX767" fmla="*/ 53975 w 371475"/>
              <a:gd name="connsiteY767" fmla="*/ 184150 h 400050"/>
              <a:gd name="connsiteX768" fmla="*/ 57150 w 371475"/>
              <a:gd name="connsiteY768" fmla="*/ 182563 h 400050"/>
              <a:gd name="connsiteX769" fmla="*/ 53975 w 371475"/>
              <a:gd name="connsiteY769" fmla="*/ 182563 h 400050"/>
              <a:gd name="connsiteX770" fmla="*/ 53975 w 371475"/>
              <a:gd name="connsiteY770" fmla="*/ 180975 h 400050"/>
              <a:gd name="connsiteX771" fmla="*/ 52388 w 371475"/>
              <a:gd name="connsiteY771" fmla="*/ 180975 h 400050"/>
              <a:gd name="connsiteX772" fmla="*/ 52388 w 371475"/>
              <a:gd name="connsiteY772" fmla="*/ 177800 h 400050"/>
              <a:gd name="connsiteX773" fmla="*/ 50800 w 371475"/>
              <a:gd name="connsiteY773" fmla="*/ 177800 h 400050"/>
              <a:gd name="connsiteX774" fmla="*/ 47625 w 371475"/>
              <a:gd name="connsiteY774" fmla="*/ 177800 h 400050"/>
              <a:gd name="connsiteX775" fmla="*/ 41275 w 371475"/>
              <a:gd name="connsiteY775" fmla="*/ 173037 h 400050"/>
              <a:gd name="connsiteX776" fmla="*/ 38100 w 371475"/>
              <a:gd name="connsiteY776" fmla="*/ 173037 h 400050"/>
              <a:gd name="connsiteX777" fmla="*/ 34925 w 371475"/>
              <a:gd name="connsiteY777" fmla="*/ 171450 h 400050"/>
              <a:gd name="connsiteX778" fmla="*/ 36513 w 371475"/>
              <a:gd name="connsiteY778" fmla="*/ 171450 h 400050"/>
              <a:gd name="connsiteX779" fmla="*/ 38100 w 371475"/>
              <a:gd name="connsiteY779" fmla="*/ 171450 h 400050"/>
              <a:gd name="connsiteX780" fmla="*/ 42863 w 371475"/>
              <a:gd name="connsiteY780" fmla="*/ 173037 h 400050"/>
              <a:gd name="connsiteX781" fmla="*/ 46038 w 371475"/>
              <a:gd name="connsiteY781" fmla="*/ 173037 h 400050"/>
              <a:gd name="connsiteX782" fmla="*/ 47625 w 371475"/>
              <a:gd name="connsiteY782" fmla="*/ 176212 h 400050"/>
              <a:gd name="connsiteX783" fmla="*/ 50800 w 371475"/>
              <a:gd name="connsiteY783" fmla="*/ 173037 h 400050"/>
              <a:gd name="connsiteX784" fmla="*/ 52388 w 371475"/>
              <a:gd name="connsiteY784" fmla="*/ 171450 h 400050"/>
              <a:gd name="connsiteX785" fmla="*/ 53975 w 371475"/>
              <a:gd name="connsiteY785" fmla="*/ 168275 h 400050"/>
              <a:gd name="connsiteX786" fmla="*/ 53975 w 371475"/>
              <a:gd name="connsiteY786" fmla="*/ 166687 h 400050"/>
              <a:gd name="connsiteX787" fmla="*/ 57150 w 371475"/>
              <a:gd name="connsiteY787" fmla="*/ 165100 h 400050"/>
              <a:gd name="connsiteX788" fmla="*/ 53975 w 371475"/>
              <a:gd name="connsiteY788" fmla="*/ 161925 h 400050"/>
              <a:gd name="connsiteX789" fmla="*/ 57150 w 371475"/>
              <a:gd name="connsiteY789" fmla="*/ 161925 h 400050"/>
              <a:gd name="connsiteX790" fmla="*/ 57150 w 371475"/>
              <a:gd name="connsiteY790" fmla="*/ 160337 h 400050"/>
              <a:gd name="connsiteX791" fmla="*/ 58738 w 371475"/>
              <a:gd name="connsiteY791" fmla="*/ 157162 h 400050"/>
              <a:gd name="connsiteX792" fmla="*/ 61913 w 371475"/>
              <a:gd name="connsiteY792" fmla="*/ 155575 h 400050"/>
              <a:gd name="connsiteX793" fmla="*/ 61913 w 371475"/>
              <a:gd name="connsiteY793" fmla="*/ 152400 h 400050"/>
              <a:gd name="connsiteX794" fmla="*/ 63500 w 371475"/>
              <a:gd name="connsiteY794" fmla="*/ 149225 h 400050"/>
              <a:gd name="connsiteX795" fmla="*/ 66675 w 371475"/>
              <a:gd name="connsiteY795" fmla="*/ 149225 h 400050"/>
              <a:gd name="connsiteX796" fmla="*/ 69850 w 371475"/>
              <a:gd name="connsiteY796" fmla="*/ 149225 h 400050"/>
              <a:gd name="connsiteX797" fmla="*/ 73025 w 371475"/>
              <a:gd name="connsiteY797" fmla="*/ 149225 h 400050"/>
              <a:gd name="connsiteX798" fmla="*/ 74613 w 371475"/>
              <a:gd name="connsiteY798" fmla="*/ 149225 h 400050"/>
              <a:gd name="connsiteX799" fmla="*/ 77788 w 371475"/>
              <a:gd name="connsiteY799" fmla="*/ 146050 h 400050"/>
              <a:gd name="connsiteX800" fmla="*/ 74613 w 371475"/>
              <a:gd name="connsiteY800" fmla="*/ 144462 h 400050"/>
              <a:gd name="connsiteX801" fmla="*/ 74613 w 371475"/>
              <a:gd name="connsiteY801" fmla="*/ 141287 h 400050"/>
              <a:gd name="connsiteX802" fmla="*/ 77788 w 371475"/>
              <a:gd name="connsiteY802" fmla="*/ 141287 h 400050"/>
              <a:gd name="connsiteX803" fmla="*/ 77788 w 371475"/>
              <a:gd name="connsiteY803" fmla="*/ 139700 h 400050"/>
              <a:gd name="connsiteX804" fmla="*/ 79375 w 371475"/>
              <a:gd name="connsiteY804" fmla="*/ 139700 h 400050"/>
              <a:gd name="connsiteX805" fmla="*/ 79375 w 371475"/>
              <a:gd name="connsiteY805" fmla="*/ 136525 h 400050"/>
              <a:gd name="connsiteX806" fmla="*/ 77788 w 371475"/>
              <a:gd name="connsiteY806" fmla="*/ 134937 h 400050"/>
              <a:gd name="connsiteX807" fmla="*/ 77788 w 371475"/>
              <a:gd name="connsiteY807" fmla="*/ 133350 h 400050"/>
              <a:gd name="connsiteX808" fmla="*/ 74613 w 371475"/>
              <a:gd name="connsiteY808" fmla="*/ 133350 h 400050"/>
              <a:gd name="connsiteX809" fmla="*/ 74613 w 371475"/>
              <a:gd name="connsiteY809" fmla="*/ 130175 h 400050"/>
              <a:gd name="connsiteX810" fmla="*/ 74613 w 371475"/>
              <a:gd name="connsiteY810" fmla="*/ 128587 h 400050"/>
              <a:gd name="connsiteX811" fmla="*/ 73025 w 371475"/>
              <a:gd name="connsiteY811" fmla="*/ 128587 h 400050"/>
              <a:gd name="connsiteX812" fmla="*/ 73025 w 371475"/>
              <a:gd name="connsiteY812" fmla="*/ 125412 h 400050"/>
              <a:gd name="connsiteX813" fmla="*/ 69850 w 371475"/>
              <a:gd name="connsiteY813" fmla="*/ 123825 h 400050"/>
              <a:gd name="connsiteX814" fmla="*/ 68263 w 371475"/>
              <a:gd name="connsiteY814" fmla="*/ 119062 h 400050"/>
              <a:gd name="connsiteX815" fmla="*/ 73025 w 371475"/>
              <a:gd name="connsiteY815" fmla="*/ 122237 h 400050"/>
              <a:gd name="connsiteX816" fmla="*/ 74613 w 371475"/>
              <a:gd name="connsiteY816" fmla="*/ 123825 h 400050"/>
              <a:gd name="connsiteX817" fmla="*/ 77788 w 371475"/>
              <a:gd name="connsiteY817" fmla="*/ 125412 h 400050"/>
              <a:gd name="connsiteX818" fmla="*/ 79375 w 371475"/>
              <a:gd name="connsiteY818" fmla="*/ 125412 h 400050"/>
              <a:gd name="connsiteX819" fmla="*/ 82550 w 371475"/>
              <a:gd name="connsiteY819" fmla="*/ 123825 h 400050"/>
              <a:gd name="connsiteX820" fmla="*/ 82550 w 371475"/>
              <a:gd name="connsiteY820" fmla="*/ 122237 h 400050"/>
              <a:gd name="connsiteX821" fmla="*/ 84138 w 371475"/>
              <a:gd name="connsiteY821" fmla="*/ 122237 h 400050"/>
              <a:gd name="connsiteX822" fmla="*/ 84138 w 371475"/>
              <a:gd name="connsiteY822" fmla="*/ 119062 h 400050"/>
              <a:gd name="connsiteX823" fmla="*/ 84138 w 371475"/>
              <a:gd name="connsiteY823" fmla="*/ 117475 h 400050"/>
              <a:gd name="connsiteX824" fmla="*/ 84138 w 371475"/>
              <a:gd name="connsiteY824" fmla="*/ 114300 h 400050"/>
              <a:gd name="connsiteX825" fmla="*/ 84138 w 371475"/>
              <a:gd name="connsiteY825" fmla="*/ 109537 h 400050"/>
              <a:gd name="connsiteX826" fmla="*/ 85725 w 371475"/>
              <a:gd name="connsiteY826" fmla="*/ 109537 h 400050"/>
              <a:gd name="connsiteX827" fmla="*/ 85725 w 371475"/>
              <a:gd name="connsiteY827" fmla="*/ 107950 h 400050"/>
              <a:gd name="connsiteX828" fmla="*/ 85725 w 371475"/>
              <a:gd name="connsiteY828" fmla="*/ 106362 h 400050"/>
              <a:gd name="connsiteX829" fmla="*/ 85725 w 371475"/>
              <a:gd name="connsiteY829" fmla="*/ 101600 h 400050"/>
              <a:gd name="connsiteX830" fmla="*/ 85725 w 371475"/>
              <a:gd name="connsiteY830" fmla="*/ 96837 h 400050"/>
              <a:gd name="connsiteX831" fmla="*/ 88900 w 371475"/>
              <a:gd name="connsiteY831" fmla="*/ 96837 h 400050"/>
              <a:gd name="connsiteX832" fmla="*/ 90488 w 371475"/>
              <a:gd name="connsiteY832" fmla="*/ 98425 h 400050"/>
              <a:gd name="connsiteX833" fmla="*/ 95250 w 371475"/>
              <a:gd name="connsiteY833" fmla="*/ 93662 h 400050"/>
              <a:gd name="connsiteX834" fmla="*/ 100013 w 371475"/>
              <a:gd name="connsiteY834" fmla="*/ 92075 h 400050"/>
              <a:gd name="connsiteX835" fmla="*/ 101600 w 371475"/>
              <a:gd name="connsiteY835" fmla="*/ 92075 h 400050"/>
              <a:gd name="connsiteX836" fmla="*/ 101600 w 371475"/>
              <a:gd name="connsiteY836" fmla="*/ 93662 h 400050"/>
              <a:gd name="connsiteX837" fmla="*/ 104775 w 371475"/>
              <a:gd name="connsiteY837" fmla="*/ 93662 h 400050"/>
              <a:gd name="connsiteX838" fmla="*/ 101600 w 371475"/>
              <a:gd name="connsiteY838" fmla="*/ 98425 h 400050"/>
              <a:gd name="connsiteX839" fmla="*/ 101600 w 371475"/>
              <a:gd name="connsiteY839" fmla="*/ 101600 h 400050"/>
              <a:gd name="connsiteX840" fmla="*/ 100013 w 371475"/>
              <a:gd name="connsiteY840" fmla="*/ 101600 h 400050"/>
              <a:gd name="connsiteX841" fmla="*/ 98425 w 371475"/>
              <a:gd name="connsiteY841" fmla="*/ 106362 h 400050"/>
              <a:gd name="connsiteX842" fmla="*/ 98425 w 371475"/>
              <a:gd name="connsiteY842" fmla="*/ 107950 h 400050"/>
              <a:gd name="connsiteX843" fmla="*/ 98425 w 371475"/>
              <a:gd name="connsiteY843" fmla="*/ 117475 h 400050"/>
              <a:gd name="connsiteX844" fmla="*/ 98425 w 371475"/>
              <a:gd name="connsiteY844" fmla="*/ 119062 h 400050"/>
              <a:gd name="connsiteX845" fmla="*/ 100013 w 371475"/>
              <a:gd name="connsiteY845" fmla="*/ 122237 h 400050"/>
              <a:gd name="connsiteX846" fmla="*/ 100013 w 371475"/>
              <a:gd name="connsiteY846" fmla="*/ 123825 h 400050"/>
              <a:gd name="connsiteX847" fmla="*/ 101600 w 371475"/>
              <a:gd name="connsiteY847" fmla="*/ 123825 h 400050"/>
              <a:gd name="connsiteX848" fmla="*/ 104775 w 371475"/>
              <a:gd name="connsiteY848" fmla="*/ 125412 h 400050"/>
              <a:gd name="connsiteX849" fmla="*/ 106363 w 371475"/>
              <a:gd name="connsiteY849" fmla="*/ 128587 h 400050"/>
              <a:gd name="connsiteX850" fmla="*/ 109538 w 371475"/>
              <a:gd name="connsiteY850" fmla="*/ 130175 h 400050"/>
              <a:gd name="connsiteX851" fmla="*/ 111125 w 371475"/>
              <a:gd name="connsiteY851" fmla="*/ 133350 h 400050"/>
              <a:gd name="connsiteX852" fmla="*/ 114300 w 371475"/>
              <a:gd name="connsiteY852" fmla="*/ 133350 h 400050"/>
              <a:gd name="connsiteX853" fmla="*/ 114300 w 371475"/>
              <a:gd name="connsiteY853" fmla="*/ 134937 h 400050"/>
              <a:gd name="connsiteX854" fmla="*/ 115888 w 371475"/>
              <a:gd name="connsiteY854" fmla="*/ 133350 h 400050"/>
              <a:gd name="connsiteX855" fmla="*/ 117475 w 371475"/>
              <a:gd name="connsiteY855" fmla="*/ 133350 h 400050"/>
              <a:gd name="connsiteX856" fmla="*/ 117475 w 371475"/>
              <a:gd name="connsiteY856" fmla="*/ 130175 h 400050"/>
              <a:gd name="connsiteX857" fmla="*/ 120650 w 371475"/>
              <a:gd name="connsiteY857" fmla="*/ 128587 h 400050"/>
              <a:gd name="connsiteX858" fmla="*/ 120650 w 371475"/>
              <a:gd name="connsiteY858" fmla="*/ 130175 h 400050"/>
              <a:gd name="connsiteX859" fmla="*/ 122238 w 371475"/>
              <a:gd name="connsiteY859" fmla="*/ 130175 h 400050"/>
              <a:gd name="connsiteX860" fmla="*/ 122238 w 371475"/>
              <a:gd name="connsiteY860" fmla="*/ 125412 h 400050"/>
              <a:gd name="connsiteX861" fmla="*/ 120650 w 371475"/>
              <a:gd name="connsiteY861" fmla="*/ 123825 h 400050"/>
              <a:gd name="connsiteX862" fmla="*/ 117475 w 371475"/>
              <a:gd name="connsiteY862" fmla="*/ 114300 h 400050"/>
              <a:gd name="connsiteX863" fmla="*/ 115888 w 371475"/>
              <a:gd name="connsiteY863" fmla="*/ 114300 h 400050"/>
              <a:gd name="connsiteX864" fmla="*/ 115888 w 371475"/>
              <a:gd name="connsiteY864" fmla="*/ 112712 h 400050"/>
              <a:gd name="connsiteX865" fmla="*/ 115888 w 371475"/>
              <a:gd name="connsiteY865" fmla="*/ 109537 h 400050"/>
              <a:gd name="connsiteX866" fmla="*/ 114300 w 371475"/>
              <a:gd name="connsiteY866" fmla="*/ 109537 h 400050"/>
              <a:gd name="connsiteX867" fmla="*/ 114300 w 371475"/>
              <a:gd name="connsiteY867" fmla="*/ 107950 h 400050"/>
              <a:gd name="connsiteX868" fmla="*/ 114300 w 371475"/>
              <a:gd name="connsiteY868" fmla="*/ 106362 h 400050"/>
              <a:gd name="connsiteX869" fmla="*/ 114300 w 371475"/>
              <a:gd name="connsiteY869" fmla="*/ 103187 h 400050"/>
              <a:gd name="connsiteX870" fmla="*/ 111125 w 371475"/>
              <a:gd name="connsiteY870" fmla="*/ 101600 h 400050"/>
              <a:gd name="connsiteX871" fmla="*/ 114300 w 371475"/>
              <a:gd name="connsiteY871" fmla="*/ 101600 h 400050"/>
              <a:gd name="connsiteX872" fmla="*/ 115888 w 371475"/>
              <a:gd name="connsiteY872" fmla="*/ 101600 h 400050"/>
              <a:gd name="connsiteX873" fmla="*/ 117475 w 371475"/>
              <a:gd name="connsiteY873" fmla="*/ 101600 h 400050"/>
              <a:gd name="connsiteX874" fmla="*/ 120650 w 371475"/>
              <a:gd name="connsiteY874" fmla="*/ 98425 h 400050"/>
              <a:gd name="connsiteX875" fmla="*/ 120650 w 371475"/>
              <a:gd name="connsiteY875" fmla="*/ 96837 h 400050"/>
              <a:gd name="connsiteX876" fmla="*/ 120650 w 371475"/>
              <a:gd name="connsiteY876" fmla="*/ 93662 h 400050"/>
              <a:gd name="connsiteX877" fmla="*/ 122238 w 371475"/>
              <a:gd name="connsiteY877" fmla="*/ 93662 h 400050"/>
              <a:gd name="connsiteX878" fmla="*/ 125413 w 371475"/>
              <a:gd name="connsiteY878" fmla="*/ 93662 h 400050"/>
              <a:gd name="connsiteX879" fmla="*/ 127000 w 371475"/>
              <a:gd name="connsiteY879" fmla="*/ 93662 h 400050"/>
              <a:gd name="connsiteX880" fmla="*/ 127000 w 371475"/>
              <a:gd name="connsiteY880" fmla="*/ 96837 h 400050"/>
              <a:gd name="connsiteX881" fmla="*/ 127000 w 371475"/>
              <a:gd name="connsiteY881" fmla="*/ 98425 h 400050"/>
              <a:gd name="connsiteX882" fmla="*/ 128588 w 371475"/>
              <a:gd name="connsiteY882" fmla="*/ 98425 h 400050"/>
              <a:gd name="connsiteX883" fmla="*/ 131763 w 371475"/>
              <a:gd name="connsiteY883" fmla="*/ 96837 h 400050"/>
              <a:gd name="connsiteX884" fmla="*/ 133350 w 371475"/>
              <a:gd name="connsiteY884" fmla="*/ 96837 h 400050"/>
              <a:gd name="connsiteX885" fmla="*/ 136525 w 371475"/>
              <a:gd name="connsiteY885" fmla="*/ 96837 h 400050"/>
              <a:gd name="connsiteX886" fmla="*/ 138113 w 371475"/>
              <a:gd name="connsiteY886" fmla="*/ 93662 h 400050"/>
              <a:gd name="connsiteX887" fmla="*/ 141288 w 371475"/>
              <a:gd name="connsiteY887" fmla="*/ 92075 h 400050"/>
              <a:gd name="connsiteX888" fmla="*/ 142875 w 371475"/>
              <a:gd name="connsiteY888" fmla="*/ 90487 h 400050"/>
              <a:gd name="connsiteX889" fmla="*/ 144463 w 371475"/>
              <a:gd name="connsiteY889" fmla="*/ 90487 h 400050"/>
              <a:gd name="connsiteX890" fmla="*/ 144463 w 371475"/>
              <a:gd name="connsiteY890" fmla="*/ 87312 h 400050"/>
              <a:gd name="connsiteX891" fmla="*/ 147638 w 371475"/>
              <a:gd name="connsiteY891" fmla="*/ 85725 h 400050"/>
              <a:gd name="connsiteX892" fmla="*/ 147638 w 371475"/>
              <a:gd name="connsiteY892" fmla="*/ 82550 h 400050"/>
              <a:gd name="connsiteX893" fmla="*/ 144463 w 371475"/>
              <a:gd name="connsiteY893" fmla="*/ 82550 h 400050"/>
              <a:gd name="connsiteX894" fmla="*/ 144463 w 371475"/>
              <a:gd name="connsiteY894" fmla="*/ 80962 h 400050"/>
              <a:gd name="connsiteX895" fmla="*/ 144463 w 371475"/>
              <a:gd name="connsiteY895" fmla="*/ 77787 h 400050"/>
              <a:gd name="connsiteX896" fmla="*/ 144463 w 371475"/>
              <a:gd name="connsiteY896" fmla="*/ 76200 h 400050"/>
              <a:gd name="connsiteX897" fmla="*/ 144463 w 371475"/>
              <a:gd name="connsiteY897" fmla="*/ 74612 h 400050"/>
              <a:gd name="connsiteX898" fmla="*/ 144463 w 371475"/>
              <a:gd name="connsiteY898" fmla="*/ 71437 h 400050"/>
              <a:gd name="connsiteX899" fmla="*/ 142875 w 371475"/>
              <a:gd name="connsiteY899" fmla="*/ 69850 h 400050"/>
              <a:gd name="connsiteX900" fmla="*/ 142875 w 371475"/>
              <a:gd name="connsiteY900" fmla="*/ 66675 h 400050"/>
              <a:gd name="connsiteX901" fmla="*/ 142875 w 371475"/>
              <a:gd name="connsiteY901" fmla="*/ 58737 h 400050"/>
              <a:gd name="connsiteX902" fmla="*/ 141288 w 371475"/>
              <a:gd name="connsiteY902" fmla="*/ 53975 h 400050"/>
              <a:gd name="connsiteX903" fmla="*/ 222250 w 371475"/>
              <a:gd name="connsiteY903" fmla="*/ 34925 h 400050"/>
              <a:gd name="connsiteX904" fmla="*/ 223838 w 371475"/>
              <a:gd name="connsiteY904" fmla="*/ 34925 h 400050"/>
              <a:gd name="connsiteX905" fmla="*/ 223838 w 371475"/>
              <a:gd name="connsiteY905" fmla="*/ 39687 h 400050"/>
              <a:gd name="connsiteX906" fmla="*/ 223838 w 371475"/>
              <a:gd name="connsiteY906" fmla="*/ 44450 h 400050"/>
              <a:gd name="connsiteX907" fmla="*/ 223838 w 371475"/>
              <a:gd name="connsiteY907" fmla="*/ 49212 h 400050"/>
              <a:gd name="connsiteX908" fmla="*/ 223838 w 371475"/>
              <a:gd name="connsiteY908" fmla="*/ 50800 h 400050"/>
              <a:gd name="connsiteX909" fmla="*/ 222250 w 371475"/>
              <a:gd name="connsiteY909" fmla="*/ 53975 h 400050"/>
              <a:gd name="connsiteX910" fmla="*/ 222250 w 371475"/>
              <a:gd name="connsiteY910" fmla="*/ 58737 h 400050"/>
              <a:gd name="connsiteX911" fmla="*/ 222250 w 371475"/>
              <a:gd name="connsiteY911" fmla="*/ 60325 h 400050"/>
              <a:gd name="connsiteX912" fmla="*/ 222250 w 371475"/>
              <a:gd name="connsiteY912" fmla="*/ 65087 h 400050"/>
              <a:gd name="connsiteX913" fmla="*/ 219075 w 371475"/>
              <a:gd name="connsiteY913" fmla="*/ 65087 h 400050"/>
              <a:gd name="connsiteX914" fmla="*/ 219075 w 371475"/>
              <a:gd name="connsiteY914" fmla="*/ 69850 h 400050"/>
              <a:gd name="connsiteX915" fmla="*/ 217488 w 371475"/>
              <a:gd name="connsiteY915" fmla="*/ 66675 h 400050"/>
              <a:gd name="connsiteX916" fmla="*/ 217488 w 371475"/>
              <a:gd name="connsiteY916" fmla="*/ 61912 h 400050"/>
              <a:gd name="connsiteX917" fmla="*/ 219075 w 371475"/>
              <a:gd name="connsiteY917" fmla="*/ 58737 h 400050"/>
              <a:gd name="connsiteX918" fmla="*/ 219075 w 371475"/>
              <a:gd name="connsiteY918" fmla="*/ 49212 h 400050"/>
              <a:gd name="connsiteX919" fmla="*/ 222250 w 371475"/>
              <a:gd name="connsiteY919" fmla="*/ 44450 h 400050"/>
              <a:gd name="connsiteX920" fmla="*/ 222250 w 371475"/>
              <a:gd name="connsiteY920" fmla="*/ 39687 h 400050"/>
              <a:gd name="connsiteX921" fmla="*/ 222250 w 371475"/>
              <a:gd name="connsiteY921" fmla="*/ 38100 h 400050"/>
              <a:gd name="connsiteX922" fmla="*/ 282575 w 371475"/>
              <a:gd name="connsiteY922" fmla="*/ 31750 h 400050"/>
              <a:gd name="connsiteX923" fmla="*/ 284163 w 371475"/>
              <a:gd name="connsiteY923" fmla="*/ 31750 h 400050"/>
              <a:gd name="connsiteX924" fmla="*/ 284163 w 371475"/>
              <a:gd name="connsiteY924" fmla="*/ 33338 h 400050"/>
              <a:gd name="connsiteX925" fmla="*/ 282575 w 371475"/>
              <a:gd name="connsiteY925" fmla="*/ 33338 h 400050"/>
              <a:gd name="connsiteX926" fmla="*/ 285750 w 371475"/>
              <a:gd name="connsiteY926" fmla="*/ 26988 h 400050"/>
              <a:gd name="connsiteX927" fmla="*/ 287338 w 371475"/>
              <a:gd name="connsiteY927" fmla="*/ 26988 h 400050"/>
              <a:gd name="connsiteX928" fmla="*/ 287338 w 371475"/>
              <a:gd name="connsiteY928" fmla="*/ 28576 h 400050"/>
              <a:gd name="connsiteX929" fmla="*/ 285750 w 371475"/>
              <a:gd name="connsiteY929" fmla="*/ 28576 h 400050"/>
              <a:gd name="connsiteX930" fmla="*/ 138113 w 371475"/>
              <a:gd name="connsiteY930" fmla="*/ 23812 h 400050"/>
              <a:gd name="connsiteX931" fmla="*/ 141288 w 371475"/>
              <a:gd name="connsiteY931" fmla="*/ 28575 h 400050"/>
              <a:gd name="connsiteX932" fmla="*/ 141288 w 371475"/>
              <a:gd name="connsiteY932" fmla="*/ 31750 h 400050"/>
              <a:gd name="connsiteX933" fmla="*/ 141288 w 371475"/>
              <a:gd name="connsiteY933" fmla="*/ 33337 h 400050"/>
              <a:gd name="connsiteX934" fmla="*/ 141288 w 371475"/>
              <a:gd name="connsiteY934" fmla="*/ 34925 h 400050"/>
              <a:gd name="connsiteX935" fmla="*/ 138113 w 371475"/>
              <a:gd name="connsiteY935" fmla="*/ 26987 h 400050"/>
              <a:gd name="connsiteX936" fmla="*/ 227013 w 371475"/>
              <a:gd name="connsiteY936" fmla="*/ 22225 h 400050"/>
              <a:gd name="connsiteX937" fmla="*/ 228600 w 371475"/>
              <a:gd name="connsiteY937" fmla="*/ 23812 h 400050"/>
              <a:gd name="connsiteX938" fmla="*/ 227013 w 371475"/>
              <a:gd name="connsiteY938" fmla="*/ 26987 h 400050"/>
              <a:gd name="connsiteX939" fmla="*/ 227013 w 371475"/>
              <a:gd name="connsiteY939" fmla="*/ 31750 h 400050"/>
              <a:gd name="connsiteX940" fmla="*/ 223838 w 371475"/>
              <a:gd name="connsiteY940" fmla="*/ 34925 h 400050"/>
              <a:gd name="connsiteX941" fmla="*/ 223838 w 371475"/>
              <a:gd name="connsiteY941" fmla="*/ 33337 h 400050"/>
              <a:gd name="connsiteX942" fmla="*/ 223838 w 371475"/>
              <a:gd name="connsiteY942" fmla="*/ 28575 h 400050"/>
              <a:gd name="connsiteX943" fmla="*/ 227013 w 371475"/>
              <a:gd name="connsiteY943" fmla="*/ 23812 h 400050"/>
              <a:gd name="connsiteX944" fmla="*/ 136525 w 371475"/>
              <a:gd name="connsiteY944" fmla="*/ 17462 h 400050"/>
              <a:gd name="connsiteX945" fmla="*/ 138113 w 371475"/>
              <a:gd name="connsiteY945" fmla="*/ 17462 h 400050"/>
              <a:gd name="connsiteX946" fmla="*/ 138113 w 371475"/>
              <a:gd name="connsiteY946" fmla="*/ 22225 h 400050"/>
              <a:gd name="connsiteX947" fmla="*/ 228600 w 371475"/>
              <a:gd name="connsiteY947" fmla="*/ 15875 h 400050"/>
              <a:gd name="connsiteX948" fmla="*/ 228600 w 371475"/>
              <a:gd name="connsiteY948" fmla="*/ 17462 h 400050"/>
              <a:gd name="connsiteX949" fmla="*/ 227013 w 371475"/>
              <a:gd name="connsiteY949" fmla="*/ 22225 h 400050"/>
              <a:gd name="connsiteX950" fmla="*/ 227013 w 371475"/>
              <a:gd name="connsiteY950" fmla="*/ 19050 h 400050"/>
              <a:gd name="connsiteX951" fmla="*/ 231775 w 371475"/>
              <a:gd name="connsiteY951" fmla="*/ 6350 h 400050"/>
              <a:gd name="connsiteX952" fmla="*/ 231775 w 371475"/>
              <a:gd name="connsiteY952" fmla="*/ 7937 h 400050"/>
              <a:gd name="connsiteX953" fmla="*/ 231775 w 371475"/>
              <a:gd name="connsiteY953" fmla="*/ 11112 h 400050"/>
              <a:gd name="connsiteX954" fmla="*/ 228600 w 371475"/>
              <a:gd name="connsiteY954" fmla="*/ 12700 h 400050"/>
              <a:gd name="connsiteX955" fmla="*/ 228600 w 371475"/>
              <a:gd name="connsiteY955" fmla="*/ 7937 h 400050"/>
              <a:gd name="connsiteX956" fmla="*/ 233363 w 371475"/>
              <a:gd name="connsiteY956" fmla="*/ 0 h 400050"/>
              <a:gd name="connsiteX957" fmla="*/ 233363 w 371475"/>
              <a:gd name="connsiteY957" fmla="*/ 1587 h 400050"/>
              <a:gd name="connsiteX958" fmla="*/ 231775 w 371475"/>
              <a:gd name="connsiteY958" fmla="*/ 6350 h 400050"/>
              <a:gd name="connsiteX959" fmla="*/ 231775 w 371475"/>
              <a:gd name="connsiteY959" fmla="*/ 3175 h 400050"/>
              <a:gd name="connsiteX960" fmla="*/ 231775 w 371475"/>
              <a:gd name="connsiteY960" fmla="*/ 1587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</a:cxnLst>
            <a:rect l="l" t="t" r="r" b="b"/>
            <a:pathLst>
              <a:path w="371475" h="400050">
                <a:moveTo>
                  <a:pt x="290512" y="396875"/>
                </a:moveTo>
                <a:lnTo>
                  <a:pt x="292100" y="400050"/>
                </a:lnTo>
                <a:lnTo>
                  <a:pt x="290512" y="400050"/>
                </a:lnTo>
                <a:close/>
                <a:moveTo>
                  <a:pt x="293688" y="396081"/>
                </a:moveTo>
                <a:lnTo>
                  <a:pt x="296863" y="400050"/>
                </a:lnTo>
                <a:lnTo>
                  <a:pt x="293688" y="396875"/>
                </a:lnTo>
                <a:close/>
                <a:moveTo>
                  <a:pt x="285750" y="392113"/>
                </a:moveTo>
                <a:lnTo>
                  <a:pt x="287338" y="392113"/>
                </a:lnTo>
                <a:lnTo>
                  <a:pt x="287338" y="395288"/>
                </a:lnTo>
                <a:close/>
                <a:moveTo>
                  <a:pt x="289152" y="389844"/>
                </a:moveTo>
                <a:lnTo>
                  <a:pt x="290513" y="390525"/>
                </a:lnTo>
                <a:lnTo>
                  <a:pt x="293688" y="395287"/>
                </a:lnTo>
                <a:lnTo>
                  <a:pt x="293688" y="396081"/>
                </a:lnTo>
                <a:lnTo>
                  <a:pt x="290513" y="392112"/>
                </a:lnTo>
                <a:close/>
                <a:moveTo>
                  <a:pt x="285750" y="384175"/>
                </a:moveTo>
                <a:lnTo>
                  <a:pt x="289152" y="389844"/>
                </a:lnTo>
                <a:lnTo>
                  <a:pt x="287338" y="388937"/>
                </a:lnTo>
                <a:lnTo>
                  <a:pt x="285750" y="385762"/>
                </a:lnTo>
                <a:close/>
                <a:moveTo>
                  <a:pt x="164571" y="382588"/>
                </a:moveTo>
                <a:lnTo>
                  <a:pt x="165100" y="384175"/>
                </a:lnTo>
                <a:lnTo>
                  <a:pt x="163512" y="385763"/>
                </a:lnTo>
                <a:close/>
                <a:moveTo>
                  <a:pt x="277019" y="377827"/>
                </a:moveTo>
                <a:lnTo>
                  <a:pt x="279400" y="381001"/>
                </a:lnTo>
                <a:lnTo>
                  <a:pt x="282575" y="385763"/>
                </a:lnTo>
                <a:lnTo>
                  <a:pt x="285750" y="390526"/>
                </a:lnTo>
                <a:lnTo>
                  <a:pt x="282575" y="388938"/>
                </a:lnTo>
                <a:lnTo>
                  <a:pt x="280987" y="385763"/>
                </a:lnTo>
                <a:close/>
                <a:moveTo>
                  <a:pt x="163512" y="376237"/>
                </a:moveTo>
                <a:lnTo>
                  <a:pt x="165100" y="376237"/>
                </a:lnTo>
                <a:lnTo>
                  <a:pt x="165100" y="379412"/>
                </a:lnTo>
                <a:lnTo>
                  <a:pt x="165100" y="381000"/>
                </a:lnTo>
                <a:lnTo>
                  <a:pt x="164571" y="382588"/>
                </a:lnTo>
                <a:lnTo>
                  <a:pt x="163512" y="379412"/>
                </a:lnTo>
                <a:close/>
                <a:moveTo>
                  <a:pt x="203200" y="374650"/>
                </a:moveTo>
                <a:lnTo>
                  <a:pt x="206375" y="376238"/>
                </a:lnTo>
                <a:lnTo>
                  <a:pt x="203200" y="376238"/>
                </a:lnTo>
                <a:close/>
                <a:moveTo>
                  <a:pt x="271462" y="369888"/>
                </a:moveTo>
                <a:lnTo>
                  <a:pt x="276225" y="376238"/>
                </a:lnTo>
                <a:lnTo>
                  <a:pt x="277019" y="377827"/>
                </a:lnTo>
                <a:lnTo>
                  <a:pt x="274637" y="374650"/>
                </a:lnTo>
                <a:close/>
                <a:moveTo>
                  <a:pt x="242887" y="368300"/>
                </a:moveTo>
                <a:lnTo>
                  <a:pt x="244475" y="368300"/>
                </a:lnTo>
                <a:lnTo>
                  <a:pt x="244475" y="369888"/>
                </a:lnTo>
                <a:lnTo>
                  <a:pt x="242887" y="369888"/>
                </a:lnTo>
                <a:close/>
                <a:moveTo>
                  <a:pt x="200025" y="368300"/>
                </a:moveTo>
                <a:lnTo>
                  <a:pt x="201613" y="369887"/>
                </a:lnTo>
                <a:lnTo>
                  <a:pt x="201613" y="373063"/>
                </a:lnTo>
                <a:lnTo>
                  <a:pt x="200025" y="373063"/>
                </a:lnTo>
                <a:lnTo>
                  <a:pt x="196850" y="369887"/>
                </a:lnTo>
                <a:lnTo>
                  <a:pt x="200025" y="369887"/>
                </a:lnTo>
                <a:close/>
                <a:moveTo>
                  <a:pt x="195262" y="365125"/>
                </a:moveTo>
                <a:lnTo>
                  <a:pt x="196850" y="365125"/>
                </a:lnTo>
                <a:lnTo>
                  <a:pt x="196850" y="368300"/>
                </a:lnTo>
                <a:lnTo>
                  <a:pt x="195262" y="368300"/>
                </a:lnTo>
                <a:close/>
                <a:moveTo>
                  <a:pt x="239184" y="363538"/>
                </a:moveTo>
                <a:lnTo>
                  <a:pt x="239713" y="363538"/>
                </a:lnTo>
                <a:lnTo>
                  <a:pt x="239713" y="365126"/>
                </a:lnTo>
                <a:close/>
                <a:moveTo>
                  <a:pt x="269875" y="360363"/>
                </a:moveTo>
                <a:lnTo>
                  <a:pt x="274638" y="363538"/>
                </a:lnTo>
                <a:lnTo>
                  <a:pt x="271463" y="363538"/>
                </a:lnTo>
                <a:close/>
                <a:moveTo>
                  <a:pt x="266700" y="360363"/>
                </a:moveTo>
                <a:lnTo>
                  <a:pt x="269875" y="363538"/>
                </a:lnTo>
                <a:lnTo>
                  <a:pt x="266700" y="363538"/>
                </a:lnTo>
                <a:close/>
                <a:moveTo>
                  <a:pt x="238125" y="360363"/>
                </a:moveTo>
                <a:lnTo>
                  <a:pt x="239184" y="363538"/>
                </a:lnTo>
                <a:lnTo>
                  <a:pt x="238125" y="363538"/>
                </a:lnTo>
                <a:close/>
                <a:moveTo>
                  <a:pt x="46037" y="360362"/>
                </a:moveTo>
                <a:lnTo>
                  <a:pt x="47625" y="360362"/>
                </a:lnTo>
                <a:lnTo>
                  <a:pt x="47625" y="363538"/>
                </a:lnTo>
                <a:lnTo>
                  <a:pt x="46037" y="363538"/>
                </a:lnTo>
                <a:close/>
                <a:moveTo>
                  <a:pt x="274638" y="354013"/>
                </a:moveTo>
                <a:lnTo>
                  <a:pt x="276225" y="358775"/>
                </a:lnTo>
                <a:lnTo>
                  <a:pt x="274638" y="357188"/>
                </a:lnTo>
                <a:close/>
                <a:moveTo>
                  <a:pt x="266700" y="354013"/>
                </a:moveTo>
                <a:lnTo>
                  <a:pt x="269875" y="357188"/>
                </a:lnTo>
                <a:lnTo>
                  <a:pt x="269875" y="358775"/>
                </a:lnTo>
                <a:lnTo>
                  <a:pt x="266700" y="357188"/>
                </a:lnTo>
                <a:close/>
                <a:moveTo>
                  <a:pt x="250825" y="354013"/>
                </a:moveTo>
                <a:lnTo>
                  <a:pt x="254000" y="354013"/>
                </a:lnTo>
                <a:lnTo>
                  <a:pt x="255588" y="357188"/>
                </a:lnTo>
                <a:lnTo>
                  <a:pt x="255588" y="358775"/>
                </a:lnTo>
                <a:lnTo>
                  <a:pt x="258763" y="360363"/>
                </a:lnTo>
                <a:lnTo>
                  <a:pt x="260350" y="365125"/>
                </a:lnTo>
                <a:lnTo>
                  <a:pt x="263525" y="368300"/>
                </a:lnTo>
                <a:lnTo>
                  <a:pt x="260350" y="368300"/>
                </a:lnTo>
                <a:lnTo>
                  <a:pt x="258763" y="365125"/>
                </a:lnTo>
                <a:lnTo>
                  <a:pt x="255588" y="363538"/>
                </a:lnTo>
                <a:lnTo>
                  <a:pt x="254000" y="358775"/>
                </a:lnTo>
                <a:close/>
                <a:moveTo>
                  <a:pt x="265113" y="351632"/>
                </a:moveTo>
                <a:lnTo>
                  <a:pt x="266700" y="354013"/>
                </a:lnTo>
                <a:lnTo>
                  <a:pt x="265113" y="352425"/>
                </a:lnTo>
                <a:close/>
                <a:moveTo>
                  <a:pt x="263525" y="347663"/>
                </a:moveTo>
                <a:lnTo>
                  <a:pt x="265113" y="349250"/>
                </a:lnTo>
                <a:lnTo>
                  <a:pt x="265113" y="351632"/>
                </a:lnTo>
                <a:lnTo>
                  <a:pt x="263525" y="349250"/>
                </a:lnTo>
                <a:close/>
                <a:moveTo>
                  <a:pt x="82550" y="344488"/>
                </a:moveTo>
                <a:lnTo>
                  <a:pt x="82550" y="346075"/>
                </a:lnTo>
                <a:lnTo>
                  <a:pt x="79375" y="347663"/>
                </a:lnTo>
                <a:close/>
                <a:moveTo>
                  <a:pt x="69850" y="341313"/>
                </a:moveTo>
                <a:lnTo>
                  <a:pt x="69850" y="342900"/>
                </a:lnTo>
                <a:lnTo>
                  <a:pt x="68262" y="346076"/>
                </a:lnTo>
                <a:lnTo>
                  <a:pt x="66675" y="349251"/>
                </a:lnTo>
                <a:lnTo>
                  <a:pt x="66675" y="347663"/>
                </a:lnTo>
                <a:lnTo>
                  <a:pt x="66675" y="346076"/>
                </a:lnTo>
                <a:lnTo>
                  <a:pt x="68262" y="342900"/>
                </a:lnTo>
                <a:close/>
                <a:moveTo>
                  <a:pt x="47625" y="338138"/>
                </a:moveTo>
                <a:lnTo>
                  <a:pt x="49213" y="338138"/>
                </a:lnTo>
                <a:lnTo>
                  <a:pt x="49213" y="341313"/>
                </a:lnTo>
                <a:lnTo>
                  <a:pt x="47625" y="341313"/>
                </a:lnTo>
                <a:close/>
                <a:moveTo>
                  <a:pt x="271462" y="338137"/>
                </a:moveTo>
                <a:lnTo>
                  <a:pt x="274638" y="338137"/>
                </a:lnTo>
                <a:lnTo>
                  <a:pt x="274638" y="341312"/>
                </a:lnTo>
                <a:lnTo>
                  <a:pt x="274638" y="342900"/>
                </a:lnTo>
                <a:lnTo>
                  <a:pt x="274638" y="346075"/>
                </a:lnTo>
                <a:lnTo>
                  <a:pt x="271462" y="346075"/>
                </a:lnTo>
                <a:lnTo>
                  <a:pt x="269875" y="346075"/>
                </a:lnTo>
                <a:lnTo>
                  <a:pt x="269875" y="342900"/>
                </a:lnTo>
                <a:lnTo>
                  <a:pt x="271462" y="342900"/>
                </a:lnTo>
                <a:lnTo>
                  <a:pt x="269875" y="341312"/>
                </a:lnTo>
                <a:lnTo>
                  <a:pt x="271462" y="341312"/>
                </a:lnTo>
                <a:close/>
                <a:moveTo>
                  <a:pt x="279400" y="336550"/>
                </a:moveTo>
                <a:lnTo>
                  <a:pt x="280988" y="336550"/>
                </a:lnTo>
                <a:lnTo>
                  <a:pt x="280988" y="338138"/>
                </a:lnTo>
                <a:close/>
                <a:moveTo>
                  <a:pt x="266700" y="330200"/>
                </a:moveTo>
                <a:lnTo>
                  <a:pt x="269875" y="331787"/>
                </a:lnTo>
                <a:lnTo>
                  <a:pt x="271462" y="331787"/>
                </a:lnTo>
                <a:lnTo>
                  <a:pt x="274638" y="333375"/>
                </a:lnTo>
                <a:lnTo>
                  <a:pt x="274638" y="331788"/>
                </a:lnTo>
                <a:lnTo>
                  <a:pt x="276225" y="336550"/>
                </a:lnTo>
                <a:lnTo>
                  <a:pt x="276225" y="338137"/>
                </a:lnTo>
                <a:lnTo>
                  <a:pt x="274638" y="338137"/>
                </a:lnTo>
                <a:lnTo>
                  <a:pt x="274638" y="336550"/>
                </a:lnTo>
                <a:lnTo>
                  <a:pt x="269875" y="333375"/>
                </a:lnTo>
                <a:lnTo>
                  <a:pt x="266700" y="331787"/>
                </a:lnTo>
                <a:close/>
                <a:moveTo>
                  <a:pt x="280987" y="288925"/>
                </a:moveTo>
                <a:lnTo>
                  <a:pt x="282574" y="288925"/>
                </a:lnTo>
                <a:lnTo>
                  <a:pt x="285750" y="288925"/>
                </a:lnTo>
                <a:lnTo>
                  <a:pt x="285750" y="290512"/>
                </a:lnTo>
                <a:lnTo>
                  <a:pt x="287337" y="293687"/>
                </a:lnTo>
                <a:lnTo>
                  <a:pt x="287337" y="295275"/>
                </a:lnTo>
                <a:lnTo>
                  <a:pt x="287337" y="298450"/>
                </a:lnTo>
                <a:lnTo>
                  <a:pt x="287337" y="300038"/>
                </a:lnTo>
                <a:lnTo>
                  <a:pt x="285750" y="300038"/>
                </a:lnTo>
                <a:lnTo>
                  <a:pt x="282574" y="301625"/>
                </a:lnTo>
                <a:lnTo>
                  <a:pt x="282574" y="304800"/>
                </a:lnTo>
                <a:lnTo>
                  <a:pt x="280987" y="306388"/>
                </a:lnTo>
                <a:lnTo>
                  <a:pt x="279400" y="306388"/>
                </a:lnTo>
                <a:lnTo>
                  <a:pt x="276224" y="306388"/>
                </a:lnTo>
                <a:lnTo>
                  <a:pt x="274637" y="309563"/>
                </a:lnTo>
                <a:lnTo>
                  <a:pt x="274637" y="300038"/>
                </a:lnTo>
                <a:lnTo>
                  <a:pt x="274637" y="298450"/>
                </a:lnTo>
                <a:lnTo>
                  <a:pt x="276224" y="295275"/>
                </a:lnTo>
                <a:lnTo>
                  <a:pt x="279400" y="293687"/>
                </a:lnTo>
                <a:lnTo>
                  <a:pt x="279400" y="290512"/>
                </a:lnTo>
                <a:lnTo>
                  <a:pt x="280987" y="290512"/>
                </a:lnTo>
                <a:close/>
                <a:moveTo>
                  <a:pt x="368300" y="241300"/>
                </a:moveTo>
                <a:lnTo>
                  <a:pt x="371475" y="241300"/>
                </a:lnTo>
                <a:lnTo>
                  <a:pt x="371475" y="242888"/>
                </a:lnTo>
                <a:lnTo>
                  <a:pt x="368300" y="242888"/>
                </a:lnTo>
                <a:close/>
                <a:moveTo>
                  <a:pt x="360364" y="227015"/>
                </a:moveTo>
                <a:lnTo>
                  <a:pt x="361950" y="230188"/>
                </a:lnTo>
                <a:lnTo>
                  <a:pt x="366713" y="239713"/>
                </a:lnTo>
                <a:lnTo>
                  <a:pt x="366713" y="241300"/>
                </a:lnTo>
                <a:lnTo>
                  <a:pt x="365126" y="241300"/>
                </a:lnTo>
                <a:lnTo>
                  <a:pt x="365126" y="239713"/>
                </a:lnTo>
                <a:lnTo>
                  <a:pt x="361950" y="239713"/>
                </a:lnTo>
                <a:lnTo>
                  <a:pt x="360363" y="239713"/>
                </a:lnTo>
                <a:lnTo>
                  <a:pt x="361950" y="236538"/>
                </a:lnTo>
                <a:lnTo>
                  <a:pt x="360363" y="236538"/>
                </a:lnTo>
                <a:lnTo>
                  <a:pt x="361950" y="234950"/>
                </a:lnTo>
                <a:lnTo>
                  <a:pt x="361950" y="231775"/>
                </a:lnTo>
                <a:close/>
                <a:moveTo>
                  <a:pt x="359569" y="225425"/>
                </a:moveTo>
                <a:lnTo>
                  <a:pt x="360363" y="225425"/>
                </a:lnTo>
                <a:lnTo>
                  <a:pt x="360363" y="227013"/>
                </a:lnTo>
                <a:close/>
                <a:moveTo>
                  <a:pt x="361950" y="215900"/>
                </a:moveTo>
                <a:lnTo>
                  <a:pt x="365126" y="215900"/>
                </a:lnTo>
                <a:lnTo>
                  <a:pt x="361950" y="219075"/>
                </a:lnTo>
                <a:lnTo>
                  <a:pt x="360363" y="219075"/>
                </a:lnTo>
                <a:close/>
                <a:moveTo>
                  <a:pt x="334962" y="196850"/>
                </a:moveTo>
                <a:lnTo>
                  <a:pt x="339725" y="198438"/>
                </a:lnTo>
                <a:lnTo>
                  <a:pt x="338137" y="198438"/>
                </a:lnTo>
                <a:close/>
                <a:moveTo>
                  <a:pt x="330200" y="193675"/>
                </a:moveTo>
                <a:lnTo>
                  <a:pt x="334962" y="196850"/>
                </a:lnTo>
                <a:lnTo>
                  <a:pt x="333375" y="196850"/>
                </a:lnTo>
                <a:close/>
                <a:moveTo>
                  <a:pt x="322262" y="192088"/>
                </a:moveTo>
                <a:lnTo>
                  <a:pt x="323850" y="192088"/>
                </a:lnTo>
                <a:lnTo>
                  <a:pt x="328612" y="193675"/>
                </a:lnTo>
                <a:lnTo>
                  <a:pt x="325437" y="193675"/>
                </a:lnTo>
                <a:lnTo>
                  <a:pt x="323850" y="193675"/>
                </a:lnTo>
                <a:close/>
                <a:moveTo>
                  <a:pt x="3175" y="192088"/>
                </a:moveTo>
                <a:lnTo>
                  <a:pt x="4763" y="192088"/>
                </a:lnTo>
                <a:lnTo>
                  <a:pt x="7938" y="193675"/>
                </a:lnTo>
                <a:lnTo>
                  <a:pt x="9525" y="192088"/>
                </a:lnTo>
                <a:lnTo>
                  <a:pt x="9525" y="193675"/>
                </a:lnTo>
                <a:lnTo>
                  <a:pt x="11113" y="193675"/>
                </a:lnTo>
                <a:lnTo>
                  <a:pt x="14288" y="193675"/>
                </a:lnTo>
                <a:lnTo>
                  <a:pt x="15875" y="193675"/>
                </a:lnTo>
                <a:lnTo>
                  <a:pt x="20638" y="193675"/>
                </a:lnTo>
                <a:lnTo>
                  <a:pt x="25400" y="193675"/>
                </a:lnTo>
                <a:lnTo>
                  <a:pt x="26988" y="193675"/>
                </a:lnTo>
                <a:lnTo>
                  <a:pt x="26988" y="196850"/>
                </a:lnTo>
                <a:lnTo>
                  <a:pt x="25400" y="196850"/>
                </a:lnTo>
                <a:lnTo>
                  <a:pt x="23813" y="198438"/>
                </a:lnTo>
                <a:lnTo>
                  <a:pt x="20638" y="198438"/>
                </a:lnTo>
                <a:lnTo>
                  <a:pt x="20638" y="200025"/>
                </a:lnTo>
                <a:lnTo>
                  <a:pt x="20638" y="203200"/>
                </a:lnTo>
                <a:lnTo>
                  <a:pt x="19050" y="203200"/>
                </a:lnTo>
                <a:lnTo>
                  <a:pt x="15875" y="203200"/>
                </a:lnTo>
                <a:lnTo>
                  <a:pt x="14288" y="204788"/>
                </a:lnTo>
                <a:lnTo>
                  <a:pt x="11113" y="204788"/>
                </a:lnTo>
                <a:lnTo>
                  <a:pt x="7938" y="204788"/>
                </a:lnTo>
                <a:lnTo>
                  <a:pt x="4763" y="207963"/>
                </a:lnTo>
                <a:lnTo>
                  <a:pt x="3175" y="207963"/>
                </a:lnTo>
                <a:lnTo>
                  <a:pt x="0" y="207963"/>
                </a:lnTo>
                <a:lnTo>
                  <a:pt x="0" y="204788"/>
                </a:lnTo>
                <a:lnTo>
                  <a:pt x="0" y="203200"/>
                </a:lnTo>
                <a:lnTo>
                  <a:pt x="0" y="198438"/>
                </a:lnTo>
                <a:lnTo>
                  <a:pt x="0" y="196850"/>
                </a:lnTo>
                <a:lnTo>
                  <a:pt x="0" y="193675"/>
                </a:lnTo>
                <a:lnTo>
                  <a:pt x="3175" y="193675"/>
                </a:lnTo>
                <a:close/>
                <a:moveTo>
                  <a:pt x="9525" y="180976"/>
                </a:moveTo>
                <a:lnTo>
                  <a:pt x="11112" y="180976"/>
                </a:lnTo>
                <a:lnTo>
                  <a:pt x="14288" y="180976"/>
                </a:lnTo>
                <a:lnTo>
                  <a:pt x="15875" y="182563"/>
                </a:lnTo>
                <a:lnTo>
                  <a:pt x="19050" y="184151"/>
                </a:lnTo>
                <a:lnTo>
                  <a:pt x="15875" y="184151"/>
                </a:lnTo>
                <a:lnTo>
                  <a:pt x="14288" y="184151"/>
                </a:lnTo>
                <a:lnTo>
                  <a:pt x="11112" y="182563"/>
                </a:lnTo>
                <a:close/>
                <a:moveTo>
                  <a:pt x="4762" y="177800"/>
                </a:moveTo>
                <a:lnTo>
                  <a:pt x="7938" y="177800"/>
                </a:lnTo>
                <a:lnTo>
                  <a:pt x="9525" y="180976"/>
                </a:lnTo>
                <a:lnTo>
                  <a:pt x="7938" y="180976"/>
                </a:lnTo>
                <a:lnTo>
                  <a:pt x="4762" y="180976"/>
                </a:lnTo>
                <a:close/>
                <a:moveTo>
                  <a:pt x="0" y="176213"/>
                </a:moveTo>
                <a:lnTo>
                  <a:pt x="3175" y="177800"/>
                </a:lnTo>
                <a:lnTo>
                  <a:pt x="0" y="177800"/>
                </a:lnTo>
                <a:close/>
                <a:moveTo>
                  <a:pt x="319088" y="173037"/>
                </a:moveTo>
                <a:lnTo>
                  <a:pt x="322263" y="173037"/>
                </a:lnTo>
                <a:lnTo>
                  <a:pt x="322263" y="176212"/>
                </a:lnTo>
                <a:lnTo>
                  <a:pt x="319088" y="176212"/>
                </a:lnTo>
                <a:close/>
                <a:moveTo>
                  <a:pt x="317500" y="173037"/>
                </a:moveTo>
                <a:lnTo>
                  <a:pt x="319088" y="173037"/>
                </a:lnTo>
                <a:lnTo>
                  <a:pt x="317500" y="176212"/>
                </a:lnTo>
                <a:close/>
                <a:moveTo>
                  <a:pt x="73025" y="139700"/>
                </a:moveTo>
                <a:lnTo>
                  <a:pt x="74613" y="139700"/>
                </a:lnTo>
                <a:lnTo>
                  <a:pt x="74613" y="141287"/>
                </a:lnTo>
                <a:close/>
                <a:moveTo>
                  <a:pt x="69850" y="136525"/>
                </a:moveTo>
                <a:lnTo>
                  <a:pt x="73025" y="139700"/>
                </a:lnTo>
                <a:lnTo>
                  <a:pt x="69850" y="139700"/>
                </a:lnTo>
                <a:close/>
                <a:moveTo>
                  <a:pt x="66675" y="114300"/>
                </a:moveTo>
                <a:lnTo>
                  <a:pt x="68263" y="119062"/>
                </a:lnTo>
                <a:lnTo>
                  <a:pt x="66675" y="117475"/>
                </a:lnTo>
                <a:close/>
                <a:moveTo>
                  <a:pt x="58738" y="107950"/>
                </a:moveTo>
                <a:lnTo>
                  <a:pt x="61913" y="109537"/>
                </a:lnTo>
                <a:lnTo>
                  <a:pt x="63500" y="109537"/>
                </a:lnTo>
                <a:lnTo>
                  <a:pt x="63500" y="112712"/>
                </a:lnTo>
                <a:lnTo>
                  <a:pt x="66675" y="114300"/>
                </a:lnTo>
                <a:lnTo>
                  <a:pt x="63500" y="114300"/>
                </a:lnTo>
                <a:lnTo>
                  <a:pt x="61913" y="112712"/>
                </a:lnTo>
                <a:close/>
                <a:moveTo>
                  <a:pt x="57150" y="106362"/>
                </a:moveTo>
                <a:lnTo>
                  <a:pt x="58738" y="107950"/>
                </a:lnTo>
                <a:lnTo>
                  <a:pt x="57150" y="107950"/>
                </a:lnTo>
                <a:close/>
                <a:moveTo>
                  <a:pt x="258762" y="85725"/>
                </a:moveTo>
                <a:lnTo>
                  <a:pt x="258762" y="87313"/>
                </a:lnTo>
                <a:lnTo>
                  <a:pt x="255587" y="90488"/>
                </a:lnTo>
                <a:close/>
                <a:moveTo>
                  <a:pt x="260350" y="80963"/>
                </a:moveTo>
                <a:lnTo>
                  <a:pt x="263525" y="80963"/>
                </a:lnTo>
                <a:lnTo>
                  <a:pt x="260350" y="82550"/>
                </a:lnTo>
                <a:lnTo>
                  <a:pt x="258762" y="85725"/>
                </a:lnTo>
                <a:lnTo>
                  <a:pt x="258762" y="82550"/>
                </a:lnTo>
                <a:close/>
                <a:moveTo>
                  <a:pt x="117475" y="74613"/>
                </a:moveTo>
                <a:lnTo>
                  <a:pt x="120650" y="74613"/>
                </a:lnTo>
                <a:lnTo>
                  <a:pt x="120650" y="76201"/>
                </a:lnTo>
                <a:lnTo>
                  <a:pt x="117475" y="76201"/>
                </a:lnTo>
                <a:close/>
                <a:moveTo>
                  <a:pt x="217488" y="69850"/>
                </a:moveTo>
                <a:lnTo>
                  <a:pt x="219075" y="69850"/>
                </a:lnTo>
                <a:lnTo>
                  <a:pt x="219075" y="74612"/>
                </a:lnTo>
                <a:lnTo>
                  <a:pt x="219075" y="82550"/>
                </a:lnTo>
                <a:lnTo>
                  <a:pt x="217488" y="82550"/>
                </a:lnTo>
                <a:lnTo>
                  <a:pt x="217488" y="80962"/>
                </a:lnTo>
                <a:lnTo>
                  <a:pt x="215900" y="80962"/>
                </a:lnTo>
                <a:lnTo>
                  <a:pt x="215900" y="77787"/>
                </a:lnTo>
                <a:lnTo>
                  <a:pt x="215900" y="76200"/>
                </a:lnTo>
                <a:lnTo>
                  <a:pt x="215900" y="74612"/>
                </a:lnTo>
                <a:lnTo>
                  <a:pt x="215900" y="71437"/>
                </a:lnTo>
                <a:lnTo>
                  <a:pt x="217488" y="71437"/>
                </a:lnTo>
                <a:close/>
                <a:moveTo>
                  <a:pt x="179387" y="66675"/>
                </a:moveTo>
                <a:lnTo>
                  <a:pt x="180975" y="74613"/>
                </a:lnTo>
                <a:lnTo>
                  <a:pt x="179387" y="74613"/>
                </a:lnTo>
                <a:close/>
                <a:moveTo>
                  <a:pt x="141288" y="49212"/>
                </a:moveTo>
                <a:lnTo>
                  <a:pt x="142875" y="50800"/>
                </a:lnTo>
                <a:lnTo>
                  <a:pt x="142875" y="53975"/>
                </a:lnTo>
                <a:lnTo>
                  <a:pt x="147638" y="55562"/>
                </a:lnTo>
                <a:lnTo>
                  <a:pt x="147638" y="60325"/>
                </a:lnTo>
                <a:lnTo>
                  <a:pt x="149225" y="61912"/>
                </a:lnTo>
                <a:lnTo>
                  <a:pt x="149225" y="65087"/>
                </a:lnTo>
                <a:lnTo>
                  <a:pt x="149225" y="66675"/>
                </a:lnTo>
                <a:lnTo>
                  <a:pt x="152400" y="66675"/>
                </a:lnTo>
                <a:lnTo>
                  <a:pt x="153988" y="69850"/>
                </a:lnTo>
                <a:lnTo>
                  <a:pt x="153988" y="71437"/>
                </a:lnTo>
                <a:lnTo>
                  <a:pt x="153988" y="76200"/>
                </a:lnTo>
                <a:lnTo>
                  <a:pt x="157163" y="77787"/>
                </a:lnTo>
                <a:lnTo>
                  <a:pt x="158750" y="76200"/>
                </a:lnTo>
                <a:lnTo>
                  <a:pt x="160338" y="74612"/>
                </a:lnTo>
                <a:lnTo>
                  <a:pt x="160338" y="76200"/>
                </a:lnTo>
                <a:lnTo>
                  <a:pt x="158750" y="77787"/>
                </a:lnTo>
                <a:lnTo>
                  <a:pt x="157163" y="80962"/>
                </a:lnTo>
                <a:lnTo>
                  <a:pt x="157163" y="82550"/>
                </a:lnTo>
                <a:lnTo>
                  <a:pt x="158750" y="85725"/>
                </a:lnTo>
                <a:lnTo>
                  <a:pt x="158750" y="87312"/>
                </a:lnTo>
                <a:lnTo>
                  <a:pt x="158750" y="90487"/>
                </a:lnTo>
                <a:lnTo>
                  <a:pt x="160338" y="90487"/>
                </a:lnTo>
                <a:lnTo>
                  <a:pt x="163513" y="87312"/>
                </a:lnTo>
                <a:lnTo>
                  <a:pt x="168275" y="85725"/>
                </a:lnTo>
                <a:lnTo>
                  <a:pt x="169863" y="85725"/>
                </a:lnTo>
                <a:lnTo>
                  <a:pt x="173038" y="85725"/>
                </a:lnTo>
                <a:lnTo>
                  <a:pt x="174625" y="85725"/>
                </a:lnTo>
                <a:lnTo>
                  <a:pt x="176213" y="87312"/>
                </a:lnTo>
                <a:lnTo>
                  <a:pt x="179388" y="90487"/>
                </a:lnTo>
                <a:lnTo>
                  <a:pt x="180975" y="90487"/>
                </a:lnTo>
                <a:lnTo>
                  <a:pt x="184150" y="87312"/>
                </a:lnTo>
                <a:lnTo>
                  <a:pt x="184150" y="85725"/>
                </a:lnTo>
                <a:lnTo>
                  <a:pt x="184150" y="82550"/>
                </a:lnTo>
                <a:lnTo>
                  <a:pt x="184150" y="80962"/>
                </a:lnTo>
                <a:lnTo>
                  <a:pt x="185738" y="77787"/>
                </a:lnTo>
                <a:lnTo>
                  <a:pt x="185738" y="76200"/>
                </a:lnTo>
                <a:lnTo>
                  <a:pt x="190500" y="76200"/>
                </a:lnTo>
                <a:lnTo>
                  <a:pt x="192088" y="77787"/>
                </a:lnTo>
                <a:lnTo>
                  <a:pt x="196850" y="77787"/>
                </a:lnTo>
                <a:lnTo>
                  <a:pt x="201613" y="80962"/>
                </a:lnTo>
                <a:lnTo>
                  <a:pt x="203200" y="80962"/>
                </a:lnTo>
                <a:lnTo>
                  <a:pt x="206375" y="80962"/>
                </a:lnTo>
                <a:lnTo>
                  <a:pt x="207963" y="80962"/>
                </a:lnTo>
                <a:lnTo>
                  <a:pt x="211138" y="80962"/>
                </a:lnTo>
                <a:lnTo>
                  <a:pt x="211138" y="77787"/>
                </a:lnTo>
                <a:lnTo>
                  <a:pt x="212725" y="77787"/>
                </a:lnTo>
                <a:lnTo>
                  <a:pt x="212725" y="82550"/>
                </a:lnTo>
                <a:lnTo>
                  <a:pt x="215900" y="82550"/>
                </a:lnTo>
                <a:lnTo>
                  <a:pt x="217488" y="85725"/>
                </a:lnTo>
                <a:lnTo>
                  <a:pt x="219075" y="85725"/>
                </a:lnTo>
                <a:lnTo>
                  <a:pt x="222250" y="87312"/>
                </a:lnTo>
                <a:lnTo>
                  <a:pt x="223838" y="90487"/>
                </a:lnTo>
                <a:lnTo>
                  <a:pt x="227013" y="92075"/>
                </a:lnTo>
                <a:lnTo>
                  <a:pt x="228600" y="92075"/>
                </a:lnTo>
                <a:lnTo>
                  <a:pt x="231775" y="93662"/>
                </a:lnTo>
                <a:lnTo>
                  <a:pt x="234950" y="96837"/>
                </a:lnTo>
                <a:lnTo>
                  <a:pt x="238125" y="96837"/>
                </a:lnTo>
                <a:lnTo>
                  <a:pt x="238125" y="98425"/>
                </a:lnTo>
                <a:lnTo>
                  <a:pt x="242888" y="101600"/>
                </a:lnTo>
                <a:lnTo>
                  <a:pt x="244475" y="101600"/>
                </a:lnTo>
                <a:lnTo>
                  <a:pt x="247650" y="101600"/>
                </a:lnTo>
                <a:lnTo>
                  <a:pt x="249238" y="101600"/>
                </a:lnTo>
                <a:lnTo>
                  <a:pt x="249238" y="103187"/>
                </a:lnTo>
                <a:lnTo>
                  <a:pt x="250825" y="103187"/>
                </a:lnTo>
                <a:lnTo>
                  <a:pt x="250825" y="106362"/>
                </a:lnTo>
                <a:lnTo>
                  <a:pt x="254000" y="106362"/>
                </a:lnTo>
                <a:lnTo>
                  <a:pt x="254000" y="107950"/>
                </a:lnTo>
                <a:lnTo>
                  <a:pt x="255588" y="107950"/>
                </a:lnTo>
                <a:lnTo>
                  <a:pt x="260350" y="107950"/>
                </a:lnTo>
                <a:lnTo>
                  <a:pt x="263525" y="107950"/>
                </a:lnTo>
                <a:lnTo>
                  <a:pt x="265113" y="107950"/>
                </a:lnTo>
                <a:lnTo>
                  <a:pt x="266700" y="109537"/>
                </a:lnTo>
                <a:lnTo>
                  <a:pt x="271463" y="114300"/>
                </a:lnTo>
                <a:lnTo>
                  <a:pt x="274638" y="117475"/>
                </a:lnTo>
                <a:lnTo>
                  <a:pt x="274638" y="119062"/>
                </a:lnTo>
                <a:lnTo>
                  <a:pt x="276225" y="122237"/>
                </a:lnTo>
                <a:lnTo>
                  <a:pt x="279400" y="123825"/>
                </a:lnTo>
                <a:lnTo>
                  <a:pt x="280988" y="125412"/>
                </a:lnTo>
                <a:lnTo>
                  <a:pt x="282575" y="125412"/>
                </a:lnTo>
                <a:lnTo>
                  <a:pt x="285750" y="125412"/>
                </a:lnTo>
                <a:lnTo>
                  <a:pt x="285750" y="128587"/>
                </a:lnTo>
                <a:lnTo>
                  <a:pt x="287338" y="128587"/>
                </a:lnTo>
                <a:lnTo>
                  <a:pt x="290513" y="128587"/>
                </a:lnTo>
                <a:lnTo>
                  <a:pt x="290513" y="130175"/>
                </a:lnTo>
                <a:lnTo>
                  <a:pt x="292100" y="130175"/>
                </a:lnTo>
                <a:lnTo>
                  <a:pt x="292100" y="133350"/>
                </a:lnTo>
                <a:lnTo>
                  <a:pt x="293688" y="134937"/>
                </a:lnTo>
                <a:lnTo>
                  <a:pt x="296863" y="136525"/>
                </a:lnTo>
                <a:lnTo>
                  <a:pt x="296863" y="139700"/>
                </a:lnTo>
                <a:lnTo>
                  <a:pt x="298450" y="139700"/>
                </a:lnTo>
                <a:lnTo>
                  <a:pt x="296863" y="141287"/>
                </a:lnTo>
                <a:lnTo>
                  <a:pt x="298450" y="144462"/>
                </a:lnTo>
                <a:lnTo>
                  <a:pt x="298450" y="146050"/>
                </a:lnTo>
                <a:lnTo>
                  <a:pt x="301625" y="149225"/>
                </a:lnTo>
                <a:lnTo>
                  <a:pt x="301625" y="150812"/>
                </a:lnTo>
                <a:lnTo>
                  <a:pt x="303213" y="155575"/>
                </a:lnTo>
                <a:lnTo>
                  <a:pt x="303213" y="160337"/>
                </a:lnTo>
                <a:lnTo>
                  <a:pt x="306388" y="161925"/>
                </a:lnTo>
                <a:lnTo>
                  <a:pt x="306388" y="165100"/>
                </a:lnTo>
                <a:lnTo>
                  <a:pt x="306388" y="166687"/>
                </a:lnTo>
                <a:lnTo>
                  <a:pt x="306388" y="168275"/>
                </a:lnTo>
                <a:lnTo>
                  <a:pt x="306388" y="171450"/>
                </a:lnTo>
                <a:lnTo>
                  <a:pt x="303213" y="171450"/>
                </a:lnTo>
                <a:lnTo>
                  <a:pt x="303213" y="173037"/>
                </a:lnTo>
                <a:lnTo>
                  <a:pt x="303213" y="176212"/>
                </a:lnTo>
                <a:lnTo>
                  <a:pt x="306388" y="177800"/>
                </a:lnTo>
                <a:lnTo>
                  <a:pt x="307975" y="177800"/>
                </a:lnTo>
                <a:lnTo>
                  <a:pt x="309563" y="176212"/>
                </a:lnTo>
                <a:lnTo>
                  <a:pt x="312738" y="176212"/>
                </a:lnTo>
                <a:lnTo>
                  <a:pt x="314325" y="176212"/>
                </a:lnTo>
                <a:lnTo>
                  <a:pt x="312738" y="177800"/>
                </a:lnTo>
                <a:lnTo>
                  <a:pt x="309563" y="177800"/>
                </a:lnTo>
                <a:lnTo>
                  <a:pt x="307975" y="180975"/>
                </a:lnTo>
                <a:lnTo>
                  <a:pt x="307975" y="182563"/>
                </a:lnTo>
                <a:lnTo>
                  <a:pt x="309563" y="182563"/>
                </a:lnTo>
                <a:lnTo>
                  <a:pt x="309563" y="184150"/>
                </a:lnTo>
                <a:lnTo>
                  <a:pt x="312738" y="184150"/>
                </a:lnTo>
                <a:lnTo>
                  <a:pt x="314325" y="188913"/>
                </a:lnTo>
                <a:lnTo>
                  <a:pt x="314325" y="192088"/>
                </a:lnTo>
                <a:lnTo>
                  <a:pt x="317500" y="193675"/>
                </a:lnTo>
                <a:lnTo>
                  <a:pt x="322263" y="193675"/>
                </a:lnTo>
                <a:lnTo>
                  <a:pt x="323850" y="196850"/>
                </a:lnTo>
                <a:lnTo>
                  <a:pt x="325438" y="196850"/>
                </a:lnTo>
                <a:lnTo>
                  <a:pt x="325438" y="198438"/>
                </a:lnTo>
                <a:lnTo>
                  <a:pt x="328613" y="198438"/>
                </a:lnTo>
                <a:lnTo>
                  <a:pt x="330200" y="198438"/>
                </a:lnTo>
                <a:lnTo>
                  <a:pt x="333375" y="200025"/>
                </a:lnTo>
                <a:lnTo>
                  <a:pt x="338138" y="203200"/>
                </a:lnTo>
                <a:lnTo>
                  <a:pt x="339725" y="204788"/>
                </a:lnTo>
                <a:lnTo>
                  <a:pt x="341313" y="207963"/>
                </a:lnTo>
                <a:lnTo>
                  <a:pt x="344488" y="207963"/>
                </a:lnTo>
                <a:lnTo>
                  <a:pt x="346075" y="209550"/>
                </a:lnTo>
                <a:lnTo>
                  <a:pt x="349250" y="211138"/>
                </a:lnTo>
                <a:lnTo>
                  <a:pt x="350838" y="214313"/>
                </a:lnTo>
                <a:lnTo>
                  <a:pt x="354013" y="214313"/>
                </a:lnTo>
                <a:lnTo>
                  <a:pt x="355600" y="214313"/>
                </a:lnTo>
                <a:lnTo>
                  <a:pt x="355600" y="215900"/>
                </a:lnTo>
                <a:lnTo>
                  <a:pt x="355600" y="219075"/>
                </a:lnTo>
                <a:lnTo>
                  <a:pt x="357188" y="219075"/>
                </a:lnTo>
                <a:lnTo>
                  <a:pt x="357188" y="220663"/>
                </a:lnTo>
                <a:lnTo>
                  <a:pt x="359569" y="225425"/>
                </a:lnTo>
                <a:lnTo>
                  <a:pt x="357188" y="225425"/>
                </a:lnTo>
                <a:lnTo>
                  <a:pt x="355600" y="225425"/>
                </a:lnTo>
                <a:lnTo>
                  <a:pt x="355600" y="223838"/>
                </a:lnTo>
                <a:lnTo>
                  <a:pt x="350838" y="223838"/>
                </a:lnTo>
                <a:lnTo>
                  <a:pt x="350838" y="225425"/>
                </a:lnTo>
                <a:lnTo>
                  <a:pt x="349250" y="225425"/>
                </a:lnTo>
                <a:lnTo>
                  <a:pt x="346075" y="225425"/>
                </a:lnTo>
                <a:lnTo>
                  <a:pt x="344488" y="227013"/>
                </a:lnTo>
                <a:lnTo>
                  <a:pt x="341313" y="227013"/>
                </a:lnTo>
                <a:lnTo>
                  <a:pt x="339725" y="231775"/>
                </a:lnTo>
                <a:lnTo>
                  <a:pt x="338138" y="231775"/>
                </a:lnTo>
                <a:lnTo>
                  <a:pt x="338138" y="234950"/>
                </a:lnTo>
                <a:lnTo>
                  <a:pt x="334963" y="236538"/>
                </a:lnTo>
                <a:lnTo>
                  <a:pt x="334963" y="239713"/>
                </a:lnTo>
                <a:lnTo>
                  <a:pt x="333375" y="241300"/>
                </a:lnTo>
                <a:lnTo>
                  <a:pt x="330200" y="242888"/>
                </a:lnTo>
                <a:lnTo>
                  <a:pt x="330200" y="246063"/>
                </a:lnTo>
                <a:lnTo>
                  <a:pt x="328613" y="247650"/>
                </a:lnTo>
                <a:lnTo>
                  <a:pt x="328613" y="252413"/>
                </a:lnTo>
                <a:lnTo>
                  <a:pt x="328613" y="255588"/>
                </a:lnTo>
                <a:lnTo>
                  <a:pt x="325438" y="257175"/>
                </a:lnTo>
                <a:lnTo>
                  <a:pt x="323850" y="261938"/>
                </a:lnTo>
                <a:lnTo>
                  <a:pt x="323850" y="266700"/>
                </a:lnTo>
                <a:lnTo>
                  <a:pt x="322263" y="268288"/>
                </a:lnTo>
                <a:lnTo>
                  <a:pt x="319088" y="268288"/>
                </a:lnTo>
                <a:lnTo>
                  <a:pt x="319088" y="271463"/>
                </a:lnTo>
                <a:lnTo>
                  <a:pt x="317500" y="273050"/>
                </a:lnTo>
                <a:lnTo>
                  <a:pt x="317500" y="274638"/>
                </a:lnTo>
                <a:lnTo>
                  <a:pt x="314325" y="274638"/>
                </a:lnTo>
                <a:lnTo>
                  <a:pt x="314325" y="277813"/>
                </a:lnTo>
                <a:lnTo>
                  <a:pt x="312738" y="277813"/>
                </a:lnTo>
                <a:lnTo>
                  <a:pt x="309563" y="277813"/>
                </a:lnTo>
                <a:lnTo>
                  <a:pt x="307975" y="277813"/>
                </a:lnTo>
                <a:lnTo>
                  <a:pt x="301625" y="279400"/>
                </a:lnTo>
                <a:lnTo>
                  <a:pt x="298450" y="282575"/>
                </a:lnTo>
                <a:lnTo>
                  <a:pt x="296863" y="282575"/>
                </a:lnTo>
                <a:lnTo>
                  <a:pt x="293688" y="282575"/>
                </a:lnTo>
                <a:lnTo>
                  <a:pt x="292100" y="279400"/>
                </a:lnTo>
                <a:lnTo>
                  <a:pt x="290513" y="279400"/>
                </a:lnTo>
                <a:lnTo>
                  <a:pt x="287338" y="277813"/>
                </a:lnTo>
                <a:lnTo>
                  <a:pt x="287338" y="274638"/>
                </a:lnTo>
                <a:lnTo>
                  <a:pt x="285750" y="273050"/>
                </a:lnTo>
                <a:lnTo>
                  <a:pt x="282575" y="273050"/>
                </a:lnTo>
                <a:lnTo>
                  <a:pt x="280988" y="273050"/>
                </a:lnTo>
                <a:lnTo>
                  <a:pt x="279400" y="274638"/>
                </a:lnTo>
                <a:lnTo>
                  <a:pt x="276225" y="277813"/>
                </a:lnTo>
                <a:lnTo>
                  <a:pt x="276225" y="282575"/>
                </a:lnTo>
                <a:lnTo>
                  <a:pt x="274638" y="284163"/>
                </a:lnTo>
                <a:lnTo>
                  <a:pt x="276225" y="284163"/>
                </a:lnTo>
                <a:lnTo>
                  <a:pt x="274638" y="285750"/>
                </a:lnTo>
                <a:lnTo>
                  <a:pt x="271463" y="288925"/>
                </a:lnTo>
                <a:lnTo>
                  <a:pt x="271463" y="290513"/>
                </a:lnTo>
                <a:lnTo>
                  <a:pt x="271463" y="293688"/>
                </a:lnTo>
                <a:lnTo>
                  <a:pt x="271463" y="295275"/>
                </a:lnTo>
                <a:lnTo>
                  <a:pt x="271463" y="298450"/>
                </a:lnTo>
                <a:lnTo>
                  <a:pt x="271463" y="300038"/>
                </a:lnTo>
                <a:lnTo>
                  <a:pt x="271463" y="301625"/>
                </a:lnTo>
                <a:lnTo>
                  <a:pt x="271463" y="304800"/>
                </a:lnTo>
                <a:lnTo>
                  <a:pt x="271463" y="306388"/>
                </a:lnTo>
                <a:lnTo>
                  <a:pt x="269875" y="309563"/>
                </a:lnTo>
                <a:lnTo>
                  <a:pt x="269875" y="311150"/>
                </a:lnTo>
                <a:lnTo>
                  <a:pt x="271463" y="311150"/>
                </a:lnTo>
                <a:lnTo>
                  <a:pt x="271463" y="314325"/>
                </a:lnTo>
                <a:lnTo>
                  <a:pt x="269875" y="315913"/>
                </a:lnTo>
                <a:lnTo>
                  <a:pt x="269875" y="320675"/>
                </a:lnTo>
                <a:lnTo>
                  <a:pt x="266700" y="322263"/>
                </a:lnTo>
                <a:lnTo>
                  <a:pt x="266700" y="325438"/>
                </a:lnTo>
                <a:lnTo>
                  <a:pt x="269875" y="325438"/>
                </a:lnTo>
                <a:lnTo>
                  <a:pt x="269875" y="322263"/>
                </a:lnTo>
                <a:lnTo>
                  <a:pt x="271463" y="320675"/>
                </a:lnTo>
                <a:lnTo>
                  <a:pt x="274638" y="320675"/>
                </a:lnTo>
                <a:lnTo>
                  <a:pt x="274638" y="322263"/>
                </a:lnTo>
                <a:lnTo>
                  <a:pt x="276225" y="322263"/>
                </a:lnTo>
                <a:lnTo>
                  <a:pt x="276225" y="325438"/>
                </a:lnTo>
                <a:lnTo>
                  <a:pt x="279400" y="327025"/>
                </a:lnTo>
                <a:lnTo>
                  <a:pt x="276225" y="327025"/>
                </a:lnTo>
                <a:lnTo>
                  <a:pt x="276225" y="330200"/>
                </a:lnTo>
                <a:lnTo>
                  <a:pt x="276225" y="331788"/>
                </a:lnTo>
                <a:lnTo>
                  <a:pt x="274638" y="331788"/>
                </a:lnTo>
                <a:lnTo>
                  <a:pt x="271463" y="330200"/>
                </a:lnTo>
                <a:lnTo>
                  <a:pt x="269875" y="330200"/>
                </a:lnTo>
                <a:lnTo>
                  <a:pt x="269875" y="327025"/>
                </a:lnTo>
                <a:lnTo>
                  <a:pt x="266700" y="327025"/>
                </a:lnTo>
                <a:lnTo>
                  <a:pt x="265113" y="330200"/>
                </a:lnTo>
                <a:lnTo>
                  <a:pt x="265113" y="331788"/>
                </a:lnTo>
                <a:lnTo>
                  <a:pt x="265113" y="333375"/>
                </a:lnTo>
                <a:lnTo>
                  <a:pt x="263525" y="336550"/>
                </a:lnTo>
                <a:lnTo>
                  <a:pt x="263525" y="338138"/>
                </a:lnTo>
                <a:lnTo>
                  <a:pt x="265113" y="341313"/>
                </a:lnTo>
                <a:lnTo>
                  <a:pt x="265113" y="342900"/>
                </a:lnTo>
                <a:lnTo>
                  <a:pt x="266700" y="346075"/>
                </a:lnTo>
                <a:lnTo>
                  <a:pt x="269875" y="347663"/>
                </a:lnTo>
                <a:lnTo>
                  <a:pt x="269875" y="349250"/>
                </a:lnTo>
                <a:lnTo>
                  <a:pt x="271463" y="352425"/>
                </a:lnTo>
                <a:lnTo>
                  <a:pt x="271463" y="354013"/>
                </a:lnTo>
                <a:lnTo>
                  <a:pt x="271463" y="357188"/>
                </a:lnTo>
                <a:lnTo>
                  <a:pt x="269875" y="352425"/>
                </a:lnTo>
                <a:lnTo>
                  <a:pt x="266700" y="349250"/>
                </a:lnTo>
                <a:lnTo>
                  <a:pt x="265113" y="349250"/>
                </a:lnTo>
                <a:lnTo>
                  <a:pt x="265113" y="347663"/>
                </a:lnTo>
                <a:lnTo>
                  <a:pt x="263525" y="346075"/>
                </a:lnTo>
                <a:lnTo>
                  <a:pt x="260350" y="342900"/>
                </a:lnTo>
                <a:lnTo>
                  <a:pt x="260350" y="346075"/>
                </a:lnTo>
                <a:lnTo>
                  <a:pt x="263525" y="347663"/>
                </a:lnTo>
                <a:lnTo>
                  <a:pt x="260350" y="347663"/>
                </a:lnTo>
                <a:lnTo>
                  <a:pt x="258763" y="346075"/>
                </a:lnTo>
                <a:lnTo>
                  <a:pt x="255588" y="346075"/>
                </a:lnTo>
                <a:lnTo>
                  <a:pt x="254000" y="346075"/>
                </a:lnTo>
                <a:lnTo>
                  <a:pt x="254000" y="347663"/>
                </a:lnTo>
                <a:lnTo>
                  <a:pt x="250825" y="347663"/>
                </a:lnTo>
                <a:lnTo>
                  <a:pt x="249238" y="349250"/>
                </a:lnTo>
                <a:lnTo>
                  <a:pt x="250825" y="354013"/>
                </a:lnTo>
                <a:lnTo>
                  <a:pt x="247650" y="349250"/>
                </a:lnTo>
                <a:lnTo>
                  <a:pt x="244475" y="352425"/>
                </a:lnTo>
                <a:lnTo>
                  <a:pt x="239713" y="354013"/>
                </a:lnTo>
                <a:lnTo>
                  <a:pt x="238125" y="357188"/>
                </a:lnTo>
                <a:lnTo>
                  <a:pt x="234950" y="357188"/>
                </a:lnTo>
                <a:lnTo>
                  <a:pt x="233363" y="357188"/>
                </a:lnTo>
                <a:lnTo>
                  <a:pt x="231775" y="357188"/>
                </a:lnTo>
                <a:lnTo>
                  <a:pt x="228600" y="358775"/>
                </a:lnTo>
                <a:lnTo>
                  <a:pt x="228600" y="360363"/>
                </a:lnTo>
                <a:lnTo>
                  <a:pt x="227013" y="358775"/>
                </a:lnTo>
                <a:lnTo>
                  <a:pt x="223838" y="358775"/>
                </a:lnTo>
                <a:lnTo>
                  <a:pt x="222250" y="358775"/>
                </a:lnTo>
                <a:lnTo>
                  <a:pt x="217488" y="358775"/>
                </a:lnTo>
                <a:lnTo>
                  <a:pt x="215900" y="358775"/>
                </a:lnTo>
                <a:lnTo>
                  <a:pt x="215900" y="360363"/>
                </a:lnTo>
                <a:lnTo>
                  <a:pt x="212725" y="363538"/>
                </a:lnTo>
                <a:lnTo>
                  <a:pt x="212725" y="360363"/>
                </a:lnTo>
                <a:lnTo>
                  <a:pt x="211138" y="360363"/>
                </a:lnTo>
                <a:lnTo>
                  <a:pt x="207963" y="360363"/>
                </a:lnTo>
                <a:lnTo>
                  <a:pt x="206375" y="360363"/>
                </a:lnTo>
                <a:lnTo>
                  <a:pt x="203200" y="360363"/>
                </a:lnTo>
                <a:lnTo>
                  <a:pt x="201613" y="360363"/>
                </a:lnTo>
                <a:lnTo>
                  <a:pt x="200025" y="360363"/>
                </a:lnTo>
                <a:lnTo>
                  <a:pt x="196850" y="358775"/>
                </a:lnTo>
                <a:lnTo>
                  <a:pt x="195263" y="357188"/>
                </a:lnTo>
                <a:lnTo>
                  <a:pt x="190500" y="357188"/>
                </a:lnTo>
                <a:lnTo>
                  <a:pt x="190500" y="352425"/>
                </a:lnTo>
                <a:lnTo>
                  <a:pt x="190500" y="349250"/>
                </a:lnTo>
                <a:lnTo>
                  <a:pt x="188913" y="349250"/>
                </a:lnTo>
                <a:lnTo>
                  <a:pt x="185738" y="346075"/>
                </a:lnTo>
                <a:lnTo>
                  <a:pt x="184150" y="342900"/>
                </a:lnTo>
                <a:lnTo>
                  <a:pt x="180975" y="341313"/>
                </a:lnTo>
                <a:lnTo>
                  <a:pt x="179388" y="341313"/>
                </a:lnTo>
                <a:lnTo>
                  <a:pt x="176213" y="338138"/>
                </a:lnTo>
                <a:lnTo>
                  <a:pt x="174625" y="338138"/>
                </a:lnTo>
                <a:lnTo>
                  <a:pt x="174625" y="341313"/>
                </a:lnTo>
                <a:lnTo>
                  <a:pt x="173038" y="342900"/>
                </a:lnTo>
                <a:lnTo>
                  <a:pt x="169863" y="342900"/>
                </a:lnTo>
                <a:lnTo>
                  <a:pt x="169863" y="346075"/>
                </a:lnTo>
                <a:lnTo>
                  <a:pt x="168275" y="347663"/>
                </a:lnTo>
                <a:lnTo>
                  <a:pt x="168275" y="352425"/>
                </a:lnTo>
                <a:lnTo>
                  <a:pt x="168275" y="354013"/>
                </a:lnTo>
                <a:lnTo>
                  <a:pt x="168275" y="358775"/>
                </a:lnTo>
                <a:lnTo>
                  <a:pt x="168275" y="365125"/>
                </a:lnTo>
                <a:lnTo>
                  <a:pt x="168275" y="368300"/>
                </a:lnTo>
                <a:lnTo>
                  <a:pt x="165100" y="369888"/>
                </a:lnTo>
                <a:lnTo>
                  <a:pt x="165100" y="365125"/>
                </a:lnTo>
                <a:lnTo>
                  <a:pt x="165100" y="363538"/>
                </a:lnTo>
                <a:lnTo>
                  <a:pt x="165100" y="360363"/>
                </a:lnTo>
                <a:lnTo>
                  <a:pt x="165100" y="357188"/>
                </a:lnTo>
                <a:lnTo>
                  <a:pt x="165100" y="354013"/>
                </a:lnTo>
                <a:lnTo>
                  <a:pt x="165100" y="349250"/>
                </a:lnTo>
                <a:lnTo>
                  <a:pt x="165100" y="347663"/>
                </a:lnTo>
                <a:lnTo>
                  <a:pt x="163513" y="346075"/>
                </a:lnTo>
                <a:lnTo>
                  <a:pt x="160338" y="346075"/>
                </a:lnTo>
                <a:lnTo>
                  <a:pt x="158750" y="347663"/>
                </a:lnTo>
                <a:lnTo>
                  <a:pt x="157163" y="347663"/>
                </a:lnTo>
                <a:lnTo>
                  <a:pt x="152400" y="347663"/>
                </a:lnTo>
                <a:lnTo>
                  <a:pt x="149225" y="347663"/>
                </a:lnTo>
                <a:lnTo>
                  <a:pt x="144463" y="349250"/>
                </a:lnTo>
                <a:lnTo>
                  <a:pt x="144463" y="352425"/>
                </a:lnTo>
                <a:lnTo>
                  <a:pt x="142875" y="352425"/>
                </a:lnTo>
                <a:lnTo>
                  <a:pt x="141288" y="349250"/>
                </a:lnTo>
                <a:lnTo>
                  <a:pt x="136525" y="347663"/>
                </a:lnTo>
                <a:lnTo>
                  <a:pt x="133350" y="347663"/>
                </a:lnTo>
                <a:lnTo>
                  <a:pt x="131763" y="347663"/>
                </a:lnTo>
                <a:lnTo>
                  <a:pt x="128588" y="347663"/>
                </a:lnTo>
                <a:lnTo>
                  <a:pt x="122238" y="346075"/>
                </a:lnTo>
                <a:lnTo>
                  <a:pt x="120650" y="346075"/>
                </a:lnTo>
                <a:lnTo>
                  <a:pt x="117475" y="342900"/>
                </a:lnTo>
                <a:lnTo>
                  <a:pt x="115888" y="341313"/>
                </a:lnTo>
                <a:lnTo>
                  <a:pt x="115888" y="338138"/>
                </a:lnTo>
                <a:lnTo>
                  <a:pt x="114300" y="338138"/>
                </a:lnTo>
                <a:lnTo>
                  <a:pt x="111125" y="338138"/>
                </a:lnTo>
                <a:lnTo>
                  <a:pt x="109538" y="336550"/>
                </a:lnTo>
                <a:lnTo>
                  <a:pt x="106363" y="336550"/>
                </a:lnTo>
                <a:lnTo>
                  <a:pt x="104775" y="336550"/>
                </a:lnTo>
                <a:lnTo>
                  <a:pt x="101600" y="333375"/>
                </a:lnTo>
                <a:lnTo>
                  <a:pt x="101600" y="336550"/>
                </a:lnTo>
                <a:lnTo>
                  <a:pt x="100013" y="336550"/>
                </a:lnTo>
                <a:lnTo>
                  <a:pt x="100013" y="333375"/>
                </a:lnTo>
                <a:lnTo>
                  <a:pt x="98425" y="331788"/>
                </a:lnTo>
                <a:lnTo>
                  <a:pt x="95250" y="330200"/>
                </a:lnTo>
                <a:lnTo>
                  <a:pt x="93663" y="330200"/>
                </a:lnTo>
                <a:lnTo>
                  <a:pt x="93663" y="331788"/>
                </a:lnTo>
                <a:lnTo>
                  <a:pt x="90488" y="331788"/>
                </a:lnTo>
                <a:lnTo>
                  <a:pt x="90488" y="333375"/>
                </a:lnTo>
                <a:lnTo>
                  <a:pt x="88900" y="336550"/>
                </a:lnTo>
                <a:lnTo>
                  <a:pt x="85725" y="338138"/>
                </a:lnTo>
                <a:lnTo>
                  <a:pt x="84138" y="342900"/>
                </a:lnTo>
                <a:lnTo>
                  <a:pt x="82550" y="344488"/>
                </a:lnTo>
                <a:lnTo>
                  <a:pt x="82550" y="342900"/>
                </a:lnTo>
                <a:lnTo>
                  <a:pt x="82550" y="341313"/>
                </a:lnTo>
                <a:lnTo>
                  <a:pt x="84138" y="338138"/>
                </a:lnTo>
                <a:lnTo>
                  <a:pt x="84138" y="336550"/>
                </a:lnTo>
                <a:lnTo>
                  <a:pt x="85725" y="333375"/>
                </a:lnTo>
                <a:lnTo>
                  <a:pt x="88900" y="333375"/>
                </a:lnTo>
                <a:lnTo>
                  <a:pt x="90488" y="330200"/>
                </a:lnTo>
                <a:lnTo>
                  <a:pt x="90488" y="327025"/>
                </a:lnTo>
                <a:lnTo>
                  <a:pt x="93663" y="325438"/>
                </a:lnTo>
                <a:lnTo>
                  <a:pt x="93663" y="322263"/>
                </a:lnTo>
                <a:lnTo>
                  <a:pt x="95250" y="322263"/>
                </a:lnTo>
                <a:lnTo>
                  <a:pt x="95250" y="320675"/>
                </a:lnTo>
                <a:lnTo>
                  <a:pt x="95250" y="317500"/>
                </a:lnTo>
                <a:lnTo>
                  <a:pt x="95250" y="315913"/>
                </a:lnTo>
                <a:lnTo>
                  <a:pt x="93663" y="315913"/>
                </a:lnTo>
                <a:lnTo>
                  <a:pt x="90488" y="317500"/>
                </a:lnTo>
                <a:lnTo>
                  <a:pt x="90488" y="320675"/>
                </a:lnTo>
                <a:lnTo>
                  <a:pt x="88900" y="322263"/>
                </a:lnTo>
                <a:lnTo>
                  <a:pt x="85725" y="322263"/>
                </a:lnTo>
                <a:lnTo>
                  <a:pt x="84138" y="320675"/>
                </a:lnTo>
                <a:lnTo>
                  <a:pt x="79375" y="325438"/>
                </a:lnTo>
                <a:lnTo>
                  <a:pt x="77788" y="330200"/>
                </a:lnTo>
                <a:lnTo>
                  <a:pt x="69850" y="336550"/>
                </a:lnTo>
                <a:lnTo>
                  <a:pt x="68263" y="341313"/>
                </a:lnTo>
                <a:lnTo>
                  <a:pt x="63500" y="346075"/>
                </a:lnTo>
                <a:lnTo>
                  <a:pt x="58738" y="349250"/>
                </a:lnTo>
                <a:lnTo>
                  <a:pt x="57150" y="352425"/>
                </a:lnTo>
                <a:lnTo>
                  <a:pt x="53975" y="354013"/>
                </a:lnTo>
                <a:lnTo>
                  <a:pt x="53975" y="352425"/>
                </a:lnTo>
                <a:lnTo>
                  <a:pt x="57150" y="349250"/>
                </a:lnTo>
                <a:lnTo>
                  <a:pt x="57150" y="347663"/>
                </a:lnTo>
                <a:lnTo>
                  <a:pt x="58738" y="346075"/>
                </a:lnTo>
                <a:lnTo>
                  <a:pt x="61913" y="342900"/>
                </a:lnTo>
                <a:lnTo>
                  <a:pt x="66675" y="338138"/>
                </a:lnTo>
                <a:lnTo>
                  <a:pt x="69850" y="333375"/>
                </a:lnTo>
                <a:lnTo>
                  <a:pt x="73025" y="331788"/>
                </a:lnTo>
                <a:lnTo>
                  <a:pt x="74613" y="330200"/>
                </a:lnTo>
                <a:lnTo>
                  <a:pt x="74613" y="327025"/>
                </a:lnTo>
                <a:lnTo>
                  <a:pt x="73025" y="327025"/>
                </a:lnTo>
                <a:lnTo>
                  <a:pt x="74613" y="325438"/>
                </a:lnTo>
                <a:lnTo>
                  <a:pt x="77788" y="322263"/>
                </a:lnTo>
                <a:lnTo>
                  <a:pt x="77788" y="320675"/>
                </a:lnTo>
                <a:lnTo>
                  <a:pt x="82550" y="315913"/>
                </a:lnTo>
                <a:lnTo>
                  <a:pt x="82550" y="314325"/>
                </a:lnTo>
                <a:lnTo>
                  <a:pt x="85725" y="311150"/>
                </a:lnTo>
                <a:lnTo>
                  <a:pt x="88900" y="309563"/>
                </a:lnTo>
                <a:lnTo>
                  <a:pt x="90488" y="306388"/>
                </a:lnTo>
                <a:lnTo>
                  <a:pt x="90488" y="304800"/>
                </a:lnTo>
                <a:lnTo>
                  <a:pt x="85725" y="309563"/>
                </a:lnTo>
                <a:lnTo>
                  <a:pt x="88900" y="306388"/>
                </a:lnTo>
                <a:lnTo>
                  <a:pt x="90488" y="301625"/>
                </a:lnTo>
                <a:lnTo>
                  <a:pt x="90488" y="300038"/>
                </a:lnTo>
                <a:lnTo>
                  <a:pt x="90488" y="298450"/>
                </a:lnTo>
                <a:lnTo>
                  <a:pt x="93663" y="295275"/>
                </a:lnTo>
                <a:lnTo>
                  <a:pt x="98419" y="293690"/>
                </a:lnTo>
                <a:lnTo>
                  <a:pt x="98424" y="293687"/>
                </a:lnTo>
                <a:lnTo>
                  <a:pt x="98425" y="293687"/>
                </a:lnTo>
                <a:lnTo>
                  <a:pt x="98425" y="290513"/>
                </a:lnTo>
                <a:lnTo>
                  <a:pt x="100012" y="290513"/>
                </a:lnTo>
                <a:lnTo>
                  <a:pt x="100012" y="290512"/>
                </a:lnTo>
                <a:lnTo>
                  <a:pt x="100013" y="290512"/>
                </a:lnTo>
                <a:lnTo>
                  <a:pt x="100013" y="285750"/>
                </a:lnTo>
                <a:lnTo>
                  <a:pt x="100013" y="284163"/>
                </a:lnTo>
                <a:lnTo>
                  <a:pt x="100013" y="282575"/>
                </a:lnTo>
                <a:lnTo>
                  <a:pt x="100013" y="279400"/>
                </a:lnTo>
                <a:lnTo>
                  <a:pt x="100013" y="277813"/>
                </a:lnTo>
                <a:lnTo>
                  <a:pt x="100013" y="274638"/>
                </a:lnTo>
                <a:lnTo>
                  <a:pt x="98425" y="273050"/>
                </a:lnTo>
                <a:lnTo>
                  <a:pt x="95250" y="273050"/>
                </a:lnTo>
                <a:lnTo>
                  <a:pt x="90488" y="274638"/>
                </a:lnTo>
                <a:lnTo>
                  <a:pt x="88900" y="274638"/>
                </a:lnTo>
                <a:lnTo>
                  <a:pt x="85725" y="274638"/>
                </a:lnTo>
                <a:lnTo>
                  <a:pt x="84138" y="274638"/>
                </a:lnTo>
                <a:lnTo>
                  <a:pt x="82550" y="274638"/>
                </a:lnTo>
                <a:lnTo>
                  <a:pt x="79375" y="274638"/>
                </a:lnTo>
                <a:lnTo>
                  <a:pt x="79375" y="273050"/>
                </a:lnTo>
                <a:lnTo>
                  <a:pt x="77788" y="273050"/>
                </a:lnTo>
                <a:lnTo>
                  <a:pt x="77788" y="271463"/>
                </a:lnTo>
                <a:lnTo>
                  <a:pt x="74613" y="271463"/>
                </a:lnTo>
                <a:lnTo>
                  <a:pt x="73025" y="271463"/>
                </a:lnTo>
                <a:lnTo>
                  <a:pt x="69850" y="271463"/>
                </a:lnTo>
                <a:lnTo>
                  <a:pt x="69850" y="268288"/>
                </a:lnTo>
                <a:lnTo>
                  <a:pt x="68263" y="266700"/>
                </a:lnTo>
                <a:lnTo>
                  <a:pt x="66675" y="263525"/>
                </a:lnTo>
                <a:lnTo>
                  <a:pt x="66675" y="261938"/>
                </a:lnTo>
                <a:lnTo>
                  <a:pt x="66675" y="258763"/>
                </a:lnTo>
                <a:lnTo>
                  <a:pt x="63500" y="257175"/>
                </a:lnTo>
                <a:lnTo>
                  <a:pt x="61913" y="255588"/>
                </a:lnTo>
                <a:lnTo>
                  <a:pt x="58738" y="252413"/>
                </a:lnTo>
                <a:lnTo>
                  <a:pt x="57150" y="252413"/>
                </a:lnTo>
                <a:lnTo>
                  <a:pt x="57150" y="250825"/>
                </a:lnTo>
                <a:lnTo>
                  <a:pt x="53975" y="250825"/>
                </a:lnTo>
                <a:lnTo>
                  <a:pt x="53975" y="247650"/>
                </a:lnTo>
                <a:lnTo>
                  <a:pt x="50800" y="246063"/>
                </a:lnTo>
                <a:lnTo>
                  <a:pt x="50800" y="242888"/>
                </a:lnTo>
                <a:lnTo>
                  <a:pt x="47625" y="242888"/>
                </a:lnTo>
                <a:lnTo>
                  <a:pt x="46038" y="242888"/>
                </a:lnTo>
                <a:lnTo>
                  <a:pt x="46038" y="241300"/>
                </a:lnTo>
                <a:lnTo>
                  <a:pt x="42863" y="241300"/>
                </a:lnTo>
                <a:lnTo>
                  <a:pt x="41275" y="239713"/>
                </a:lnTo>
                <a:lnTo>
                  <a:pt x="41275" y="236538"/>
                </a:lnTo>
                <a:lnTo>
                  <a:pt x="41275" y="234950"/>
                </a:lnTo>
                <a:lnTo>
                  <a:pt x="38100" y="234950"/>
                </a:lnTo>
                <a:lnTo>
                  <a:pt x="38100" y="231775"/>
                </a:lnTo>
                <a:lnTo>
                  <a:pt x="36513" y="231775"/>
                </a:lnTo>
                <a:lnTo>
                  <a:pt x="36513" y="230188"/>
                </a:lnTo>
                <a:lnTo>
                  <a:pt x="38100" y="230188"/>
                </a:lnTo>
                <a:lnTo>
                  <a:pt x="41275" y="227013"/>
                </a:lnTo>
                <a:lnTo>
                  <a:pt x="42863" y="225425"/>
                </a:lnTo>
                <a:lnTo>
                  <a:pt x="47625" y="220663"/>
                </a:lnTo>
                <a:lnTo>
                  <a:pt x="46038" y="219075"/>
                </a:lnTo>
                <a:lnTo>
                  <a:pt x="46038" y="214313"/>
                </a:lnTo>
                <a:lnTo>
                  <a:pt x="42863" y="214313"/>
                </a:lnTo>
                <a:lnTo>
                  <a:pt x="42863" y="211138"/>
                </a:lnTo>
                <a:lnTo>
                  <a:pt x="46038" y="209550"/>
                </a:lnTo>
                <a:lnTo>
                  <a:pt x="47625" y="207963"/>
                </a:lnTo>
                <a:lnTo>
                  <a:pt x="46038" y="207963"/>
                </a:lnTo>
                <a:lnTo>
                  <a:pt x="42863" y="207963"/>
                </a:lnTo>
                <a:lnTo>
                  <a:pt x="46038" y="204788"/>
                </a:lnTo>
                <a:lnTo>
                  <a:pt x="47625" y="204788"/>
                </a:lnTo>
                <a:lnTo>
                  <a:pt x="47625" y="203200"/>
                </a:lnTo>
                <a:lnTo>
                  <a:pt x="46038" y="200025"/>
                </a:lnTo>
                <a:lnTo>
                  <a:pt x="42863" y="200025"/>
                </a:lnTo>
                <a:lnTo>
                  <a:pt x="42863" y="198438"/>
                </a:lnTo>
                <a:lnTo>
                  <a:pt x="47625" y="200025"/>
                </a:lnTo>
                <a:lnTo>
                  <a:pt x="47625" y="198438"/>
                </a:lnTo>
                <a:lnTo>
                  <a:pt x="50800" y="196850"/>
                </a:lnTo>
                <a:lnTo>
                  <a:pt x="52388" y="193675"/>
                </a:lnTo>
                <a:lnTo>
                  <a:pt x="53975" y="193675"/>
                </a:lnTo>
                <a:lnTo>
                  <a:pt x="57150" y="192088"/>
                </a:lnTo>
                <a:lnTo>
                  <a:pt x="57150" y="188913"/>
                </a:lnTo>
                <a:lnTo>
                  <a:pt x="57150" y="187325"/>
                </a:lnTo>
                <a:lnTo>
                  <a:pt x="53975" y="187325"/>
                </a:lnTo>
                <a:lnTo>
                  <a:pt x="53975" y="184150"/>
                </a:lnTo>
                <a:lnTo>
                  <a:pt x="57150" y="182563"/>
                </a:lnTo>
                <a:lnTo>
                  <a:pt x="53975" y="182563"/>
                </a:lnTo>
                <a:lnTo>
                  <a:pt x="53975" y="180975"/>
                </a:lnTo>
                <a:lnTo>
                  <a:pt x="52388" y="180975"/>
                </a:lnTo>
                <a:lnTo>
                  <a:pt x="52388" y="177800"/>
                </a:lnTo>
                <a:lnTo>
                  <a:pt x="50800" y="177800"/>
                </a:lnTo>
                <a:lnTo>
                  <a:pt x="47625" y="177800"/>
                </a:lnTo>
                <a:lnTo>
                  <a:pt x="41275" y="173037"/>
                </a:lnTo>
                <a:lnTo>
                  <a:pt x="38100" y="173037"/>
                </a:lnTo>
                <a:lnTo>
                  <a:pt x="34925" y="171450"/>
                </a:lnTo>
                <a:lnTo>
                  <a:pt x="36513" y="171450"/>
                </a:lnTo>
                <a:lnTo>
                  <a:pt x="38100" y="171450"/>
                </a:lnTo>
                <a:lnTo>
                  <a:pt x="42863" y="173037"/>
                </a:lnTo>
                <a:lnTo>
                  <a:pt x="46038" y="173037"/>
                </a:lnTo>
                <a:lnTo>
                  <a:pt x="47625" y="176212"/>
                </a:lnTo>
                <a:lnTo>
                  <a:pt x="50800" y="173037"/>
                </a:lnTo>
                <a:lnTo>
                  <a:pt x="52388" y="171450"/>
                </a:lnTo>
                <a:lnTo>
                  <a:pt x="53975" y="168275"/>
                </a:lnTo>
                <a:lnTo>
                  <a:pt x="53975" y="166687"/>
                </a:lnTo>
                <a:lnTo>
                  <a:pt x="57150" y="165100"/>
                </a:lnTo>
                <a:lnTo>
                  <a:pt x="53975" y="161925"/>
                </a:lnTo>
                <a:lnTo>
                  <a:pt x="57150" y="161925"/>
                </a:lnTo>
                <a:lnTo>
                  <a:pt x="57150" y="160337"/>
                </a:lnTo>
                <a:lnTo>
                  <a:pt x="58738" y="157162"/>
                </a:lnTo>
                <a:lnTo>
                  <a:pt x="61913" y="155575"/>
                </a:lnTo>
                <a:lnTo>
                  <a:pt x="61913" y="152400"/>
                </a:lnTo>
                <a:lnTo>
                  <a:pt x="63500" y="149225"/>
                </a:lnTo>
                <a:lnTo>
                  <a:pt x="66675" y="149225"/>
                </a:lnTo>
                <a:lnTo>
                  <a:pt x="69850" y="149225"/>
                </a:lnTo>
                <a:lnTo>
                  <a:pt x="73025" y="149225"/>
                </a:lnTo>
                <a:lnTo>
                  <a:pt x="74613" y="149225"/>
                </a:lnTo>
                <a:lnTo>
                  <a:pt x="77788" y="146050"/>
                </a:lnTo>
                <a:lnTo>
                  <a:pt x="74613" y="144462"/>
                </a:lnTo>
                <a:lnTo>
                  <a:pt x="74613" y="141287"/>
                </a:lnTo>
                <a:lnTo>
                  <a:pt x="77788" y="141287"/>
                </a:lnTo>
                <a:lnTo>
                  <a:pt x="77788" y="139700"/>
                </a:lnTo>
                <a:lnTo>
                  <a:pt x="79375" y="139700"/>
                </a:lnTo>
                <a:lnTo>
                  <a:pt x="79375" y="136525"/>
                </a:lnTo>
                <a:lnTo>
                  <a:pt x="77788" y="134937"/>
                </a:lnTo>
                <a:lnTo>
                  <a:pt x="77788" y="133350"/>
                </a:lnTo>
                <a:lnTo>
                  <a:pt x="74613" y="133350"/>
                </a:lnTo>
                <a:lnTo>
                  <a:pt x="74613" y="130175"/>
                </a:lnTo>
                <a:lnTo>
                  <a:pt x="74613" y="128587"/>
                </a:lnTo>
                <a:lnTo>
                  <a:pt x="73025" y="128587"/>
                </a:lnTo>
                <a:lnTo>
                  <a:pt x="73025" y="125412"/>
                </a:lnTo>
                <a:lnTo>
                  <a:pt x="69850" y="123825"/>
                </a:lnTo>
                <a:lnTo>
                  <a:pt x="68263" y="119062"/>
                </a:lnTo>
                <a:lnTo>
                  <a:pt x="73025" y="122237"/>
                </a:lnTo>
                <a:lnTo>
                  <a:pt x="74613" y="123825"/>
                </a:lnTo>
                <a:lnTo>
                  <a:pt x="77788" y="125412"/>
                </a:lnTo>
                <a:lnTo>
                  <a:pt x="79375" y="125412"/>
                </a:lnTo>
                <a:lnTo>
                  <a:pt x="82550" y="123825"/>
                </a:lnTo>
                <a:lnTo>
                  <a:pt x="82550" y="122237"/>
                </a:lnTo>
                <a:lnTo>
                  <a:pt x="84138" y="122237"/>
                </a:lnTo>
                <a:lnTo>
                  <a:pt x="84138" y="119062"/>
                </a:lnTo>
                <a:lnTo>
                  <a:pt x="84138" y="117475"/>
                </a:lnTo>
                <a:lnTo>
                  <a:pt x="84138" y="114300"/>
                </a:lnTo>
                <a:lnTo>
                  <a:pt x="84138" y="109537"/>
                </a:lnTo>
                <a:lnTo>
                  <a:pt x="85725" y="109537"/>
                </a:lnTo>
                <a:lnTo>
                  <a:pt x="85725" y="107950"/>
                </a:lnTo>
                <a:lnTo>
                  <a:pt x="85725" y="106362"/>
                </a:lnTo>
                <a:lnTo>
                  <a:pt x="85725" y="101600"/>
                </a:lnTo>
                <a:lnTo>
                  <a:pt x="85725" y="96837"/>
                </a:lnTo>
                <a:lnTo>
                  <a:pt x="88900" y="96837"/>
                </a:lnTo>
                <a:lnTo>
                  <a:pt x="90488" y="98425"/>
                </a:lnTo>
                <a:lnTo>
                  <a:pt x="95250" y="93662"/>
                </a:lnTo>
                <a:lnTo>
                  <a:pt x="100013" y="92075"/>
                </a:lnTo>
                <a:lnTo>
                  <a:pt x="101600" y="92075"/>
                </a:lnTo>
                <a:lnTo>
                  <a:pt x="101600" y="93662"/>
                </a:lnTo>
                <a:lnTo>
                  <a:pt x="104775" y="93662"/>
                </a:lnTo>
                <a:lnTo>
                  <a:pt x="101600" y="98425"/>
                </a:lnTo>
                <a:lnTo>
                  <a:pt x="101600" y="101600"/>
                </a:lnTo>
                <a:lnTo>
                  <a:pt x="100013" y="101600"/>
                </a:lnTo>
                <a:lnTo>
                  <a:pt x="98425" y="106362"/>
                </a:lnTo>
                <a:lnTo>
                  <a:pt x="98425" y="107950"/>
                </a:lnTo>
                <a:lnTo>
                  <a:pt x="98425" y="117475"/>
                </a:lnTo>
                <a:lnTo>
                  <a:pt x="98425" y="119062"/>
                </a:lnTo>
                <a:lnTo>
                  <a:pt x="100013" y="122237"/>
                </a:lnTo>
                <a:lnTo>
                  <a:pt x="100013" y="123825"/>
                </a:lnTo>
                <a:lnTo>
                  <a:pt x="101600" y="123825"/>
                </a:lnTo>
                <a:lnTo>
                  <a:pt x="104775" y="125412"/>
                </a:lnTo>
                <a:lnTo>
                  <a:pt x="106363" y="128587"/>
                </a:lnTo>
                <a:lnTo>
                  <a:pt x="109538" y="130175"/>
                </a:lnTo>
                <a:lnTo>
                  <a:pt x="111125" y="133350"/>
                </a:lnTo>
                <a:lnTo>
                  <a:pt x="114300" y="133350"/>
                </a:lnTo>
                <a:lnTo>
                  <a:pt x="114300" y="134937"/>
                </a:lnTo>
                <a:lnTo>
                  <a:pt x="115888" y="133350"/>
                </a:lnTo>
                <a:lnTo>
                  <a:pt x="117475" y="133350"/>
                </a:lnTo>
                <a:lnTo>
                  <a:pt x="117475" y="130175"/>
                </a:lnTo>
                <a:lnTo>
                  <a:pt x="120650" y="128587"/>
                </a:lnTo>
                <a:lnTo>
                  <a:pt x="120650" y="130175"/>
                </a:lnTo>
                <a:lnTo>
                  <a:pt x="122238" y="130175"/>
                </a:lnTo>
                <a:lnTo>
                  <a:pt x="122238" y="125412"/>
                </a:lnTo>
                <a:lnTo>
                  <a:pt x="120650" y="123825"/>
                </a:lnTo>
                <a:lnTo>
                  <a:pt x="117475" y="114300"/>
                </a:lnTo>
                <a:lnTo>
                  <a:pt x="115888" y="114300"/>
                </a:lnTo>
                <a:lnTo>
                  <a:pt x="115888" y="112712"/>
                </a:lnTo>
                <a:lnTo>
                  <a:pt x="115888" y="109537"/>
                </a:lnTo>
                <a:lnTo>
                  <a:pt x="114300" y="109537"/>
                </a:lnTo>
                <a:lnTo>
                  <a:pt x="114300" y="107950"/>
                </a:lnTo>
                <a:lnTo>
                  <a:pt x="114300" y="106362"/>
                </a:lnTo>
                <a:lnTo>
                  <a:pt x="114300" y="103187"/>
                </a:lnTo>
                <a:lnTo>
                  <a:pt x="111125" y="101600"/>
                </a:lnTo>
                <a:lnTo>
                  <a:pt x="114300" y="101600"/>
                </a:lnTo>
                <a:lnTo>
                  <a:pt x="115888" y="101600"/>
                </a:lnTo>
                <a:lnTo>
                  <a:pt x="117475" y="101600"/>
                </a:lnTo>
                <a:lnTo>
                  <a:pt x="120650" y="98425"/>
                </a:lnTo>
                <a:lnTo>
                  <a:pt x="120650" y="96837"/>
                </a:lnTo>
                <a:lnTo>
                  <a:pt x="120650" y="93662"/>
                </a:lnTo>
                <a:lnTo>
                  <a:pt x="122238" y="93662"/>
                </a:lnTo>
                <a:lnTo>
                  <a:pt x="125413" y="93662"/>
                </a:lnTo>
                <a:lnTo>
                  <a:pt x="127000" y="93662"/>
                </a:lnTo>
                <a:lnTo>
                  <a:pt x="127000" y="96837"/>
                </a:lnTo>
                <a:lnTo>
                  <a:pt x="127000" y="98425"/>
                </a:lnTo>
                <a:lnTo>
                  <a:pt x="128588" y="98425"/>
                </a:lnTo>
                <a:lnTo>
                  <a:pt x="131763" y="96837"/>
                </a:lnTo>
                <a:lnTo>
                  <a:pt x="133350" y="96837"/>
                </a:lnTo>
                <a:lnTo>
                  <a:pt x="136525" y="96837"/>
                </a:lnTo>
                <a:lnTo>
                  <a:pt x="138113" y="93662"/>
                </a:lnTo>
                <a:lnTo>
                  <a:pt x="141288" y="92075"/>
                </a:lnTo>
                <a:lnTo>
                  <a:pt x="142875" y="90487"/>
                </a:lnTo>
                <a:lnTo>
                  <a:pt x="144463" y="90487"/>
                </a:lnTo>
                <a:lnTo>
                  <a:pt x="144463" y="87312"/>
                </a:lnTo>
                <a:lnTo>
                  <a:pt x="147638" y="85725"/>
                </a:lnTo>
                <a:lnTo>
                  <a:pt x="147638" y="82550"/>
                </a:lnTo>
                <a:lnTo>
                  <a:pt x="144463" y="82550"/>
                </a:lnTo>
                <a:lnTo>
                  <a:pt x="144463" y="80962"/>
                </a:lnTo>
                <a:lnTo>
                  <a:pt x="144463" y="77787"/>
                </a:lnTo>
                <a:lnTo>
                  <a:pt x="144463" y="76200"/>
                </a:lnTo>
                <a:lnTo>
                  <a:pt x="144463" y="74612"/>
                </a:lnTo>
                <a:lnTo>
                  <a:pt x="144463" y="71437"/>
                </a:lnTo>
                <a:lnTo>
                  <a:pt x="142875" y="69850"/>
                </a:lnTo>
                <a:lnTo>
                  <a:pt x="142875" y="66675"/>
                </a:lnTo>
                <a:lnTo>
                  <a:pt x="142875" y="58737"/>
                </a:lnTo>
                <a:lnTo>
                  <a:pt x="141288" y="53975"/>
                </a:lnTo>
                <a:close/>
                <a:moveTo>
                  <a:pt x="222250" y="34925"/>
                </a:moveTo>
                <a:lnTo>
                  <a:pt x="223838" y="34925"/>
                </a:lnTo>
                <a:lnTo>
                  <a:pt x="223838" y="39687"/>
                </a:lnTo>
                <a:lnTo>
                  <a:pt x="223838" y="44450"/>
                </a:lnTo>
                <a:lnTo>
                  <a:pt x="223838" y="49212"/>
                </a:lnTo>
                <a:lnTo>
                  <a:pt x="223838" y="50800"/>
                </a:lnTo>
                <a:lnTo>
                  <a:pt x="222250" y="53975"/>
                </a:lnTo>
                <a:lnTo>
                  <a:pt x="222250" y="58737"/>
                </a:lnTo>
                <a:lnTo>
                  <a:pt x="222250" y="60325"/>
                </a:lnTo>
                <a:lnTo>
                  <a:pt x="222250" y="65087"/>
                </a:lnTo>
                <a:lnTo>
                  <a:pt x="219075" y="65087"/>
                </a:lnTo>
                <a:lnTo>
                  <a:pt x="219075" y="69850"/>
                </a:lnTo>
                <a:lnTo>
                  <a:pt x="217488" y="66675"/>
                </a:lnTo>
                <a:lnTo>
                  <a:pt x="217488" y="61912"/>
                </a:lnTo>
                <a:lnTo>
                  <a:pt x="219075" y="58737"/>
                </a:lnTo>
                <a:lnTo>
                  <a:pt x="219075" y="49212"/>
                </a:lnTo>
                <a:lnTo>
                  <a:pt x="222250" y="44450"/>
                </a:lnTo>
                <a:lnTo>
                  <a:pt x="222250" y="39687"/>
                </a:lnTo>
                <a:lnTo>
                  <a:pt x="222250" y="38100"/>
                </a:lnTo>
                <a:close/>
                <a:moveTo>
                  <a:pt x="282575" y="31750"/>
                </a:moveTo>
                <a:lnTo>
                  <a:pt x="284163" y="31750"/>
                </a:lnTo>
                <a:lnTo>
                  <a:pt x="284163" y="33338"/>
                </a:lnTo>
                <a:lnTo>
                  <a:pt x="282575" y="33338"/>
                </a:lnTo>
                <a:close/>
                <a:moveTo>
                  <a:pt x="285750" y="26988"/>
                </a:moveTo>
                <a:lnTo>
                  <a:pt x="287338" y="26988"/>
                </a:lnTo>
                <a:lnTo>
                  <a:pt x="287338" y="28576"/>
                </a:lnTo>
                <a:lnTo>
                  <a:pt x="285750" y="28576"/>
                </a:lnTo>
                <a:close/>
                <a:moveTo>
                  <a:pt x="138113" y="23812"/>
                </a:moveTo>
                <a:lnTo>
                  <a:pt x="141288" y="28575"/>
                </a:lnTo>
                <a:lnTo>
                  <a:pt x="141288" y="31750"/>
                </a:lnTo>
                <a:lnTo>
                  <a:pt x="141288" y="33337"/>
                </a:lnTo>
                <a:lnTo>
                  <a:pt x="141288" y="34925"/>
                </a:lnTo>
                <a:lnTo>
                  <a:pt x="138113" y="26987"/>
                </a:lnTo>
                <a:close/>
                <a:moveTo>
                  <a:pt x="227013" y="22225"/>
                </a:moveTo>
                <a:lnTo>
                  <a:pt x="228600" y="23812"/>
                </a:lnTo>
                <a:lnTo>
                  <a:pt x="227013" y="26987"/>
                </a:lnTo>
                <a:lnTo>
                  <a:pt x="227013" y="31750"/>
                </a:lnTo>
                <a:lnTo>
                  <a:pt x="223838" y="34925"/>
                </a:lnTo>
                <a:lnTo>
                  <a:pt x="223838" y="33337"/>
                </a:lnTo>
                <a:lnTo>
                  <a:pt x="223838" y="28575"/>
                </a:lnTo>
                <a:lnTo>
                  <a:pt x="227013" y="23812"/>
                </a:lnTo>
                <a:close/>
                <a:moveTo>
                  <a:pt x="136525" y="17462"/>
                </a:moveTo>
                <a:lnTo>
                  <a:pt x="138113" y="17462"/>
                </a:lnTo>
                <a:lnTo>
                  <a:pt x="138113" y="22225"/>
                </a:lnTo>
                <a:close/>
                <a:moveTo>
                  <a:pt x="228600" y="15875"/>
                </a:moveTo>
                <a:lnTo>
                  <a:pt x="228600" y="17462"/>
                </a:lnTo>
                <a:lnTo>
                  <a:pt x="227013" y="22225"/>
                </a:lnTo>
                <a:lnTo>
                  <a:pt x="227013" y="19050"/>
                </a:lnTo>
                <a:close/>
                <a:moveTo>
                  <a:pt x="231775" y="6350"/>
                </a:moveTo>
                <a:lnTo>
                  <a:pt x="231775" y="7937"/>
                </a:lnTo>
                <a:lnTo>
                  <a:pt x="231775" y="11112"/>
                </a:lnTo>
                <a:lnTo>
                  <a:pt x="228600" y="12700"/>
                </a:lnTo>
                <a:lnTo>
                  <a:pt x="228600" y="7937"/>
                </a:lnTo>
                <a:close/>
                <a:moveTo>
                  <a:pt x="233363" y="0"/>
                </a:moveTo>
                <a:lnTo>
                  <a:pt x="233363" y="1587"/>
                </a:lnTo>
                <a:lnTo>
                  <a:pt x="231775" y="6350"/>
                </a:lnTo>
                <a:lnTo>
                  <a:pt x="231775" y="3175"/>
                </a:lnTo>
                <a:lnTo>
                  <a:pt x="231775" y="1587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78000">
                <a:schemeClr val="tx1">
                  <a:lumMod val="95000"/>
                  <a:lumOff val="5000"/>
                </a:schemeClr>
              </a:gs>
            </a:gsLst>
            <a:lin ang="4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2" name="cup-with-hot-tea_45273">
            <a:extLst>
              <a:ext uri="{FF2B5EF4-FFF2-40B4-BE49-F238E27FC236}">
                <a16:creationId xmlns:a16="http://schemas.microsoft.com/office/drawing/2014/main" id="{2E631517-8F30-44D0-8068-49870FD5ED9E}"/>
              </a:ext>
            </a:extLst>
          </p:cNvPr>
          <p:cNvSpPr/>
          <p:nvPr/>
        </p:nvSpPr>
        <p:spPr>
          <a:xfrm>
            <a:off x="5569063" y="2262589"/>
            <a:ext cx="444638" cy="609685"/>
          </a:xfrm>
          <a:custGeom>
            <a:avLst/>
            <a:gdLst>
              <a:gd name="connsiteX0" fmla="*/ 370275 w 442477"/>
              <a:gd name="connsiteY0" fmla="*/ 372114 h 606721"/>
              <a:gd name="connsiteX1" fmla="*/ 356029 w 442477"/>
              <a:gd name="connsiteY1" fmla="*/ 375882 h 606721"/>
              <a:gd name="connsiteX2" fmla="*/ 348724 w 442477"/>
              <a:gd name="connsiteY2" fmla="*/ 424627 h 606721"/>
              <a:gd name="connsiteX3" fmla="*/ 370275 w 442477"/>
              <a:gd name="connsiteY3" fmla="*/ 433501 h 606721"/>
              <a:gd name="connsiteX4" fmla="*/ 400958 w 442477"/>
              <a:gd name="connsiteY4" fmla="*/ 402868 h 606721"/>
              <a:gd name="connsiteX5" fmla="*/ 370275 w 442477"/>
              <a:gd name="connsiteY5" fmla="*/ 372114 h 606721"/>
              <a:gd name="connsiteX6" fmla="*/ 77447 w 442477"/>
              <a:gd name="connsiteY6" fmla="*/ 325557 h 606721"/>
              <a:gd name="connsiteX7" fmla="*/ 75012 w 442477"/>
              <a:gd name="connsiteY7" fmla="*/ 335038 h 606721"/>
              <a:gd name="connsiteX8" fmla="*/ 71968 w 442477"/>
              <a:gd name="connsiteY8" fmla="*/ 360687 h 606721"/>
              <a:gd name="connsiteX9" fmla="*/ 72699 w 442477"/>
              <a:gd name="connsiteY9" fmla="*/ 378192 h 606721"/>
              <a:gd name="connsiteX10" fmla="*/ 75743 w 442477"/>
              <a:gd name="connsiteY10" fmla="*/ 397398 h 606721"/>
              <a:gd name="connsiteX11" fmla="*/ 80978 w 442477"/>
              <a:gd name="connsiteY11" fmla="*/ 417455 h 606721"/>
              <a:gd name="connsiteX12" fmla="*/ 88405 w 442477"/>
              <a:gd name="connsiteY12" fmla="*/ 437390 h 606721"/>
              <a:gd name="connsiteX13" fmla="*/ 108617 w 442477"/>
              <a:gd name="connsiteY13" fmla="*/ 473979 h 606721"/>
              <a:gd name="connsiteX14" fmla="*/ 131142 w 442477"/>
              <a:gd name="connsiteY14" fmla="*/ 502424 h 606721"/>
              <a:gd name="connsiteX15" fmla="*/ 157929 w 442477"/>
              <a:gd name="connsiteY15" fmla="*/ 525642 h 606721"/>
              <a:gd name="connsiteX16" fmla="*/ 142953 w 442477"/>
              <a:gd name="connsiteY16" fmla="*/ 494158 h 606721"/>
              <a:gd name="connsiteX17" fmla="*/ 127733 w 442477"/>
              <a:gd name="connsiteY17" fmla="*/ 463039 h 606721"/>
              <a:gd name="connsiteX18" fmla="*/ 119454 w 442477"/>
              <a:gd name="connsiteY18" fmla="*/ 445535 h 606721"/>
              <a:gd name="connsiteX19" fmla="*/ 111418 w 442477"/>
              <a:gd name="connsiteY19" fmla="*/ 427423 h 606721"/>
              <a:gd name="connsiteX20" fmla="*/ 103747 w 442477"/>
              <a:gd name="connsiteY20" fmla="*/ 409310 h 606721"/>
              <a:gd name="connsiteX21" fmla="*/ 96929 w 442477"/>
              <a:gd name="connsiteY21" fmla="*/ 391441 h 606721"/>
              <a:gd name="connsiteX22" fmla="*/ 91084 w 442477"/>
              <a:gd name="connsiteY22" fmla="*/ 374545 h 606721"/>
              <a:gd name="connsiteX23" fmla="*/ 86214 w 442477"/>
              <a:gd name="connsiteY23" fmla="*/ 359107 h 606721"/>
              <a:gd name="connsiteX24" fmla="*/ 82439 w 442477"/>
              <a:gd name="connsiteY24" fmla="*/ 345857 h 606721"/>
              <a:gd name="connsiteX25" fmla="*/ 80004 w 442477"/>
              <a:gd name="connsiteY25" fmla="*/ 335038 h 606721"/>
              <a:gd name="connsiteX26" fmla="*/ 77447 w 442477"/>
              <a:gd name="connsiteY26" fmla="*/ 325557 h 606721"/>
              <a:gd name="connsiteX27" fmla="*/ 44451 w 442477"/>
              <a:gd name="connsiteY27" fmla="*/ 294681 h 606721"/>
              <a:gd name="connsiteX28" fmla="*/ 181307 w 442477"/>
              <a:gd name="connsiteY28" fmla="*/ 294681 h 606721"/>
              <a:gd name="connsiteX29" fmla="*/ 210285 w 442477"/>
              <a:gd name="connsiteY29" fmla="*/ 294681 h 606721"/>
              <a:gd name="connsiteX30" fmla="*/ 347141 w 442477"/>
              <a:gd name="connsiteY30" fmla="*/ 294681 h 606721"/>
              <a:gd name="connsiteX31" fmla="*/ 357368 w 442477"/>
              <a:gd name="connsiteY31" fmla="*/ 331999 h 606721"/>
              <a:gd name="connsiteX32" fmla="*/ 370275 w 442477"/>
              <a:gd name="connsiteY32" fmla="*/ 330784 h 606721"/>
              <a:gd name="connsiteX33" fmla="*/ 442477 w 442477"/>
              <a:gd name="connsiteY33" fmla="*/ 402868 h 606721"/>
              <a:gd name="connsiteX34" fmla="*/ 370275 w 442477"/>
              <a:gd name="connsiteY34" fmla="*/ 474952 h 606721"/>
              <a:gd name="connsiteX35" fmla="*/ 335695 w 442477"/>
              <a:gd name="connsiteY35" fmla="*/ 466078 h 606721"/>
              <a:gd name="connsiteX36" fmla="*/ 330095 w 442477"/>
              <a:gd name="connsiteY36" fmla="*/ 476411 h 606721"/>
              <a:gd name="connsiteX37" fmla="*/ 262276 w 442477"/>
              <a:gd name="connsiteY37" fmla="*/ 550561 h 606721"/>
              <a:gd name="connsiteX38" fmla="*/ 400471 w 442477"/>
              <a:gd name="connsiteY38" fmla="*/ 550561 h 606721"/>
              <a:gd name="connsiteX39" fmla="*/ 244864 w 442477"/>
              <a:gd name="connsiteY39" fmla="*/ 606721 h 606721"/>
              <a:gd name="connsiteX40" fmla="*/ 147823 w 442477"/>
              <a:gd name="connsiteY40" fmla="*/ 606721 h 606721"/>
              <a:gd name="connsiteX41" fmla="*/ 3784 w 442477"/>
              <a:gd name="connsiteY41" fmla="*/ 550561 h 606721"/>
              <a:gd name="connsiteX42" fmla="*/ 129316 w 442477"/>
              <a:gd name="connsiteY42" fmla="*/ 550561 h 606721"/>
              <a:gd name="connsiteX43" fmla="*/ 61497 w 442477"/>
              <a:gd name="connsiteY43" fmla="*/ 476411 h 606721"/>
              <a:gd name="connsiteX44" fmla="*/ 44451 w 442477"/>
              <a:gd name="connsiteY44" fmla="*/ 294681 h 606721"/>
              <a:gd name="connsiteX45" fmla="*/ 212722 w 442477"/>
              <a:gd name="connsiteY45" fmla="*/ 91403 h 606721"/>
              <a:gd name="connsiteX46" fmla="*/ 213209 w 442477"/>
              <a:gd name="connsiteY46" fmla="*/ 92010 h 606721"/>
              <a:gd name="connsiteX47" fmla="*/ 212844 w 442477"/>
              <a:gd name="connsiteY47" fmla="*/ 91646 h 606721"/>
              <a:gd name="connsiteX48" fmla="*/ 212771 w 442477"/>
              <a:gd name="connsiteY48" fmla="*/ 91551 h 606721"/>
              <a:gd name="connsiteX49" fmla="*/ 142699 w 442477"/>
              <a:gd name="connsiteY49" fmla="*/ 67319 h 606721"/>
              <a:gd name="connsiteX50" fmla="*/ 139775 w 442477"/>
              <a:gd name="connsiteY50" fmla="*/ 100383 h 606721"/>
              <a:gd name="connsiteX51" fmla="*/ 140750 w 442477"/>
              <a:gd name="connsiteY51" fmla="*/ 131258 h 606721"/>
              <a:gd name="connsiteX52" fmla="*/ 144770 w 442477"/>
              <a:gd name="connsiteY52" fmla="*/ 146210 h 606721"/>
              <a:gd name="connsiteX53" fmla="*/ 147451 w 442477"/>
              <a:gd name="connsiteY53" fmla="*/ 151923 h 606721"/>
              <a:gd name="connsiteX54" fmla="*/ 152934 w 442477"/>
              <a:gd name="connsiteY54" fmla="*/ 159095 h 606721"/>
              <a:gd name="connsiteX55" fmla="*/ 153299 w 442477"/>
              <a:gd name="connsiteY55" fmla="*/ 159460 h 606721"/>
              <a:gd name="connsiteX56" fmla="*/ 153421 w 442477"/>
              <a:gd name="connsiteY56" fmla="*/ 159703 h 606721"/>
              <a:gd name="connsiteX57" fmla="*/ 152690 w 442477"/>
              <a:gd name="connsiteY57" fmla="*/ 158852 h 606721"/>
              <a:gd name="connsiteX58" fmla="*/ 152934 w 442477"/>
              <a:gd name="connsiteY58" fmla="*/ 159217 h 606721"/>
              <a:gd name="connsiteX59" fmla="*/ 153909 w 442477"/>
              <a:gd name="connsiteY59" fmla="*/ 160432 h 606721"/>
              <a:gd name="connsiteX60" fmla="*/ 155858 w 442477"/>
              <a:gd name="connsiteY60" fmla="*/ 162985 h 606721"/>
              <a:gd name="connsiteX61" fmla="*/ 159635 w 442477"/>
              <a:gd name="connsiteY61" fmla="*/ 168090 h 606721"/>
              <a:gd name="connsiteX62" fmla="*/ 164874 w 442477"/>
              <a:gd name="connsiteY62" fmla="*/ 179274 h 606721"/>
              <a:gd name="connsiteX63" fmla="*/ 168529 w 442477"/>
              <a:gd name="connsiteY63" fmla="*/ 201640 h 606721"/>
              <a:gd name="connsiteX64" fmla="*/ 166336 w 442477"/>
              <a:gd name="connsiteY64" fmla="*/ 221454 h 606721"/>
              <a:gd name="connsiteX65" fmla="*/ 161097 w 442477"/>
              <a:gd name="connsiteY65" fmla="*/ 237743 h 606721"/>
              <a:gd name="connsiteX66" fmla="*/ 142699 w 442477"/>
              <a:gd name="connsiteY66" fmla="*/ 267160 h 606721"/>
              <a:gd name="connsiteX67" fmla="*/ 145867 w 442477"/>
              <a:gd name="connsiteY67" fmla="*/ 234218 h 606721"/>
              <a:gd name="connsiteX68" fmla="*/ 144649 w 442477"/>
              <a:gd name="connsiteY68" fmla="*/ 203464 h 606721"/>
              <a:gd name="connsiteX69" fmla="*/ 140384 w 442477"/>
              <a:gd name="connsiteY69" fmla="*/ 188755 h 606721"/>
              <a:gd name="connsiteX70" fmla="*/ 136973 w 442477"/>
              <a:gd name="connsiteY70" fmla="*/ 182434 h 606721"/>
              <a:gd name="connsiteX71" fmla="*/ 131490 w 442477"/>
              <a:gd name="connsiteY71" fmla="*/ 175870 h 606721"/>
              <a:gd name="connsiteX72" fmla="*/ 125398 w 442477"/>
              <a:gd name="connsiteY72" fmla="*/ 166996 h 606721"/>
              <a:gd name="connsiteX73" fmla="*/ 119915 w 442477"/>
              <a:gd name="connsiteY73" fmla="*/ 154962 h 606721"/>
              <a:gd name="connsiteX74" fmla="*/ 116747 w 442477"/>
              <a:gd name="connsiteY74" fmla="*/ 132717 h 606721"/>
              <a:gd name="connsiteX75" fmla="*/ 124545 w 442477"/>
              <a:gd name="connsiteY75" fmla="*/ 96736 h 606721"/>
              <a:gd name="connsiteX76" fmla="*/ 142699 w 442477"/>
              <a:gd name="connsiteY76" fmla="*/ 67319 h 606721"/>
              <a:gd name="connsiteX77" fmla="*/ 276764 w 442477"/>
              <a:gd name="connsiteY77" fmla="*/ 61110 h 606721"/>
              <a:gd name="connsiteX78" fmla="*/ 273840 w 442477"/>
              <a:gd name="connsiteY78" fmla="*/ 94061 h 606721"/>
              <a:gd name="connsiteX79" fmla="*/ 274815 w 442477"/>
              <a:gd name="connsiteY79" fmla="*/ 125066 h 606721"/>
              <a:gd name="connsiteX80" fmla="*/ 278712 w 442477"/>
              <a:gd name="connsiteY80" fmla="*/ 139900 h 606721"/>
              <a:gd name="connsiteX81" fmla="*/ 281514 w 442477"/>
              <a:gd name="connsiteY81" fmla="*/ 145736 h 606721"/>
              <a:gd name="connsiteX82" fmla="*/ 286994 w 442477"/>
              <a:gd name="connsiteY82" fmla="*/ 152788 h 606721"/>
              <a:gd name="connsiteX83" fmla="*/ 287360 w 442477"/>
              <a:gd name="connsiteY83" fmla="*/ 153275 h 606721"/>
              <a:gd name="connsiteX84" fmla="*/ 287360 w 442477"/>
              <a:gd name="connsiteY84" fmla="*/ 153366 h 606721"/>
              <a:gd name="connsiteX85" fmla="*/ 287163 w 442477"/>
              <a:gd name="connsiteY85" fmla="*/ 153121 h 606721"/>
              <a:gd name="connsiteX86" fmla="*/ 286751 w 442477"/>
              <a:gd name="connsiteY86" fmla="*/ 152545 h 606721"/>
              <a:gd name="connsiteX87" fmla="*/ 286994 w 442477"/>
              <a:gd name="connsiteY87" fmla="*/ 152910 h 606721"/>
              <a:gd name="connsiteX88" fmla="*/ 287163 w 442477"/>
              <a:gd name="connsiteY88" fmla="*/ 153121 h 606721"/>
              <a:gd name="connsiteX89" fmla="*/ 287360 w 442477"/>
              <a:gd name="connsiteY89" fmla="*/ 153396 h 606721"/>
              <a:gd name="connsiteX90" fmla="*/ 287360 w 442477"/>
              <a:gd name="connsiteY90" fmla="*/ 153366 h 606721"/>
              <a:gd name="connsiteX91" fmla="*/ 287969 w 442477"/>
              <a:gd name="connsiteY91" fmla="*/ 154126 h 606721"/>
              <a:gd name="connsiteX92" fmla="*/ 289918 w 442477"/>
              <a:gd name="connsiteY92" fmla="*/ 156679 h 606721"/>
              <a:gd name="connsiteX93" fmla="*/ 293571 w 442477"/>
              <a:gd name="connsiteY93" fmla="*/ 161786 h 606721"/>
              <a:gd name="connsiteX94" fmla="*/ 298931 w 442477"/>
              <a:gd name="connsiteY94" fmla="*/ 172972 h 606721"/>
              <a:gd name="connsiteX95" fmla="*/ 302584 w 442477"/>
              <a:gd name="connsiteY95" fmla="*/ 195344 h 606721"/>
              <a:gd name="connsiteX96" fmla="*/ 300270 w 442477"/>
              <a:gd name="connsiteY96" fmla="*/ 215163 h 606721"/>
              <a:gd name="connsiteX97" fmla="*/ 295033 w 442477"/>
              <a:gd name="connsiteY97" fmla="*/ 231578 h 606721"/>
              <a:gd name="connsiteX98" fmla="*/ 276764 w 442477"/>
              <a:gd name="connsiteY98" fmla="*/ 260881 h 606721"/>
              <a:gd name="connsiteX99" fmla="*/ 279809 w 442477"/>
              <a:gd name="connsiteY99" fmla="*/ 227930 h 606721"/>
              <a:gd name="connsiteX100" fmla="*/ 278712 w 442477"/>
              <a:gd name="connsiteY100" fmla="*/ 197168 h 606721"/>
              <a:gd name="connsiteX101" fmla="*/ 274328 w 442477"/>
              <a:gd name="connsiteY101" fmla="*/ 182456 h 606721"/>
              <a:gd name="connsiteX102" fmla="*/ 271039 w 442477"/>
              <a:gd name="connsiteY102" fmla="*/ 176133 h 606721"/>
              <a:gd name="connsiteX103" fmla="*/ 265558 w 442477"/>
              <a:gd name="connsiteY103" fmla="*/ 169568 h 606721"/>
              <a:gd name="connsiteX104" fmla="*/ 259469 w 442477"/>
              <a:gd name="connsiteY104" fmla="*/ 160813 h 606721"/>
              <a:gd name="connsiteX105" fmla="*/ 253988 w 442477"/>
              <a:gd name="connsiteY105" fmla="*/ 148776 h 606721"/>
              <a:gd name="connsiteX106" fmla="*/ 250821 w 442477"/>
              <a:gd name="connsiteY106" fmla="*/ 126403 h 606721"/>
              <a:gd name="connsiteX107" fmla="*/ 258616 w 442477"/>
              <a:gd name="connsiteY107" fmla="*/ 90535 h 606721"/>
              <a:gd name="connsiteX108" fmla="*/ 276764 w 442477"/>
              <a:gd name="connsiteY108" fmla="*/ 61110 h 606721"/>
              <a:gd name="connsiteX109" fmla="*/ 202731 w 442477"/>
              <a:gd name="connsiteY109" fmla="*/ 0 h 606721"/>
              <a:gd name="connsiteX110" fmla="*/ 199807 w 442477"/>
              <a:gd name="connsiteY110" fmla="*/ 32939 h 606721"/>
              <a:gd name="connsiteX111" fmla="*/ 200660 w 442477"/>
              <a:gd name="connsiteY111" fmla="*/ 63933 h 606721"/>
              <a:gd name="connsiteX112" fmla="*/ 204680 w 442477"/>
              <a:gd name="connsiteY112" fmla="*/ 78762 h 606721"/>
              <a:gd name="connsiteX113" fmla="*/ 207483 w 442477"/>
              <a:gd name="connsiteY113" fmla="*/ 84596 h 606721"/>
              <a:gd name="connsiteX114" fmla="*/ 212771 w 442477"/>
              <a:gd name="connsiteY114" fmla="*/ 91551 h 606721"/>
              <a:gd name="connsiteX115" fmla="*/ 212844 w 442477"/>
              <a:gd name="connsiteY115" fmla="*/ 91767 h 606721"/>
              <a:gd name="connsiteX116" fmla="*/ 213940 w 442477"/>
              <a:gd name="connsiteY116" fmla="*/ 92983 h 606721"/>
              <a:gd name="connsiteX117" fmla="*/ 215890 w 442477"/>
              <a:gd name="connsiteY117" fmla="*/ 95535 h 606721"/>
              <a:gd name="connsiteX118" fmla="*/ 219545 w 442477"/>
              <a:gd name="connsiteY118" fmla="*/ 100640 h 606721"/>
              <a:gd name="connsiteX119" fmla="*/ 224906 w 442477"/>
              <a:gd name="connsiteY119" fmla="*/ 111822 h 606721"/>
              <a:gd name="connsiteX120" fmla="*/ 228561 w 442477"/>
              <a:gd name="connsiteY120" fmla="*/ 134187 h 606721"/>
              <a:gd name="connsiteX121" fmla="*/ 226246 w 442477"/>
              <a:gd name="connsiteY121" fmla="*/ 153999 h 606721"/>
              <a:gd name="connsiteX122" fmla="*/ 221007 w 442477"/>
              <a:gd name="connsiteY122" fmla="*/ 170407 h 606721"/>
              <a:gd name="connsiteX123" fmla="*/ 202731 w 442477"/>
              <a:gd name="connsiteY123" fmla="*/ 199700 h 606721"/>
              <a:gd name="connsiteX124" fmla="*/ 205777 w 442477"/>
              <a:gd name="connsiteY124" fmla="*/ 166761 h 606721"/>
              <a:gd name="connsiteX125" fmla="*/ 204680 w 442477"/>
              <a:gd name="connsiteY125" fmla="*/ 136010 h 606721"/>
              <a:gd name="connsiteX126" fmla="*/ 200294 w 442477"/>
              <a:gd name="connsiteY126" fmla="*/ 121303 h 606721"/>
              <a:gd name="connsiteX127" fmla="*/ 196883 w 442477"/>
              <a:gd name="connsiteY127" fmla="*/ 114982 h 606721"/>
              <a:gd name="connsiteX128" fmla="*/ 191522 w 442477"/>
              <a:gd name="connsiteY128" fmla="*/ 108419 h 606721"/>
              <a:gd name="connsiteX129" fmla="*/ 185308 w 442477"/>
              <a:gd name="connsiteY129" fmla="*/ 99668 h 606721"/>
              <a:gd name="connsiteX130" fmla="*/ 179947 w 442477"/>
              <a:gd name="connsiteY130" fmla="*/ 87635 h 606721"/>
              <a:gd name="connsiteX131" fmla="*/ 176657 w 442477"/>
              <a:gd name="connsiteY131" fmla="*/ 65270 h 606721"/>
              <a:gd name="connsiteX132" fmla="*/ 184455 w 442477"/>
              <a:gd name="connsiteY132" fmla="*/ 29293 h 606721"/>
              <a:gd name="connsiteX133" fmla="*/ 202731 w 442477"/>
              <a:gd name="connsiteY133" fmla="*/ 0 h 606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442477" h="606721">
                <a:moveTo>
                  <a:pt x="370275" y="372114"/>
                </a:moveTo>
                <a:cubicBezTo>
                  <a:pt x="365161" y="372114"/>
                  <a:pt x="360291" y="373572"/>
                  <a:pt x="356029" y="375882"/>
                </a:cubicBezTo>
                <a:cubicBezTo>
                  <a:pt x="354568" y="392049"/>
                  <a:pt x="352133" y="408946"/>
                  <a:pt x="348724" y="424627"/>
                </a:cubicBezTo>
                <a:cubicBezTo>
                  <a:pt x="354324" y="430097"/>
                  <a:pt x="361873" y="433501"/>
                  <a:pt x="370275" y="433501"/>
                </a:cubicBezTo>
                <a:cubicBezTo>
                  <a:pt x="387199" y="433501"/>
                  <a:pt x="400958" y="419764"/>
                  <a:pt x="400958" y="402868"/>
                </a:cubicBezTo>
                <a:cubicBezTo>
                  <a:pt x="400958" y="385971"/>
                  <a:pt x="387199" y="372114"/>
                  <a:pt x="370275" y="372114"/>
                </a:cubicBezTo>
                <a:close/>
                <a:moveTo>
                  <a:pt x="77447" y="325557"/>
                </a:moveTo>
                <a:cubicBezTo>
                  <a:pt x="77447" y="325557"/>
                  <a:pt x="76473" y="328960"/>
                  <a:pt x="75012" y="335038"/>
                </a:cubicBezTo>
                <a:cubicBezTo>
                  <a:pt x="73429" y="340995"/>
                  <a:pt x="72090" y="349625"/>
                  <a:pt x="71968" y="360687"/>
                </a:cubicBezTo>
                <a:cubicBezTo>
                  <a:pt x="71603" y="366400"/>
                  <a:pt x="72212" y="371992"/>
                  <a:pt x="72699" y="378192"/>
                </a:cubicBezTo>
                <a:cubicBezTo>
                  <a:pt x="73064" y="384391"/>
                  <a:pt x="74282" y="390834"/>
                  <a:pt x="75743" y="397398"/>
                </a:cubicBezTo>
                <a:cubicBezTo>
                  <a:pt x="76960" y="404083"/>
                  <a:pt x="78787" y="410769"/>
                  <a:pt x="80978" y="417455"/>
                </a:cubicBezTo>
                <a:cubicBezTo>
                  <a:pt x="82926" y="424262"/>
                  <a:pt x="85970" y="430705"/>
                  <a:pt x="88405" y="437390"/>
                </a:cubicBezTo>
                <a:cubicBezTo>
                  <a:pt x="94372" y="450397"/>
                  <a:pt x="100947" y="463039"/>
                  <a:pt x="108617" y="473979"/>
                </a:cubicBezTo>
                <a:cubicBezTo>
                  <a:pt x="115923" y="485041"/>
                  <a:pt x="123837" y="494644"/>
                  <a:pt x="131142" y="502424"/>
                </a:cubicBezTo>
                <a:cubicBezTo>
                  <a:pt x="145510" y="517983"/>
                  <a:pt x="157929" y="525642"/>
                  <a:pt x="157929" y="525642"/>
                </a:cubicBezTo>
                <a:cubicBezTo>
                  <a:pt x="157929" y="525642"/>
                  <a:pt x="152085" y="512513"/>
                  <a:pt x="142953" y="494158"/>
                </a:cubicBezTo>
                <a:cubicBezTo>
                  <a:pt x="138570" y="485041"/>
                  <a:pt x="133334" y="474466"/>
                  <a:pt x="127733" y="463039"/>
                </a:cubicBezTo>
                <a:cubicBezTo>
                  <a:pt x="124811" y="457447"/>
                  <a:pt x="122619" y="451248"/>
                  <a:pt x="119454" y="445535"/>
                </a:cubicBezTo>
                <a:cubicBezTo>
                  <a:pt x="116775" y="439578"/>
                  <a:pt x="113975" y="433501"/>
                  <a:pt x="111418" y="427423"/>
                </a:cubicBezTo>
                <a:cubicBezTo>
                  <a:pt x="108861" y="421345"/>
                  <a:pt x="105817" y="415388"/>
                  <a:pt x="103747" y="409310"/>
                </a:cubicBezTo>
                <a:cubicBezTo>
                  <a:pt x="101677" y="403111"/>
                  <a:pt x="98633" y="397398"/>
                  <a:pt x="96929" y="391441"/>
                </a:cubicBezTo>
                <a:cubicBezTo>
                  <a:pt x="94980" y="385607"/>
                  <a:pt x="92545" y="380015"/>
                  <a:pt x="91084" y="374545"/>
                </a:cubicBezTo>
                <a:cubicBezTo>
                  <a:pt x="89623" y="369075"/>
                  <a:pt x="87310" y="363848"/>
                  <a:pt x="86214" y="359107"/>
                </a:cubicBezTo>
                <a:cubicBezTo>
                  <a:pt x="85118" y="354245"/>
                  <a:pt x="83657" y="349868"/>
                  <a:pt x="82439" y="345857"/>
                </a:cubicBezTo>
                <a:cubicBezTo>
                  <a:pt x="81465" y="341602"/>
                  <a:pt x="80735" y="337956"/>
                  <a:pt x="80004" y="335038"/>
                </a:cubicBezTo>
                <a:cubicBezTo>
                  <a:pt x="78543" y="328960"/>
                  <a:pt x="77447" y="325557"/>
                  <a:pt x="77447" y="325557"/>
                </a:cubicBezTo>
                <a:close/>
                <a:moveTo>
                  <a:pt x="44451" y="294681"/>
                </a:moveTo>
                <a:lnTo>
                  <a:pt x="181307" y="294681"/>
                </a:lnTo>
                <a:lnTo>
                  <a:pt x="210285" y="294681"/>
                </a:lnTo>
                <a:lnTo>
                  <a:pt x="347141" y="294681"/>
                </a:lnTo>
                <a:cubicBezTo>
                  <a:pt x="353107" y="294681"/>
                  <a:pt x="356638" y="309997"/>
                  <a:pt x="357368" y="331999"/>
                </a:cubicBezTo>
                <a:cubicBezTo>
                  <a:pt x="361630" y="331270"/>
                  <a:pt x="365891" y="330784"/>
                  <a:pt x="370275" y="330784"/>
                </a:cubicBezTo>
                <a:cubicBezTo>
                  <a:pt x="410089" y="330784"/>
                  <a:pt x="442477" y="363118"/>
                  <a:pt x="442477" y="402868"/>
                </a:cubicBezTo>
                <a:cubicBezTo>
                  <a:pt x="442477" y="442617"/>
                  <a:pt x="410089" y="474952"/>
                  <a:pt x="370275" y="474952"/>
                </a:cubicBezTo>
                <a:cubicBezTo>
                  <a:pt x="357734" y="474952"/>
                  <a:pt x="345923" y="471670"/>
                  <a:pt x="335695" y="466078"/>
                </a:cubicBezTo>
                <a:cubicBezTo>
                  <a:pt x="333869" y="469846"/>
                  <a:pt x="332043" y="473372"/>
                  <a:pt x="330095" y="476411"/>
                </a:cubicBezTo>
                <a:cubicBezTo>
                  <a:pt x="309761" y="508624"/>
                  <a:pt x="279809" y="535974"/>
                  <a:pt x="262276" y="550561"/>
                </a:cubicBezTo>
                <a:lnTo>
                  <a:pt x="400471" y="550561"/>
                </a:lnTo>
                <a:cubicBezTo>
                  <a:pt x="419952" y="550561"/>
                  <a:pt x="300751" y="606721"/>
                  <a:pt x="244864" y="606721"/>
                </a:cubicBezTo>
                <a:lnTo>
                  <a:pt x="147823" y="606721"/>
                </a:lnTo>
                <a:cubicBezTo>
                  <a:pt x="85240" y="606721"/>
                  <a:pt x="-21420" y="550561"/>
                  <a:pt x="3784" y="550561"/>
                </a:cubicBezTo>
                <a:lnTo>
                  <a:pt x="129316" y="550561"/>
                </a:lnTo>
                <a:cubicBezTo>
                  <a:pt x="111783" y="535974"/>
                  <a:pt x="81831" y="508624"/>
                  <a:pt x="61497" y="476411"/>
                </a:cubicBezTo>
                <a:cubicBezTo>
                  <a:pt x="31179" y="428395"/>
                  <a:pt x="26674" y="294681"/>
                  <a:pt x="44451" y="294681"/>
                </a:cubicBezTo>
                <a:close/>
                <a:moveTo>
                  <a:pt x="212722" y="91403"/>
                </a:moveTo>
                <a:cubicBezTo>
                  <a:pt x="212722" y="91646"/>
                  <a:pt x="212966" y="91767"/>
                  <a:pt x="213209" y="92010"/>
                </a:cubicBezTo>
                <a:lnTo>
                  <a:pt x="212844" y="91646"/>
                </a:lnTo>
                <a:lnTo>
                  <a:pt x="212771" y="91551"/>
                </a:lnTo>
                <a:close/>
                <a:moveTo>
                  <a:pt x="142699" y="67319"/>
                </a:moveTo>
                <a:cubicBezTo>
                  <a:pt x="142699" y="67319"/>
                  <a:pt x="141115" y="81298"/>
                  <a:pt x="139775" y="100383"/>
                </a:cubicBezTo>
                <a:cubicBezTo>
                  <a:pt x="139409" y="109864"/>
                  <a:pt x="139166" y="120804"/>
                  <a:pt x="140750" y="131258"/>
                </a:cubicBezTo>
                <a:cubicBezTo>
                  <a:pt x="141481" y="136607"/>
                  <a:pt x="142943" y="141712"/>
                  <a:pt x="144770" y="146210"/>
                </a:cubicBezTo>
                <a:cubicBezTo>
                  <a:pt x="145502" y="148884"/>
                  <a:pt x="146720" y="150221"/>
                  <a:pt x="147451" y="151923"/>
                </a:cubicBezTo>
                <a:cubicBezTo>
                  <a:pt x="147938" y="153382"/>
                  <a:pt x="151228" y="156786"/>
                  <a:pt x="152934" y="159095"/>
                </a:cubicBezTo>
                <a:lnTo>
                  <a:pt x="153299" y="159460"/>
                </a:lnTo>
                <a:lnTo>
                  <a:pt x="153421" y="159703"/>
                </a:lnTo>
                <a:cubicBezTo>
                  <a:pt x="153056" y="159217"/>
                  <a:pt x="152812" y="158974"/>
                  <a:pt x="152690" y="158852"/>
                </a:cubicBezTo>
                <a:lnTo>
                  <a:pt x="152934" y="159217"/>
                </a:lnTo>
                <a:lnTo>
                  <a:pt x="153909" y="160432"/>
                </a:lnTo>
                <a:lnTo>
                  <a:pt x="155858" y="162985"/>
                </a:lnTo>
                <a:cubicBezTo>
                  <a:pt x="157198" y="164687"/>
                  <a:pt x="158539" y="166267"/>
                  <a:pt x="159635" y="168090"/>
                </a:cubicBezTo>
                <a:cubicBezTo>
                  <a:pt x="161463" y="171859"/>
                  <a:pt x="163778" y="175384"/>
                  <a:pt x="164874" y="179274"/>
                </a:cubicBezTo>
                <a:cubicBezTo>
                  <a:pt x="167677" y="186810"/>
                  <a:pt x="168529" y="194590"/>
                  <a:pt x="168529" y="201640"/>
                </a:cubicBezTo>
                <a:cubicBezTo>
                  <a:pt x="168895" y="208812"/>
                  <a:pt x="167555" y="215376"/>
                  <a:pt x="166336" y="221454"/>
                </a:cubicBezTo>
                <a:cubicBezTo>
                  <a:pt x="164996" y="227532"/>
                  <a:pt x="163047" y="233002"/>
                  <a:pt x="161097" y="237743"/>
                </a:cubicBezTo>
                <a:cubicBezTo>
                  <a:pt x="152934" y="257314"/>
                  <a:pt x="142699" y="267160"/>
                  <a:pt x="142699" y="267160"/>
                </a:cubicBezTo>
                <a:cubicBezTo>
                  <a:pt x="142699" y="267160"/>
                  <a:pt x="144649" y="253181"/>
                  <a:pt x="145867" y="234218"/>
                </a:cubicBezTo>
                <a:cubicBezTo>
                  <a:pt x="146354" y="224736"/>
                  <a:pt x="146476" y="213796"/>
                  <a:pt x="144649" y="203464"/>
                </a:cubicBezTo>
                <a:cubicBezTo>
                  <a:pt x="144039" y="198115"/>
                  <a:pt x="142212" y="193374"/>
                  <a:pt x="140384" y="188755"/>
                </a:cubicBezTo>
                <a:cubicBezTo>
                  <a:pt x="139653" y="186324"/>
                  <a:pt x="137947" y="184622"/>
                  <a:pt x="136973" y="182434"/>
                </a:cubicBezTo>
                <a:lnTo>
                  <a:pt x="131490" y="175870"/>
                </a:lnTo>
                <a:cubicBezTo>
                  <a:pt x="129418" y="172831"/>
                  <a:pt x="127713" y="171494"/>
                  <a:pt x="125398" y="166996"/>
                </a:cubicBezTo>
                <a:cubicBezTo>
                  <a:pt x="123083" y="162985"/>
                  <a:pt x="120890" y="158730"/>
                  <a:pt x="119915" y="154962"/>
                </a:cubicBezTo>
                <a:cubicBezTo>
                  <a:pt x="116991" y="147426"/>
                  <a:pt x="116869" y="139767"/>
                  <a:pt x="116747" y="132717"/>
                </a:cubicBezTo>
                <a:cubicBezTo>
                  <a:pt x="116869" y="118495"/>
                  <a:pt x="120524" y="106461"/>
                  <a:pt x="124545" y="96736"/>
                </a:cubicBezTo>
                <a:cubicBezTo>
                  <a:pt x="132708" y="77287"/>
                  <a:pt x="142699" y="67319"/>
                  <a:pt x="142699" y="67319"/>
                </a:cubicBezTo>
                <a:close/>
                <a:moveTo>
                  <a:pt x="276764" y="61110"/>
                </a:moveTo>
                <a:cubicBezTo>
                  <a:pt x="276764" y="61110"/>
                  <a:pt x="275058" y="74971"/>
                  <a:pt x="273840" y="94061"/>
                </a:cubicBezTo>
                <a:cubicBezTo>
                  <a:pt x="273353" y="103545"/>
                  <a:pt x="273110" y="114488"/>
                  <a:pt x="274815" y="125066"/>
                </a:cubicBezTo>
                <a:cubicBezTo>
                  <a:pt x="275546" y="130294"/>
                  <a:pt x="276885" y="135401"/>
                  <a:pt x="278712" y="139900"/>
                </a:cubicBezTo>
                <a:cubicBezTo>
                  <a:pt x="279565" y="142575"/>
                  <a:pt x="280661" y="144034"/>
                  <a:pt x="281514" y="145736"/>
                </a:cubicBezTo>
                <a:cubicBezTo>
                  <a:pt x="281879" y="147195"/>
                  <a:pt x="285168" y="150478"/>
                  <a:pt x="286994" y="152788"/>
                </a:cubicBezTo>
                <a:lnTo>
                  <a:pt x="287360" y="153275"/>
                </a:lnTo>
                <a:lnTo>
                  <a:pt x="287360" y="153366"/>
                </a:lnTo>
                <a:lnTo>
                  <a:pt x="287163" y="153121"/>
                </a:lnTo>
                <a:lnTo>
                  <a:pt x="286751" y="152545"/>
                </a:lnTo>
                <a:lnTo>
                  <a:pt x="286994" y="152910"/>
                </a:lnTo>
                <a:lnTo>
                  <a:pt x="287163" y="153121"/>
                </a:lnTo>
                <a:lnTo>
                  <a:pt x="287360" y="153396"/>
                </a:lnTo>
                <a:lnTo>
                  <a:pt x="287360" y="153366"/>
                </a:lnTo>
                <a:lnTo>
                  <a:pt x="287969" y="154126"/>
                </a:lnTo>
                <a:lnTo>
                  <a:pt x="289918" y="156679"/>
                </a:lnTo>
                <a:cubicBezTo>
                  <a:pt x="291136" y="158381"/>
                  <a:pt x="292597" y="159962"/>
                  <a:pt x="293571" y="161786"/>
                </a:cubicBezTo>
                <a:cubicBezTo>
                  <a:pt x="295398" y="165555"/>
                  <a:pt x="297834" y="169081"/>
                  <a:pt x="298931" y="172972"/>
                </a:cubicBezTo>
                <a:cubicBezTo>
                  <a:pt x="301732" y="180511"/>
                  <a:pt x="302584" y="188292"/>
                  <a:pt x="302584" y="195344"/>
                </a:cubicBezTo>
                <a:cubicBezTo>
                  <a:pt x="302828" y="202518"/>
                  <a:pt x="301610" y="209084"/>
                  <a:pt x="300270" y="215163"/>
                </a:cubicBezTo>
                <a:cubicBezTo>
                  <a:pt x="299052" y="221243"/>
                  <a:pt x="297104" y="226714"/>
                  <a:pt x="295033" y="231578"/>
                </a:cubicBezTo>
                <a:cubicBezTo>
                  <a:pt x="286994" y="251032"/>
                  <a:pt x="276764" y="260881"/>
                  <a:pt x="276764" y="260881"/>
                </a:cubicBezTo>
                <a:cubicBezTo>
                  <a:pt x="276764" y="260881"/>
                  <a:pt x="278591" y="247020"/>
                  <a:pt x="279809" y="227930"/>
                </a:cubicBezTo>
                <a:cubicBezTo>
                  <a:pt x="280296" y="218446"/>
                  <a:pt x="280417" y="207625"/>
                  <a:pt x="278712" y="197168"/>
                </a:cubicBezTo>
                <a:cubicBezTo>
                  <a:pt x="278103" y="191940"/>
                  <a:pt x="276155" y="187076"/>
                  <a:pt x="274328" y="182456"/>
                </a:cubicBezTo>
                <a:cubicBezTo>
                  <a:pt x="273597" y="180024"/>
                  <a:pt x="272014" y="178322"/>
                  <a:pt x="271039" y="176133"/>
                </a:cubicBezTo>
                <a:lnTo>
                  <a:pt x="265558" y="169568"/>
                </a:lnTo>
                <a:cubicBezTo>
                  <a:pt x="263488" y="166528"/>
                  <a:pt x="261783" y="165312"/>
                  <a:pt x="259469" y="160813"/>
                </a:cubicBezTo>
                <a:cubicBezTo>
                  <a:pt x="257154" y="156679"/>
                  <a:pt x="254962" y="152423"/>
                  <a:pt x="253988" y="148776"/>
                </a:cubicBezTo>
                <a:cubicBezTo>
                  <a:pt x="251065" y="141116"/>
                  <a:pt x="250943" y="133456"/>
                  <a:pt x="250821" y="126403"/>
                </a:cubicBezTo>
                <a:cubicBezTo>
                  <a:pt x="250943" y="112299"/>
                  <a:pt x="254475" y="100140"/>
                  <a:pt x="258616" y="90535"/>
                </a:cubicBezTo>
                <a:cubicBezTo>
                  <a:pt x="266655" y="71080"/>
                  <a:pt x="276764" y="61110"/>
                  <a:pt x="276764" y="61110"/>
                </a:cubicBezTo>
                <a:close/>
                <a:moveTo>
                  <a:pt x="202731" y="0"/>
                </a:moveTo>
                <a:cubicBezTo>
                  <a:pt x="202731" y="0"/>
                  <a:pt x="201025" y="13856"/>
                  <a:pt x="199807" y="32939"/>
                </a:cubicBezTo>
                <a:cubicBezTo>
                  <a:pt x="199319" y="42541"/>
                  <a:pt x="199198" y="53359"/>
                  <a:pt x="200660" y="63933"/>
                </a:cubicBezTo>
                <a:cubicBezTo>
                  <a:pt x="201391" y="69160"/>
                  <a:pt x="202853" y="74386"/>
                  <a:pt x="204680" y="78762"/>
                </a:cubicBezTo>
                <a:cubicBezTo>
                  <a:pt x="205533" y="81436"/>
                  <a:pt x="206630" y="82894"/>
                  <a:pt x="207483" y="84596"/>
                </a:cubicBezTo>
                <a:lnTo>
                  <a:pt x="212771" y="91551"/>
                </a:lnTo>
                <a:lnTo>
                  <a:pt x="212844" y="91767"/>
                </a:lnTo>
                <a:lnTo>
                  <a:pt x="213940" y="92983"/>
                </a:lnTo>
                <a:lnTo>
                  <a:pt x="215890" y="95535"/>
                </a:lnTo>
                <a:cubicBezTo>
                  <a:pt x="217108" y="97237"/>
                  <a:pt x="218449" y="98817"/>
                  <a:pt x="219545" y="100640"/>
                </a:cubicBezTo>
                <a:cubicBezTo>
                  <a:pt x="221373" y="104408"/>
                  <a:pt x="223688" y="108054"/>
                  <a:pt x="224906" y="111822"/>
                </a:cubicBezTo>
                <a:cubicBezTo>
                  <a:pt x="227708" y="119358"/>
                  <a:pt x="228561" y="127259"/>
                  <a:pt x="228561" y="134187"/>
                </a:cubicBezTo>
                <a:cubicBezTo>
                  <a:pt x="228805" y="141358"/>
                  <a:pt x="227587" y="147921"/>
                  <a:pt x="226246" y="153999"/>
                </a:cubicBezTo>
                <a:cubicBezTo>
                  <a:pt x="225028" y="160076"/>
                  <a:pt x="222957" y="165546"/>
                  <a:pt x="221007" y="170407"/>
                </a:cubicBezTo>
                <a:cubicBezTo>
                  <a:pt x="212844" y="189855"/>
                  <a:pt x="202731" y="199700"/>
                  <a:pt x="202731" y="199700"/>
                </a:cubicBezTo>
                <a:cubicBezTo>
                  <a:pt x="202731" y="199700"/>
                  <a:pt x="204559" y="185844"/>
                  <a:pt x="205777" y="166761"/>
                </a:cubicBezTo>
                <a:cubicBezTo>
                  <a:pt x="206264" y="157280"/>
                  <a:pt x="206386" y="146463"/>
                  <a:pt x="204680" y="136010"/>
                </a:cubicBezTo>
                <a:cubicBezTo>
                  <a:pt x="204071" y="130783"/>
                  <a:pt x="202122" y="125922"/>
                  <a:pt x="200294" y="121303"/>
                </a:cubicBezTo>
                <a:cubicBezTo>
                  <a:pt x="199563" y="118993"/>
                  <a:pt x="197979" y="117170"/>
                  <a:pt x="196883" y="114982"/>
                </a:cubicBezTo>
                <a:lnTo>
                  <a:pt x="191522" y="108419"/>
                </a:lnTo>
                <a:cubicBezTo>
                  <a:pt x="189328" y="105380"/>
                  <a:pt x="187745" y="104165"/>
                  <a:pt x="185308" y="99668"/>
                </a:cubicBezTo>
                <a:cubicBezTo>
                  <a:pt x="182993" y="95535"/>
                  <a:pt x="180800" y="91281"/>
                  <a:pt x="179947" y="87635"/>
                </a:cubicBezTo>
                <a:cubicBezTo>
                  <a:pt x="177023" y="79977"/>
                  <a:pt x="176901" y="72320"/>
                  <a:pt x="176657" y="65270"/>
                </a:cubicBezTo>
                <a:cubicBezTo>
                  <a:pt x="176901" y="51049"/>
                  <a:pt x="180434" y="39016"/>
                  <a:pt x="184455" y="29293"/>
                </a:cubicBezTo>
                <a:cubicBezTo>
                  <a:pt x="192618" y="9967"/>
                  <a:pt x="202731" y="0"/>
                  <a:pt x="202731" y="0"/>
                </a:cubicBezTo>
                <a:close/>
              </a:path>
            </a:pathLst>
          </a:custGeom>
          <a:solidFill>
            <a:srgbClr val="4E8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06F6A2E0-A3A0-45A6-8975-73F985EA4269}"/>
              </a:ext>
            </a:extLst>
          </p:cNvPr>
          <p:cNvSpPr>
            <a:spLocks/>
          </p:cNvSpPr>
          <p:nvPr/>
        </p:nvSpPr>
        <p:spPr bwMode="auto">
          <a:xfrm>
            <a:off x="5746189" y="2519179"/>
            <a:ext cx="602528" cy="648876"/>
          </a:xfrm>
          <a:custGeom>
            <a:avLst/>
            <a:gdLst>
              <a:gd name="connsiteX0" fmla="*/ 290512 w 371475"/>
              <a:gd name="connsiteY0" fmla="*/ 396875 h 400050"/>
              <a:gd name="connsiteX1" fmla="*/ 292100 w 371475"/>
              <a:gd name="connsiteY1" fmla="*/ 400050 h 400050"/>
              <a:gd name="connsiteX2" fmla="*/ 290512 w 371475"/>
              <a:gd name="connsiteY2" fmla="*/ 400050 h 400050"/>
              <a:gd name="connsiteX3" fmla="*/ 293688 w 371475"/>
              <a:gd name="connsiteY3" fmla="*/ 396081 h 400050"/>
              <a:gd name="connsiteX4" fmla="*/ 296863 w 371475"/>
              <a:gd name="connsiteY4" fmla="*/ 400050 h 400050"/>
              <a:gd name="connsiteX5" fmla="*/ 293688 w 371475"/>
              <a:gd name="connsiteY5" fmla="*/ 396875 h 400050"/>
              <a:gd name="connsiteX6" fmla="*/ 285750 w 371475"/>
              <a:gd name="connsiteY6" fmla="*/ 392113 h 400050"/>
              <a:gd name="connsiteX7" fmla="*/ 287338 w 371475"/>
              <a:gd name="connsiteY7" fmla="*/ 392113 h 400050"/>
              <a:gd name="connsiteX8" fmla="*/ 287338 w 371475"/>
              <a:gd name="connsiteY8" fmla="*/ 395288 h 400050"/>
              <a:gd name="connsiteX9" fmla="*/ 289152 w 371475"/>
              <a:gd name="connsiteY9" fmla="*/ 389844 h 400050"/>
              <a:gd name="connsiteX10" fmla="*/ 290513 w 371475"/>
              <a:gd name="connsiteY10" fmla="*/ 390525 h 400050"/>
              <a:gd name="connsiteX11" fmla="*/ 293688 w 371475"/>
              <a:gd name="connsiteY11" fmla="*/ 395287 h 400050"/>
              <a:gd name="connsiteX12" fmla="*/ 293688 w 371475"/>
              <a:gd name="connsiteY12" fmla="*/ 396081 h 400050"/>
              <a:gd name="connsiteX13" fmla="*/ 290513 w 371475"/>
              <a:gd name="connsiteY13" fmla="*/ 392112 h 400050"/>
              <a:gd name="connsiteX14" fmla="*/ 285750 w 371475"/>
              <a:gd name="connsiteY14" fmla="*/ 384175 h 400050"/>
              <a:gd name="connsiteX15" fmla="*/ 289152 w 371475"/>
              <a:gd name="connsiteY15" fmla="*/ 389844 h 400050"/>
              <a:gd name="connsiteX16" fmla="*/ 287338 w 371475"/>
              <a:gd name="connsiteY16" fmla="*/ 388937 h 400050"/>
              <a:gd name="connsiteX17" fmla="*/ 285750 w 371475"/>
              <a:gd name="connsiteY17" fmla="*/ 385762 h 400050"/>
              <a:gd name="connsiteX18" fmla="*/ 164571 w 371475"/>
              <a:gd name="connsiteY18" fmla="*/ 382588 h 400050"/>
              <a:gd name="connsiteX19" fmla="*/ 165100 w 371475"/>
              <a:gd name="connsiteY19" fmla="*/ 384175 h 400050"/>
              <a:gd name="connsiteX20" fmla="*/ 163512 w 371475"/>
              <a:gd name="connsiteY20" fmla="*/ 385763 h 400050"/>
              <a:gd name="connsiteX21" fmla="*/ 277019 w 371475"/>
              <a:gd name="connsiteY21" fmla="*/ 377827 h 400050"/>
              <a:gd name="connsiteX22" fmla="*/ 279400 w 371475"/>
              <a:gd name="connsiteY22" fmla="*/ 381001 h 400050"/>
              <a:gd name="connsiteX23" fmla="*/ 282575 w 371475"/>
              <a:gd name="connsiteY23" fmla="*/ 385763 h 400050"/>
              <a:gd name="connsiteX24" fmla="*/ 285750 w 371475"/>
              <a:gd name="connsiteY24" fmla="*/ 390526 h 400050"/>
              <a:gd name="connsiteX25" fmla="*/ 282575 w 371475"/>
              <a:gd name="connsiteY25" fmla="*/ 388938 h 400050"/>
              <a:gd name="connsiteX26" fmla="*/ 280987 w 371475"/>
              <a:gd name="connsiteY26" fmla="*/ 385763 h 400050"/>
              <a:gd name="connsiteX27" fmla="*/ 163512 w 371475"/>
              <a:gd name="connsiteY27" fmla="*/ 376237 h 400050"/>
              <a:gd name="connsiteX28" fmla="*/ 165100 w 371475"/>
              <a:gd name="connsiteY28" fmla="*/ 376237 h 400050"/>
              <a:gd name="connsiteX29" fmla="*/ 165100 w 371475"/>
              <a:gd name="connsiteY29" fmla="*/ 379412 h 400050"/>
              <a:gd name="connsiteX30" fmla="*/ 165100 w 371475"/>
              <a:gd name="connsiteY30" fmla="*/ 381000 h 400050"/>
              <a:gd name="connsiteX31" fmla="*/ 164571 w 371475"/>
              <a:gd name="connsiteY31" fmla="*/ 382588 h 400050"/>
              <a:gd name="connsiteX32" fmla="*/ 163512 w 371475"/>
              <a:gd name="connsiteY32" fmla="*/ 379412 h 400050"/>
              <a:gd name="connsiteX33" fmla="*/ 203200 w 371475"/>
              <a:gd name="connsiteY33" fmla="*/ 374650 h 400050"/>
              <a:gd name="connsiteX34" fmla="*/ 206375 w 371475"/>
              <a:gd name="connsiteY34" fmla="*/ 376238 h 400050"/>
              <a:gd name="connsiteX35" fmla="*/ 203200 w 371475"/>
              <a:gd name="connsiteY35" fmla="*/ 376238 h 400050"/>
              <a:gd name="connsiteX36" fmla="*/ 271462 w 371475"/>
              <a:gd name="connsiteY36" fmla="*/ 369888 h 400050"/>
              <a:gd name="connsiteX37" fmla="*/ 276225 w 371475"/>
              <a:gd name="connsiteY37" fmla="*/ 376238 h 400050"/>
              <a:gd name="connsiteX38" fmla="*/ 277019 w 371475"/>
              <a:gd name="connsiteY38" fmla="*/ 377827 h 400050"/>
              <a:gd name="connsiteX39" fmla="*/ 274637 w 371475"/>
              <a:gd name="connsiteY39" fmla="*/ 374650 h 400050"/>
              <a:gd name="connsiteX40" fmla="*/ 242887 w 371475"/>
              <a:gd name="connsiteY40" fmla="*/ 368300 h 400050"/>
              <a:gd name="connsiteX41" fmla="*/ 244475 w 371475"/>
              <a:gd name="connsiteY41" fmla="*/ 368300 h 400050"/>
              <a:gd name="connsiteX42" fmla="*/ 244475 w 371475"/>
              <a:gd name="connsiteY42" fmla="*/ 369888 h 400050"/>
              <a:gd name="connsiteX43" fmla="*/ 242887 w 371475"/>
              <a:gd name="connsiteY43" fmla="*/ 369888 h 400050"/>
              <a:gd name="connsiteX44" fmla="*/ 200025 w 371475"/>
              <a:gd name="connsiteY44" fmla="*/ 368300 h 400050"/>
              <a:gd name="connsiteX45" fmla="*/ 201613 w 371475"/>
              <a:gd name="connsiteY45" fmla="*/ 369887 h 400050"/>
              <a:gd name="connsiteX46" fmla="*/ 201613 w 371475"/>
              <a:gd name="connsiteY46" fmla="*/ 373063 h 400050"/>
              <a:gd name="connsiteX47" fmla="*/ 200025 w 371475"/>
              <a:gd name="connsiteY47" fmla="*/ 373063 h 400050"/>
              <a:gd name="connsiteX48" fmla="*/ 196850 w 371475"/>
              <a:gd name="connsiteY48" fmla="*/ 369887 h 400050"/>
              <a:gd name="connsiteX49" fmla="*/ 200025 w 371475"/>
              <a:gd name="connsiteY49" fmla="*/ 369887 h 400050"/>
              <a:gd name="connsiteX50" fmla="*/ 195262 w 371475"/>
              <a:gd name="connsiteY50" fmla="*/ 365125 h 400050"/>
              <a:gd name="connsiteX51" fmla="*/ 196850 w 371475"/>
              <a:gd name="connsiteY51" fmla="*/ 365125 h 400050"/>
              <a:gd name="connsiteX52" fmla="*/ 196850 w 371475"/>
              <a:gd name="connsiteY52" fmla="*/ 368300 h 400050"/>
              <a:gd name="connsiteX53" fmla="*/ 195262 w 371475"/>
              <a:gd name="connsiteY53" fmla="*/ 368300 h 400050"/>
              <a:gd name="connsiteX54" fmla="*/ 239184 w 371475"/>
              <a:gd name="connsiteY54" fmla="*/ 363538 h 400050"/>
              <a:gd name="connsiteX55" fmla="*/ 239713 w 371475"/>
              <a:gd name="connsiteY55" fmla="*/ 363538 h 400050"/>
              <a:gd name="connsiteX56" fmla="*/ 239713 w 371475"/>
              <a:gd name="connsiteY56" fmla="*/ 365126 h 400050"/>
              <a:gd name="connsiteX57" fmla="*/ 269875 w 371475"/>
              <a:gd name="connsiteY57" fmla="*/ 360363 h 400050"/>
              <a:gd name="connsiteX58" fmla="*/ 274638 w 371475"/>
              <a:gd name="connsiteY58" fmla="*/ 363538 h 400050"/>
              <a:gd name="connsiteX59" fmla="*/ 271463 w 371475"/>
              <a:gd name="connsiteY59" fmla="*/ 363538 h 400050"/>
              <a:gd name="connsiteX60" fmla="*/ 266700 w 371475"/>
              <a:gd name="connsiteY60" fmla="*/ 360363 h 400050"/>
              <a:gd name="connsiteX61" fmla="*/ 269875 w 371475"/>
              <a:gd name="connsiteY61" fmla="*/ 363538 h 400050"/>
              <a:gd name="connsiteX62" fmla="*/ 266700 w 371475"/>
              <a:gd name="connsiteY62" fmla="*/ 363538 h 400050"/>
              <a:gd name="connsiteX63" fmla="*/ 238125 w 371475"/>
              <a:gd name="connsiteY63" fmla="*/ 360363 h 400050"/>
              <a:gd name="connsiteX64" fmla="*/ 239184 w 371475"/>
              <a:gd name="connsiteY64" fmla="*/ 363538 h 400050"/>
              <a:gd name="connsiteX65" fmla="*/ 238125 w 371475"/>
              <a:gd name="connsiteY65" fmla="*/ 363538 h 400050"/>
              <a:gd name="connsiteX66" fmla="*/ 46037 w 371475"/>
              <a:gd name="connsiteY66" fmla="*/ 360362 h 400050"/>
              <a:gd name="connsiteX67" fmla="*/ 47625 w 371475"/>
              <a:gd name="connsiteY67" fmla="*/ 360362 h 400050"/>
              <a:gd name="connsiteX68" fmla="*/ 47625 w 371475"/>
              <a:gd name="connsiteY68" fmla="*/ 363538 h 400050"/>
              <a:gd name="connsiteX69" fmla="*/ 46037 w 371475"/>
              <a:gd name="connsiteY69" fmla="*/ 363538 h 400050"/>
              <a:gd name="connsiteX70" fmla="*/ 274638 w 371475"/>
              <a:gd name="connsiteY70" fmla="*/ 354013 h 400050"/>
              <a:gd name="connsiteX71" fmla="*/ 276225 w 371475"/>
              <a:gd name="connsiteY71" fmla="*/ 358775 h 400050"/>
              <a:gd name="connsiteX72" fmla="*/ 274638 w 371475"/>
              <a:gd name="connsiteY72" fmla="*/ 357188 h 400050"/>
              <a:gd name="connsiteX73" fmla="*/ 266700 w 371475"/>
              <a:gd name="connsiteY73" fmla="*/ 354013 h 400050"/>
              <a:gd name="connsiteX74" fmla="*/ 269875 w 371475"/>
              <a:gd name="connsiteY74" fmla="*/ 357188 h 400050"/>
              <a:gd name="connsiteX75" fmla="*/ 269875 w 371475"/>
              <a:gd name="connsiteY75" fmla="*/ 358775 h 400050"/>
              <a:gd name="connsiteX76" fmla="*/ 266700 w 371475"/>
              <a:gd name="connsiteY76" fmla="*/ 357188 h 400050"/>
              <a:gd name="connsiteX77" fmla="*/ 250825 w 371475"/>
              <a:gd name="connsiteY77" fmla="*/ 354013 h 400050"/>
              <a:gd name="connsiteX78" fmla="*/ 254000 w 371475"/>
              <a:gd name="connsiteY78" fmla="*/ 354013 h 400050"/>
              <a:gd name="connsiteX79" fmla="*/ 255588 w 371475"/>
              <a:gd name="connsiteY79" fmla="*/ 357188 h 400050"/>
              <a:gd name="connsiteX80" fmla="*/ 255588 w 371475"/>
              <a:gd name="connsiteY80" fmla="*/ 358775 h 400050"/>
              <a:gd name="connsiteX81" fmla="*/ 258763 w 371475"/>
              <a:gd name="connsiteY81" fmla="*/ 360363 h 400050"/>
              <a:gd name="connsiteX82" fmla="*/ 260350 w 371475"/>
              <a:gd name="connsiteY82" fmla="*/ 365125 h 400050"/>
              <a:gd name="connsiteX83" fmla="*/ 263525 w 371475"/>
              <a:gd name="connsiteY83" fmla="*/ 368300 h 400050"/>
              <a:gd name="connsiteX84" fmla="*/ 260350 w 371475"/>
              <a:gd name="connsiteY84" fmla="*/ 368300 h 400050"/>
              <a:gd name="connsiteX85" fmla="*/ 258763 w 371475"/>
              <a:gd name="connsiteY85" fmla="*/ 365125 h 400050"/>
              <a:gd name="connsiteX86" fmla="*/ 255588 w 371475"/>
              <a:gd name="connsiteY86" fmla="*/ 363538 h 400050"/>
              <a:gd name="connsiteX87" fmla="*/ 254000 w 371475"/>
              <a:gd name="connsiteY87" fmla="*/ 358775 h 400050"/>
              <a:gd name="connsiteX88" fmla="*/ 265113 w 371475"/>
              <a:gd name="connsiteY88" fmla="*/ 351632 h 400050"/>
              <a:gd name="connsiteX89" fmla="*/ 266700 w 371475"/>
              <a:gd name="connsiteY89" fmla="*/ 354013 h 400050"/>
              <a:gd name="connsiteX90" fmla="*/ 265113 w 371475"/>
              <a:gd name="connsiteY90" fmla="*/ 352425 h 400050"/>
              <a:gd name="connsiteX91" fmla="*/ 263525 w 371475"/>
              <a:gd name="connsiteY91" fmla="*/ 347663 h 400050"/>
              <a:gd name="connsiteX92" fmla="*/ 265113 w 371475"/>
              <a:gd name="connsiteY92" fmla="*/ 349250 h 400050"/>
              <a:gd name="connsiteX93" fmla="*/ 265113 w 371475"/>
              <a:gd name="connsiteY93" fmla="*/ 351632 h 400050"/>
              <a:gd name="connsiteX94" fmla="*/ 263525 w 371475"/>
              <a:gd name="connsiteY94" fmla="*/ 349250 h 400050"/>
              <a:gd name="connsiteX95" fmla="*/ 82550 w 371475"/>
              <a:gd name="connsiteY95" fmla="*/ 344488 h 400050"/>
              <a:gd name="connsiteX96" fmla="*/ 82550 w 371475"/>
              <a:gd name="connsiteY96" fmla="*/ 346075 h 400050"/>
              <a:gd name="connsiteX97" fmla="*/ 79375 w 371475"/>
              <a:gd name="connsiteY97" fmla="*/ 347663 h 400050"/>
              <a:gd name="connsiteX98" fmla="*/ 69850 w 371475"/>
              <a:gd name="connsiteY98" fmla="*/ 341313 h 400050"/>
              <a:gd name="connsiteX99" fmla="*/ 69850 w 371475"/>
              <a:gd name="connsiteY99" fmla="*/ 342900 h 400050"/>
              <a:gd name="connsiteX100" fmla="*/ 68262 w 371475"/>
              <a:gd name="connsiteY100" fmla="*/ 346076 h 400050"/>
              <a:gd name="connsiteX101" fmla="*/ 66675 w 371475"/>
              <a:gd name="connsiteY101" fmla="*/ 349251 h 400050"/>
              <a:gd name="connsiteX102" fmla="*/ 66675 w 371475"/>
              <a:gd name="connsiteY102" fmla="*/ 347663 h 400050"/>
              <a:gd name="connsiteX103" fmla="*/ 66675 w 371475"/>
              <a:gd name="connsiteY103" fmla="*/ 346076 h 400050"/>
              <a:gd name="connsiteX104" fmla="*/ 68262 w 371475"/>
              <a:gd name="connsiteY104" fmla="*/ 342900 h 400050"/>
              <a:gd name="connsiteX105" fmla="*/ 47625 w 371475"/>
              <a:gd name="connsiteY105" fmla="*/ 338138 h 400050"/>
              <a:gd name="connsiteX106" fmla="*/ 49213 w 371475"/>
              <a:gd name="connsiteY106" fmla="*/ 338138 h 400050"/>
              <a:gd name="connsiteX107" fmla="*/ 49213 w 371475"/>
              <a:gd name="connsiteY107" fmla="*/ 341313 h 400050"/>
              <a:gd name="connsiteX108" fmla="*/ 47625 w 371475"/>
              <a:gd name="connsiteY108" fmla="*/ 341313 h 400050"/>
              <a:gd name="connsiteX109" fmla="*/ 271462 w 371475"/>
              <a:gd name="connsiteY109" fmla="*/ 338137 h 400050"/>
              <a:gd name="connsiteX110" fmla="*/ 274638 w 371475"/>
              <a:gd name="connsiteY110" fmla="*/ 338137 h 400050"/>
              <a:gd name="connsiteX111" fmla="*/ 274638 w 371475"/>
              <a:gd name="connsiteY111" fmla="*/ 341312 h 400050"/>
              <a:gd name="connsiteX112" fmla="*/ 274638 w 371475"/>
              <a:gd name="connsiteY112" fmla="*/ 342900 h 400050"/>
              <a:gd name="connsiteX113" fmla="*/ 274638 w 371475"/>
              <a:gd name="connsiteY113" fmla="*/ 346075 h 400050"/>
              <a:gd name="connsiteX114" fmla="*/ 271462 w 371475"/>
              <a:gd name="connsiteY114" fmla="*/ 346075 h 400050"/>
              <a:gd name="connsiteX115" fmla="*/ 269875 w 371475"/>
              <a:gd name="connsiteY115" fmla="*/ 346075 h 400050"/>
              <a:gd name="connsiteX116" fmla="*/ 269875 w 371475"/>
              <a:gd name="connsiteY116" fmla="*/ 342900 h 400050"/>
              <a:gd name="connsiteX117" fmla="*/ 271462 w 371475"/>
              <a:gd name="connsiteY117" fmla="*/ 342900 h 400050"/>
              <a:gd name="connsiteX118" fmla="*/ 269875 w 371475"/>
              <a:gd name="connsiteY118" fmla="*/ 341312 h 400050"/>
              <a:gd name="connsiteX119" fmla="*/ 271462 w 371475"/>
              <a:gd name="connsiteY119" fmla="*/ 341312 h 400050"/>
              <a:gd name="connsiteX120" fmla="*/ 279400 w 371475"/>
              <a:gd name="connsiteY120" fmla="*/ 336550 h 400050"/>
              <a:gd name="connsiteX121" fmla="*/ 280988 w 371475"/>
              <a:gd name="connsiteY121" fmla="*/ 336550 h 400050"/>
              <a:gd name="connsiteX122" fmla="*/ 280988 w 371475"/>
              <a:gd name="connsiteY122" fmla="*/ 338138 h 400050"/>
              <a:gd name="connsiteX123" fmla="*/ 266700 w 371475"/>
              <a:gd name="connsiteY123" fmla="*/ 330200 h 400050"/>
              <a:gd name="connsiteX124" fmla="*/ 269875 w 371475"/>
              <a:gd name="connsiteY124" fmla="*/ 331787 h 400050"/>
              <a:gd name="connsiteX125" fmla="*/ 271462 w 371475"/>
              <a:gd name="connsiteY125" fmla="*/ 331787 h 400050"/>
              <a:gd name="connsiteX126" fmla="*/ 274638 w 371475"/>
              <a:gd name="connsiteY126" fmla="*/ 333375 h 400050"/>
              <a:gd name="connsiteX127" fmla="*/ 274638 w 371475"/>
              <a:gd name="connsiteY127" fmla="*/ 331788 h 400050"/>
              <a:gd name="connsiteX128" fmla="*/ 276225 w 371475"/>
              <a:gd name="connsiteY128" fmla="*/ 336550 h 400050"/>
              <a:gd name="connsiteX129" fmla="*/ 276225 w 371475"/>
              <a:gd name="connsiteY129" fmla="*/ 338137 h 400050"/>
              <a:gd name="connsiteX130" fmla="*/ 274638 w 371475"/>
              <a:gd name="connsiteY130" fmla="*/ 338137 h 400050"/>
              <a:gd name="connsiteX131" fmla="*/ 274638 w 371475"/>
              <a:gd name="connsiteY131" fmla="*/ 336550 h 400050"/>
              <a:gd name="connsiteX132" fmla="*/ 269875 w 371475"/>
              <a:gd name="connsiteY132" fmla="*/ 333375 h 400050"/>
              <a:gd name="connsiteX133" fmla="*/ 266700 w 371475"/>
              <a:gd name="connsiteY133" fmla="*/ 331787 h 400050"/>
              <a:gd name="connsiteX134" fmla="*/ 280987 w 371475"/>
              <a:gd name="connsiteY134" fmla="*/ 288925 h 400050"/>
              <a:gd name="connsiteX135" fmla="*/ 282574 w 371475"/>
              <a:gd name="connsiteY135" fmla="*/ 288925 h 400050"/>
              <a:gd name="connsiteX136" fmla="*/ 285750 w 371475"/>
              <a:gd name="connsiteY136" fmla="*/ 288925 h 400050"/>
              <a:gd name="connsiteX137" fmla="*/ 285750 w 371475"/>
              <a:gd name="connsiteY137" fmla="*/ 290512 h 400050"/>
              <a:gd name="connsiteX138" fmla="*/ 287337 w 371475"/>
              <a:gd name="connsiteY138" fmla="*/ 293687 h 400050"/>
              <a:gd name="connsiteX139" fmla="*/ 287337 w 371475"/>
              <a:gd name="connsiteY139" fmla="*/ 295275 h 400050"/>
              <a:gd name="connsiteX140" fmla="*/ 287337 w 371475"/>
              <a:gd name="connsiteY140" fmla="*/ 298450 h 400050"/>
              <a:gd name="connsiteX141" fmla="*/ 287337 w 371475"/>
              <a:gd name="connsiteY141" fmla="*/ 300038 h 400050"/>
              <a:gd name="connsiteX142" fmla="*/ 285750 w 371475"/>
              <a:gd name="connsiteY142" fmla="*/ 300038 h 400050"/>
              <a:gd name="connsiteX143" fmla="*/ 282574 w 371475"/>
              <a:gd name="connsiteY143" fmla="*/ 301625 h 400050"/>
              <a:gd name="connsiteX144" fmla="*/ 282574 w 371475"/>
              <a:gd name="connsiteY144" fmla="*/ 304800 h 400050"/>
              <a:gd name="connsiteX145" fmla="*/ 280987 w 371475"/>
              <a:gd name="connsiteY145" fmla="*/ 306388 h 400050"/>
              <a:gd name="connsiteX146" fmla="*/ 279400 w 371475"/>
              <a:gd name="connsiteY146" fmla="*/ 306388 h 400050"/>
              <a:gd name="connsiteX147" fmla="*/ 276224 w 371475"/>
              <a:gd name="connsiteY147" fmla="*/ 306388 h 400050"/>
              <a:gd name="connsiteX148" fmla="*/ 274637 w 371475"/>
              <a:gd name="connsiteY148" fmla="*/ 309563 h 400050"/>
              <a:gd name="connsiteX149" fmla="*/ 274637 w 371475"/>
              <a:gd name="connsiteY149" fmla="*/ 300038 h 400050"/>
              <a:gd name="connsiteX150" fmla="*/ 274637 w 371475"/>
              <a:gd name="connsiteY150" fmla="*/ 298450 h 400050"/>
              <a:gd name="connsiteX151" fmla="*/ 276224 w 371475"/>
              <a:gd name="connsiteY151" fmla="*/ 295275 h 400050"/>
              <a:gd name="connsiteX152" fmla="*/ 279400 w 371475"/>
              <a:gd name="connsiteY152" fmla="*/ 293687 h 400050"/>
              <a:gd name="connsiteX153" fmla="*/ 279400 w 371475"/>
              <a:gd name="connsiteY153" fmla="*/ 290512 h 400050"/>
              <a:gd name="connsiteX154" fmla="*/ 280987 w 371475"/>
              <a:gd name="connsiteY154" fmla="*/ 290512 h 400050"/>
              <a:gd name="connsiteX155" fmla="*/ 368300 w 371475"/>
              <a:gd name="connsiteY155" fmla="*/ 241300 h 400050"/>
              <a:gd name="connsiteX156" fmla="*/ 371475 w 371475"/>
              <a:gd name="connsiteY156" fmla="*/ 241300 h 400050"/>
              <a:gd name="connsiteX157" fmla="*/ 371475 w 371475"/>
              <a:gd name="connsiteY157" fmla="*/ 242888 h 400050"/>
              <a:gd name="connsiteX158" fmla="*/ 368300 w 371475"/>
              <a:gd name="connsiteY158" fmla="*/ 242888 h 400050"/>
              <a:gd name="connsiteX159" fmla="*/ 360364 w 371475"/>
              <a:gd name="connsiteY159" fmla="*/ 227015 h 400050"/>
              <a:gd name="connsiteX160" fmla="*/ 361950 w 371475"/>
              <a:gd name="connsiteY160" fmla="*/ 230188 h 400050"/>
              <a:gd name="connsiteX161" fmla="*/ 366713 w 371475"/>
              <a:gd name="connsiteY161" fmla="*/ 239713 h 400050"/>
              <a:gd name="connsiteX162" fmla="*/ 366713 w 371475"/>
              <a:gd name="connsiteY162" fmla="*/ 241300 h 400050"/>
              <a:gd name="connsiteX163" fmla="*/ 365126 w 371475"/>
              <a:gd name="connsiteY163" fmla="*/ 241300 h 400050"/>
              <a:gd name="connsiteX164" fmla="*/ 365126 w 371475"/>
              <a:gd name="connsiteY164" fmla="*/ 239713 h 400050"/>
              <a:gd name="connsiteX165" fmla="*/ 361950 w 371475"/>
              <a:gd name="connsiteY165" fmla="*/ 239713 h 400050"/>
              <a:gd name="connsiteX166" fmla="*/ 360363 w 371475"/>
              <a:gd name="connsiteY166" fmla="*/ 239713 h 400050"/>
              <a:gd name="connsiteX167" fmla="*/ 361950 w 371475"/>
              <a:gd name="connsiteY167" fmla="*/ 236538 h 400050"/>
              <a:gd name="connsiteX168" fmla="*/ 360363 w 371475"/>
              <a:gd name="connsiteY168" fmla="*/ 236538 h 400050"/>
              <a:gd name="connsiteX169" fmla="*/ 361950 w 371475"/>
              <a:gd name="connsiteY169" fmla="*/ 234950 h 400050"/>
              <a:gd name="connsiteX170" fmla="*/ 361950 w 371475"/>
              <a:gd name="connsiteY170" fmla="*/ 231775 h 400050"/>
              <a:gd name="connsiteX171" fmla="*/ 359569 w 371475"/>
              <a:gd name="connsiteY171" fmla="*/ 225425 h 400050"/>
              <a:gd name="connsiteX172" fmla="*/ 360363 w 371475"/>
              <a:gd name="connsiteY172" fmla="*/ 225425 h 400050"/>
              <a:gd name="connsiteX173" fmla="*/ 360363 w 371475"/>
              <a:gd name="connsiteY173" fmla="*/ 227013 h 400050"/>
              <a:gd name="connsiteX174" fmla="*/ 361950 w 371475"/>
              <a:gd name="connsiteY174" fmla="*/ 215900 h 400050"/>
              <a:gd name="connsiteX175" fmla="*/ 365126 w 371475"/>
              <a:gd name="connsiteY175" fmla="*/ 215900 h 400050"/>
              <a:gd name="connsiteX176" fmla="*/ 361950 w 371475"/>
              <a:gd name="connsiteY176" fmla="*/ 219075 h 400050"/>
              <a:gd name="connsiteX177" fmla="*/ 360363 w 371475"/>
              <a:gd name="connsiteY177" fmla="*/ 219075 h 400050"/>
              <a:gd name="connsiteX178" fmla="*/ 334962 w 371475"/>
              <a:gd name="connsiteY178" fmla="*/ 196850 h 400050"/>
              <a:gd name="connsiteX179" fmla="*/ 339725 w 371475"/>
              <a:gd name="connsiteY179" fmla="*/ 198438 h 400050"/>
              <a:gd name="connsiteX180" fmla="*/ 338137 w 371475"/>
              <a:gd name="connsiteY180" fmla="*/ 198438 h 400050"/>
              <a:gd name="connsiteX181" fmla="*/ 330200 w 371475"/>
              <a:gd name="connsiteY181" fmla="*/ 193675 h 400050"/>
              <a:gd name="connsiteX182" fmla="*/ 334962 w 371475"/>
              <a:gd name="connsiteY182" fmla="*/ 196850 h 400050"/>
              <a:gd name="connsiteX183" fmla="*/ 333375 w 371475"/>
              <a:gd name="connsiteY183" fmla="*/ 196850 h 400050"/>
              <a:gd name="connsiteX184" fmla="*/ 322262 w 371475"/>
              <a:gd name="connsiteY184" fmla="*/ 192088 h 400050"/>
              <a:gd name="connsiteX185" fmla="*/ 323850 w 371475"/>
              <a:gd name="connsiteY185" fmla="*/ 192088 h 400050"/>
              <a:gd name="connsiteX186" fmla="*/ 328612 w 371475"/>
              <a:gd name="connsiteY186" fmla="*/ 193675 h 400050"/>
              <a:gd name="connsiteX187" fmla="*/ 325437 w 371475"/>
              <a:gd name="connsiteY187" fmla="*/ 193675 h 400050"/>
              <a:gd name="connsiteX188" fmla="*/ 323850 w 371475"/>
              <a:gd name="connsiteY188" fmla="*/ 193675 h 400050"/>
              <a:gd name="connsiteX189" fmla="*/ 3175 w 371475"/>
              <a:gd name="connsiteY189" fmla="*/ 192088 h 400050"/>
              <a:gd name="connsiteX190" fmla="*/ 4763 w 371475"/>
              <a:gd name="connsiteY190" fmla="*/ 192088 h 400050"/>
              <a:gd name="connsiteX191" fmla="*/ 7938 w 371475"/>
              <a:gd name="connsiteY191" fmla="*/ 193675 h 400050"/>
              <a:gd name="connsiteX192" fmla="*/ 9525 w 371475"/>
              <a:gd name="connsiteY192" fmla="*/ 192088 h 400050"/>
              <a:gd name="connsiteX193" fmla="*/ 9525 w 371475"/>
              <a:gd name="connsiteY193" fmla="*/ 193675 h 400050"/>
              <a:gd name="connsiteX194" fmla="*/ 11113 w 371475"/>
              <a:gd name="connsiteY194" fmla="*/ 193675 h 400050"/>
              <a:gd name="connsiteX195" fmla="*/ 14288 w 371475"/>
              <a:gd name="connsiteY195" fmla="*/ 193675 h 400050"/>
              <a:gd name="connsiteX196" fmla="*/ 15875 w 371475"/>
              <a:gd name="connsiteY196" fmla="*/ 193675 h 400050"/>
              <a:gd name="connsiteX197" fmla="*/ 20638 w 371475"/>
              <a:gd name="connsiteY197" fmla="*/ 193675 h 400050"/>
              <a:gd name="connsiteX198" fmla="*/ 25400 w 371475"/>
              <a:gd name="connsiteY198" fmla="*/ 193675 h 400050"/>
              <a:gd name="connsiteX199" fmla="*/ 26988 w 371475"/>
              <a:gd name="connsiteY199" fmla="*/ 193675 h 400050"/>
              <a:gd name="connsiteX200" fmla="*/ 26988 w 371475"/>
              <a:gd name="connsiteY200" fmla="*/ 196850 h 400050"/>
              <a:gd name="connsiteX201" fmla="*/ 25400 w 371475"/>
              <a:gd name="connsiteY201" fmla="*/ 196850 h 400050"/>
              <a:gd name="connsiteX202" fmla="*/ 23813 w 371475"/>
              <a:gd name="connsiteY202" fmla="*/ 198438 h 400050"/>
              <a:gd name="connsiteX203" fmla="*/ 20638 w 371475"/>
              <a:gd name="connsiteY203" fmla="*/ 198438 h 400050"/>
              <a:gd name="connsiteX204" fmla="*/ 20638 w 371475"/>
              <a:gd name="connsiteY204" fmla="*/ 200025 h 400050"/>
              <a:gd name="connsiteX205" fmla="*/ 20638 w 371475"/>
              <a:gd name="connsiteY205" fmla="*/ 203200 h 400050"/>
              <a:gd name="connsiteX206" fmla="*/ 19050 w 371475"/>
              <a:gd name="connsiteY206" fmla="*/ 203200 h 400050"/>
              <a:gd name="connsiteX207" fmla="*/ 15875 w 371475"/>
              <a:gd name="connsiteY207" fmla="*/ 203200 h 400050"/>
              <a:gd name="connsiteX208" fmla="*/ 14288 w 371475"/>
              <a:gd name="connsiteY208" fmla="*/ 204788 h 400050"/>
              <a:gd name="connsiteX209" fmla="*/ 11113 w 371475"/>
              <a:gd name="connsiteY209" fmla="*/ 204788 h 400050"/>
              <a:gd name="connsiteX210" fmla="*/ 7938 w 371475"/>
              <a:gd name="connsiteY210" fmla="*/ 204788 h 400050"/>
              <a:gd name="connsiteX211" fmla="*/ 4763 w 371475"/>
              <a:gd name="connsiteY211" fmla="*/ 207963 h 400050"/>
              <a:gd name="connsiteX212" fmla="*/ 3175 w 371475"/>
              <a:gd name="connsiteY212" fmla="*/ 207963 h 400050"/>
              <a:gd name="connsiteX213" fmla="*/ 0 w 371475"/>
              <a:gd name="connsiteY213" fmla="*/ 207963 h 400050"/>
              <a:gd name="connsiteX214" fmla="*/ 0 w 371475"/>
              <a:gd name="connsiteY214" fmla="*/ 204788 h 400050"/>
              <a:gd name="connsiteX215" fmla="*/ 0 w 371475"/>
              <a:gd name="connsiteY215" fmla="*/ 203200 h 400050"/>
              <a:gd name="connsiteX216" fmla="*/ 0 w 371475"/>
              <a:gd name="connsiteY216" fmla="*/ 198438 h 400050"/>
              <a:gd name="connsiteX217" fmla="*/ 0 w 371475"/>
              <a:gd name="connsiteY217" fmla="*/ 196850 h 400050"/>
              <a:gd name="connsiteX218" fmla="*/ 0 w 371475"/>
              <a:gd name="connsiteY218" fmla="*/ 193675 h 400050"/>
              <a:gd name="connsiteX219" fmla="*/ 3175 w 371475"/>
              <a:gd name="connsiteY219" fmla="*/ 193675 h 400050"/>
              <a:gd name="connsiteX220" fmla="*/ 9525 w 371475"/>
              <a:gd name="connsiteY220" fmla="*/ 180976 h 400050"/>
              <a:gd name="connsiteX221" fmla="*/ 11112 w 371475"/>
              <a:gd name="connsiteY221" fmla="*/ 180976 h 400050"/>
              <a:gd name="connsiteX222" fmla="*/ 14288 w 371475"/>
              <a:gd name="connsiteY222" fmla="*/ 180976 h 400050"/>
              <a:gd name="connsiteX223" fmla="*/ 15875 w 371475"/>
              <a:gd name="connsiteY223" fmla="*/ 182563 h 400050"/>
              <a:gd name="connsiteX224" fmla="*/ 19050 w 371475"/>
              <a:gd name="connsiteY224" fmla="*/ 184151 h 400050"/>
              <a:gd name="connsiteX225" fmla="*/ 15875 w 371475"/>
              <a:gd name="connsiteY225" fmla="*/ 184151 h 400050"/>
              <a:gd name="connsiteX226" fmla="*/ 14288 w 371475"/>
              <a:gd name="connsiteY226" fmla="*/ 184151 h 400050"/>
              <a:gd name="connsiteX227" fmla="*/ 11112 w 371475"/>
              <a:gd name="connsiteY227" fmla="*/ 182563 h 400050"/>
              <a:gd name="connsiteX228" fmla="*/ 4762 w 371475"/>
              <a:gd name="connsiteY228" fmla="*/ 177800 h 400050"/>
              <a:gd name="connsiteX229" fmla="*/ 7938 w 371475"/>
              <a:gd name="connsiteY229" fmla="*/ 177800 h 400050"/>
              <a:gd name="connsiteX230" fmla="*/ 9525 w 371475"/>
              <a:gd name="connsiteY230" fmla="*/ 180976 h 400050"/>
              <a:gd name="connsiteX231" fmla="*/ 7938 w 371475"/>
              <a:gd name="connsiteY231" fmla="*/ 180976 h 400050"/>
              <a:gd name="connsiteX232" fmla="*/ 4762 w 371475"/>
              <a:gd name="connsiteY232" fmla="*/ 180976 h 400050"/>
              <a:gd name="connsiteX233" fmla="*/ 0 w 371475"/>
              <a:gd name="connsiteY233" fmla="*/ 176213 h 400050"/>
              <a:gd name="connsiteX234" fmla="*/ 3175 w 371475"/>
              <a:gd name="connsiteY234" fmla="*/ 177800 h 400050"/>
              <a:gd name="connsiteX235" fmla="*/ 0 w 371475"/>
              <a:gd name="connsiteY235" fmla="*/ 177800 h 400050"/>
              <a:gd name="connsiteX236" fmla="*/ 319088 w 371475"/>
              <a:gd name="connsiteY236" fmla="*/ 173037 h 400050"/>
              <a:gd name="connsiteX237" fmla="*/ 322263 w 371475"/>
              <a:gd name="connsiteY237" fmla="*/ 173037 h 400050"/>
              <a:gd name="connsiteX238" fmla="*/ 322263 w 371475"/>
              <a:gd name="connsiteY238" fmla="*/ 176212 h 400050"/>
              <a:gd name="connsiteX239" fmla="*/ 319088 w 371475"/>
              <a:gd name="connsiteY239" fmla="*/ 176212 h 400050"/>
              <a:gd name="connsiteX240" fmla="*/ 317500 w 371475"/>
              <a:gd name="connsiteY240" fmla="*/ 173037 h 400050"/>
              <a:gd name="connsiteX241" fmla="*/ 319088 w 371475"/>
              <a:gd name="connsiteY241" fmla="*/ 173037 h 400050"/>
              <a:gd name="connsiteX242" fmla="*/ 317500 w 371475"/>
              <a:gd name="connsiteY242" fmla="*/ 176212 h 400050"/>
              <a:gd name="connsiteX243" fmla="*/ 73025 w 371475"/>
              <a:gd name="connsiteY243" fmla="*/ 139700 h 400050"/>
              <a:gd name="connsiteX244" fmla="*/ 74613 w 371475"/>
              <a:gd name="connsiteY244" fmla="*/ 139700 h 400050"/>
              <a:gd name="connsiteX245" fmla="*/ 74613 w 371475"/>
              <a:gd name="connsiteY245" fmla="*/ 141287 h 400050"/>
              <a:gd name="connsiteX246" fmla="*/ 69850 w 371475"/>
              <a:gd name="connsiteY246" fmla="*/ 136525 h 400050"/>
              <a:gd name="connsiteX247" fmla="*/ 73025 w 371475"/>
              <a:gd name="connsiteY247" fmla="*/ 139700 h 400050"/>
              <a:gd name="connsiteX248" fmla="*/ 69850 w 371475"/>
              <a:gd name="connsiteY248" fmla="*/ 139700 h 400050"/>
              <a:gd name="connsiteX249" fmla="*/ 66675 w 371475"/>
              <a:gd name="connsiteY249" fmla="*/ 114300 h 400050"/>
              <a:gd name="connsiteX250" fmla="*/ 68263 w 371475"/>
              <a:gd name="connsiteY250" fmla="*/ 119062 h 400050"/>
              <a:gd name="connsiteX251" fmla="*/ 66675 w 371475"/>
              <a:gd name="connsiteY251" fmla="*/ 117475 h 400050"/>
              <a:gd name="connsiteX252" fmla="*/ 58738 w 371475"/>
              <a:gd name="connsiteY252" fmla="*/ 107950 h 400050"/>
              <a:gd name="connsiteX253" fmla="*/ 61913 w 371475"/>
              <a:gd name="connsiteY253" fmla="*/ 109537 h 400050"/>
              <a:gd name="connsiteX254" fmla="*/ 63500 w 371475"/>
              <a:gd name="connsiteY254" fmla="*/ 109537 h 400050"/>
              <a:gd name="connsiteX255" fmla="*/ 63500 w 371475"/>
              <a:gd name="connsiteY255" fmla="*/ 112712 h 400050"/>
              <a:gd name="connsiteX256" fmla="*/ 66675 w 371475"/>
              <a:gd name="connsiteY256" fmla="*/ 114300 h 400050"/>
              <a:gd name="connsiteX257" fmla="*/ 63500 w 371475"/>
              <a:gd name="connsiteY257" fmla="*/ 114300 h 400050"/>
              <a:gd name="connsiteX258" fmla="*/ 61913 w 371475"/>
              <a:gd name="connsiteY258" fmla="*/ 112712 h 400050"/>
              <a:gd name="connsiteX259" fmla="*/ 57150 w 371475"/>
              <a:gd name="connsiteY259" fmla="*/ 106362 h 400050"/>
              <a:gd name="connsiteX260" fmla="*/ 58738 w 371475"/>
              <a:gd name="connsiteY260" fmla="*/ 107950 h 400050"/>
              <a:gd name="connsiteX261" fmla="*/ 57150 w 371475"/>
              <a:gd name="connsiteY261" fmla="*/ 107950 h 400050"/>
              <a:gd name="connsiteX262" fmla="*/ 258762 w 371475"/>
              <a:gd name="connsiteY262" fmla="*/ 85725 h 400050"/>
              <a:gd name="connsiteX263" fmla="*/ 258762 w 371475"/>
              <a:gd name="connsiteY263" fmla="*/ 87313 h 400050"/>
              <a:gd name="connsiteX264" fmla="*/ 255587 w 371475"/>
              <a:gd name="connsiteY264" fmla="*/ 90488 h 400050"/>
              <a:gd name="connsiteX265" fmla="*/ 260350 w 371475"/>
              <a:gd name="connsiteY265" fmla="*/ 80963 h 400050"/>
              <a:gd name="connsiteX266" fmla="*/ 263525 w 371475"/>
              <a:gd name="connsiteY266" fmla="*/ 80963 h 400050"/>
              <a:gd name="connsiteX267" fmla="*/ 260350 w 371475"/>
              <a:gd name="connsiteY267" fmla="*/ 82550 h 400050"/>
              <a:gd name="connsiteX268" fmla="*/ 258762 w 371475"/>
              <a:gd name="connsiteY268" fmla="*/ 85725 h 400050"/>
              <a:gd name="connsiteX269" fmla="*/ 258762 w 371475"/>
              <a:gd name="connsiteY269" fmla="*/ 82550 h 400050"/>
              <a:gd name="connsiteX270" fmla="*/ 117475 w 371475"/>
              <a:gd name="connsiteY270" fmla="*/ 74613 h 400050"/>
              <a:gd name="connsiteX271" fmla="*/ 120650 w 371475"/>
              <a:gd name="connsiteY271" fmla="*/ 74613 h 400050"/>
              <a:gd name="connsiteX272" fmla="*/ 120650 w 371475"/>
              <a:gd name="connsiteY272" fmla="*/ 76201 h 400050"/>
              <a:gd name="connsiteX273" fmla="*/ 117475 w 371475"/>
              <a:gd name="connsiteY273" fmla="*/ 76201 h 400050"/>
              <a:gd name="connsiteX274" fmla="*/ 217488 w 371475"/>
              <a:gd name="connsiteY274" fmla="*/ 69850 h 400050"/>
              <a:gd name="connsiteX275" fmla="*/ 219075 w 371475"/>
              <a:gd name="connsiteY275" fmla="*/ 69850 h 400050"/>
              <a:gd name="connsiteX276" fmla="*/ 219075 w 371475"/>
              <a:gd name="connsiteY276" fmla="*/ 74612 h 400050"/>
              <a:gd name="connsiteX277" fmla="*/ 219075 w 371475"/>
              <a:gd name="connsiteY277" fmla="*/ 82550 h 400050"/>
              <a:gd name="connsiteX278" fmla="*/ 217488 w 371475"/>
              <a:gd name="connsiteY278" fmla="*/ 82550 h 400050"/>
              <a:gd name="connsiteX279" fmla="*/ 217488 w 371475"/>
              <a:gd name="connsiteY279" fmla="*/ 80962 h 400050"/>
              <a:gd name="connsiteX280" fmla="*/ 215900 w 371475"/>
              <a:gd name="connsiteY280" fmla="*/ 80962 h 400050"/>
              <a:gd name="connsiteX281" fmla="*/ 215900 w 371475"/>
              <a:gd name="connsiteY281" fmla="*/ 77787 h 400050"/>
              <a:gd name="connsiteX282" fmla="*/ 215900 w 371475"/>
              <a:gd name="connsiteY282" fmla="*/ 76200 h 400050"/>
              <a:gd name="connsiteX283" fmla="*/ 215900 w 371475"/>
              <a:gd name="connsiteY283" fmla="*/ 74612 h 400050"/>
              <a:gd name="connsiteX284" fmla="*/ 215900 w 371475"/>
              <a:gd name="connsiteY284" fmla="*/ 71437 h 400050"/>
              <a:gd name="connsiteX285" fmla="*/ 217488 w 371475"/>
              <a:gd name="connsiteY285" fmla="*/ 71437 h 400050"/>
              <a:gd name="connsiteX286" fmla="*/ 179387 w 371475"/>
              <a:gd name="connsiteY286" fmla="*/ 66675 h 400050"/>
              <a:gd name="connsiteX287" fmla="*/ 180975 w 371475"/>
              <a:gd name="connsiteY287" fmla="*/ 74613 h 400050"/>
              <a:gd name="connsiteX288" fmla="*/ 179387 w 371475"/>
              <a:gd name="connsiteY288" fmla="*/ 74613 h 400050"/>
              <a:gd name="connsiteX289" fmla="*/ 141288 w 371475"/>
              <a:gd name="connsiteY289" fmla="*/ 49212 h 400050"/>
              <a:gd name="connsiteX290" fmla="*/ 142875 w 371475"/>
              <a:gd name="connsiteY290" fmla="*/ 50800 h 400050"/>
              <a:gd name="connsiteX291" fmla="*/ 142875 w 371475"/>
              <a:gd name="connsiteY291" fmla="*/ 53975 h 400050"/>
              <a:gd name="connsiteX292" fmla="*/ 147638 w 371475"/>
              <a:gd name="connsiteY292" fmla="*/ 55562 h 400050"/>
              <a:gd name="connsiteX293" fmla="*/ 147638 w 371475"/>
              <a:gd name="connsiteY293" fmla="*/ 60325 h 400050"/>
              <a:gd name="connsiteX294" fmla="*/ 149225 w 371475"/>
              <a:gd name="connsiteY294" fmla="*/ 61912 h 400050"/>
              <a:gd name="connsiteX295" fmla="*/ 149225 w 371475"/>
              <a:gd name="connsiteY295" fmla="*/ 65087 h 400050"/>
              <a:gd name="connsiteX296" fmla="*/ 149225 w 371475"/>
              <a:gd name="connsiteY296" fmla="*/ 66675 h 400050"/>
              <a:gd name="connsiteX297" fmla="*/ 152400 w 371475"/>
              <a:gd name="connsiteY297" fmla="*/ 66675 h 400050"/>
              <a:gd name="connsiteX298" fmla="*/ 153988 w 371475"/>
              <a:gd name="connsiteY298" fmla="*/ 69850 h 400050"/>
              <a:gd name="connsiteX299" fmla="*/ 153988 w 371475"/>
              <a:gd name="connsiteY299" fmla="*/ 71437 h 400050"/>
              <a:gd name="connsiteX300" fmla="*/ 153988 w 371475"/>
              <a:gd name="connsiteY300" fmla="*/ 76200 h 400050"/>
              <a:gd name="connsiteX301" fmla="*/ 157163 w 371475"/>
              <a:gd name="connsiteY301" fmla="*/ 77787 h 400050"/>
              <a:gd name="connsiteX302" fmla="*/ 158750 w 371475"/>
              <a:gd name="connsiteY302" fmla="*/ 76200 h 400050"/>
              <a:gd name="connsiteX303" fmla="*/ 160338 w 371475"/>
              <a:gd name="connsiteY303" fmla="*/ 74612 h 400050"/>
              <a:gd name="connsiteX304" fmla="*/ 160338 w 371475"/>
              <a:gd name="connsiteY304" fmla="*/ 76200 h 400050"/>
              <a:gd name="connsiteX305" fmla="*/ 158750 w 371475"/>
              <a:gd name="connsiteY305" fmla="*/ 77787 h 400050"/>
              <a:gd name="connsiteX306" fmla="*/ 157163 w 371475"/>
              <a:gd name="connsiteY306" fmla="*/ 80962 h 400050"/>
              <a:gd name="connsiteX307" fmla="*/ 157163 w 371475"/>
              <a:gd name="connsiteY307" fmla="*/ 82550 h 400050"/>
              <a:gd name="connsiteX308" fmla="*/ 158750 w 371475"/>
              <a:gd name="connsiteY308" fmla="*/ 85725 h 400050"/>
              <a:gd name="connsiteX309" fmla="*/ 158750 w 371475"/>
              <a:gd name="connsiteY309" fmla="*/ 87312 h 400050"/>
              <a:gd name="connsiteX310" fmla="*/ 158750 w 371475"/>
              <a:gd name="connsiteY310" fmla="*/ 90487 h 400050"/>
              <a:gd name="connsiteX311" fmla="*/ 160338 w 371475"/>
              <a:gd name="connsiteY311" fmla="*/ 90487 h 400050"/>
              <a:gd name="connsiteX312" fmla="*/ 163513 w 371475"/>
              <a:gd name="connsiteY312" fmla="*/ 87312 h 400050"/>
              <a:gd name="connsiteX313" fmla="*/ 168275 w 371475"/>
              <a:gd name="connsiteY313" fmla="*/ 85725 h 400050"/>
              <a:gd name="connsiteX314" fmla="*/ 169863 w 371475"/>
              <a:gd name="connsiteY314" fmla="*/ 85725 h 400050"/>
              <a:gd name="connsiteX315" fmla="*/ 173038 w 371475"/>
              <a:gd name="connsiteY315" fmla="*/ 85725 h 400050"/>
              <a:gd name="connsiteX316" fmla="*/ 174625 w 371475"/>
              <a:gd name="connsiteY316" fmla="*/ 85725 h 400050"/>
              <a:gd name="connsiteX317" fmla="*/ 176213 w 371475"/>
              <a:gd name="connsiteY317" fmla="*/ 87312 h 400050"/>
              <a:gd name="connsiteX318" fmla="*/ 179388 w 371475"/>
              <a:gd name="connsiteY318" fmla="*/ 90487 h 400050"/>
              <a:gd name="connsiteX319" fmla="*/ 180975 w 371475"/>
              <a:gd name="connsiteY319" fmla="*/ 90487 h 400050"/>
              <a:gd name="connsiteX320" fmla="*/ 184150 w 371475"/>
              <a:gd name="connsiteY320" fmla="*/ 87312 h 400050"/>
              <a:gd name="connsiteX321" fmla="*/ 184150 w 371475"/>
              <a:gd name="connsiteY321" fmla="*/ 85725 h 400050"/>
              <a:gd name="connsiteX322" fmla="*/ 184150 w 371475"/>
              <a:gd name="connsiteY322" fmla="*/ 82550 h 400050"/>
              <a:gd name="connsiteX323" fmla="*/ 184150 w 371475"/>
              <a:gd name="connsiteY323" fmla="*/ 80962 h 400050"/>
              <a:gd name="connsiteX324" fmla="*/ 185738 w 371475"/>
              <a:gd name="connsiteY324" fmla="*/ 77787 h 400050"/>
              <a:gd name="connsiteX325" fmla="*/ 185738 w 371475"/>
              <a:gd name="connsiteY325" fmla="*/ 76200 h 400050"/>
              <a:gd name="connsiteX326" fmla="*/ 190500 w 371475"/>
              <a:gd name="connsiteY326" fmla="*/ 76200 h 400050"/>
              <a:gd name="connsiteX327" fmla="*/ 192088 w 371475"/>
              <a:gd name="connsiteY327" fmla="*/ 77787 h 400050"/>
              <a:gd name="connsiteX328" fmla="*/ 196850 w 371475"/>
              <a:gd name="connsiteY328" fmla="*/ 77787 h 400050"/>
              <a:gd name="connsiteX329" fmla="*/ 201613 w 371475"/>
              <a:gd name="connsiteY329" fmla="*/ 80962 h 400050"/>
              <a:gd name="connsiteX330" fmla="*/ 203200 w 371475"/>
              <a:gd name="connsiteY330" fmla="*/ 80962 h 400050"/>
              <a:gd name="connsiteX331" fmla="*/ 206375 w 371475"/>
              <a:gd name="connsiteY331" fmla="*/ 80962 h 400050"/>
              <a:gd name="connsiteX332" fmla="*/ 207963 w 371475"/>
              <a:gd name="connsiteY332" fmla="*/ 80962 h 400050"/>
              <a:gd name="connsiteX333" fmla="*/ 211138 w 371475"/>
              <a:gd name="connsiteY333" fmla="*/ 80962 h 400050"/>
              <a:gd name="connsiteX334" fmla="*/ 211138 w 371475"/>
              <a:gd name="connsiteY334" fmla="*/ 77787 h 400050"/>
              <a:gd name="connsiteX335" fmla="*/ 212725 w 371475"/>
              <a:gd name="connsiteY335" fmla="*/ 77787 h 400050"/>
              <a:gd name="connsiteX336" fmla="*/ 212725 w 371475"/>
              <a:gd name="connsiteY336" fmla="*/ 82550 h 400050"/>
              <a:gd name="connsiteX337" fmla="*/ 215900 w 371475"/>
              <a:gd name="connsiteY337" fmla="*/ 82550 h 400050"/>
              <a:gd name="connsiteX338" fmla="*/ 217488 w 371475"/>
              <a:gd name="connsiteY338" fmla="*/ 85725 h 400050"/>
              <a:gd name="connsiteX339" fmla="*/ 219075 w 371475"/>
              <a:gd name="connsiteY339" fmla="*/ 85725 h 400050"/>
              <a:gd name="connsiteX340" fmla="*/ 222250 w 371475"/>
              <a:gd name="connsiteY340" fmla="*/ 87312 h 400050"/>
              <a:gd name="connsiteX341" fmla="*/ 223838 w 371475"/>
              <a:gd name="connsiteY341" fmla="*/ 90487 h 400050"/>
              <a:gd name="connsiteX342" fmla="*/ 227013 w 371475"/>
              <a:gd name="connsiteY342" fmla="*/ 92075 h 400050"/>
              <a:gd name="connsiteX343" fmla="*/ 228600 w 371475"/>
              <a:gd name="connsiteY343" fmla="*/ 92075 h 400050"/>
              <a:gd name="connsiteX344" fmla="*/ 231775 w 371475"/>
              <a:gd name="connsiteY344" fmla="*/ 93662 h 400050"/>
              <a:gd name="connsiteX345" fmla="*/ 234950 w 371475"/>
              <a:gd name="connsiteY345" fmla="*/ 96837 h 400050"/>
              <a:gd name="connsiteX346" fmla="*/ 238125 w 371475"/>
              <a:gd name="connsiteY346" fmla="*/ 96837 h 400050"/>
              <a:gd name="connsiteX347" fmla="*/ 238125 w 371475"/>
              <a:gd name="connsiteY347" fmla="*/ 98425 h 400050"/>
              <a:gd name="connsiteX348" fmla="*/ 242888 w 371475"/>
              <a:gd name="connsiteY348" fmla="*/ 101600 h 400050"/>
              <a:gd name="connsiteX349" fmla="*/ 244475 w 371475"/>
              <a:gd name="connsiteY349" fmla="*/ 101600 h 400050"/>
              <a:gd name="connsiteX350" fmla="*/ 247650 w 371475"/>
              <a:gd name="connsiteY350" fmla="*/ 101600 h 400050"/>
              <a:gd name="connsiteX351" fmla="*/ 249238 w 371475"/>
              <a:gd name="connsiteY351" fmla="*/ 101600 h 400050"/>
              <a:gd name="connsiteX352" fmla="*/ 249238 w 371475"/>
              <a:gd name="connsiteY352" fmla="*/ 103187 h 400050"/>
              <a:gd name="connsiteX353" fmla="*/ 250825 w 371475"/>
              <a:gd name="connsiteY353" fmla="*/ 103187 h 400050"/>
              <a:gd name="connsiteX354" fmla="*/ 250825 w 371475"/>
              <a:gd name="connsiteY354" fmla="*/ 106362 h 400050"/>
              <a:gd name="connsiteX355" fmla="*/ 254000 w 371475"/>
              <a:gd name="connsiteY355" fmla="*/ 106362 h 400050"/>
              <a:gd name="connsiteX356" fmla="*/ 254000 w 371475"/>
              <a:gd name="connsiteY356" fmla="*/ 107950 h 400050"/>
              <a:gd name="connsiteX357" fmla="*/ 255588 w 371475"/>
              <a:gd name="connsiteY357" fmla="*/ 107950 h 400050"/>
              <a:gd name="connsiteX358" fmla="*/ 260350 w 371475"/>
              <a:gd name="connsiteY358" fmla="*/ 107950 h 400050"/>
              <a:gd name="connsiteX359" fmla="*/ 263525 w 371475"/>
              <a:gd name="connsiteY359" fmla="*/ 107950 h 400050"/>
              <a:gd name="connsiteX360" fmla="*/ 265113 w 371475"/>
              <a:gd name="connsiteY360" fmla="*/ 107950 h 400050"/>
              <a:gd name="connsiteX361" fmla="*/ 266700 w 371475"/>
              <a:gd name="connsiteY361" fmla="*/ 109537 h 400050"/>
              <a:gd name="connsiteX362" fmla="*/ 271463 w 371475"/>
              <a:gd name="connsiteY362" fmla="*/ 114300 h 400050"/>
              <a:gd name="connsiteX363" fmla="*/ 274638 w 371475"/>
              <a:gd name="connsiteY363" fmla="*/ 117475 h 400050"/>
              <a:gd name="connsiteX364" fmla="*/ 274638 w 371475"/>
              <a:gd name="connsiteY364" fmla="*/ 119062 h 400050"/>
              <a:gd name="connsiteX365" fmla="*/ 276225 w 371475"/>
              <a:gd name="connsiteY365" fmla="*/ 122237 h 400050"/>
              <a:gd name="connsiteX366" fmla="*/ 279400 w 371475"/>
              <a:gd name="connsiteY366" fmla="*/ 123825 h 400050"/>
              <a:gd name="connsiteX367" fmla="*/ 280988 w 371475"/>
              <a:gd name="connsiteY367" fmla="*/ 125412 h 400050"/>
              <a:gd name="connsiteX368" fmla="*/ 282575 w 371475"/>
              <a:gd name="connsiteY368" fmla="*/ 125412 h 400050"/>
              <a:gd name="connsiteX369" fmla="*/ 285750 w 371475"/>
              <a:gd name="connsiteY369" fmla="*/ 125412 h 400050"/>
              <a:gd name="connsiteX370" fmla="*/ 285750 w 371475"/>
              <a:gd name="connsiteY370" fmla="*/ 128587 h 400050"/>
              <a:gd name="connsiteX371" fmla="*/ 287338 w 371475"/>
              <a:gd name="connsiteY371" fmla="*/ 128587 h 400050"/>
              <a:gd name="connsiteX372" fmla="*/ 290513 w 371475"/>
              <a:gd name="connsiteY372" fmla="*/ 128587 h 400050"/>
              <a:gd name="connsiteX373" fmla="*/ 290513 w 371475"/>
              <a:gd name="connsiteY373" fmla="*/ 130175 h 400050"/>
              <a:gd name="connsiteX374" fmla="*/ 292100 w 371475"/>
              <a:gd name="connsiteY374" fmla="*/ 130175 h 400050"/>
              <a:gd name="connsiteX375" fmla="*/ 292100 w 371475"/>
              <a:gd name="connsiteY375" fmla="*/ 133350 h 400050"/>
              <a:gd name="connsiteX376" fmla="*/ 293688 w 371475"/>
              <a:gd name="connsiteY376" fmla="*/ 134937 h 400050"/>
              <a:gd name="connsiteX377" fmla="*/ 296863 w 371475"/>
              <a:gd name="connsiteY377" fmla="*/ 136525 h 400050"/>
              <a:gd name="connsiteX378" fmla="*/ 296863 w 371475"/>
              <a:gd name="connsiteY378" fmla="*/ 139700 h 400050"/>
              <a:gd name="connsiteX379" fmla="*/ 298450 w 371475"/>
              <a:gd name="connsiteY379" fmla="*/ 139700 h 400050"/>
              <a:gd name="connsiteX380" fmla="*/ 296863 w 371475"/>
              <a:gd name="connsiteY380" fmla="*/ 141287 h 400050"/>
              <a:gd name="connsiteX381" fmla="*/ 298450 w 371475"/>
              <a:gd name="connsiteY381" fmla="*/ 144462 h 400050"/>
              <a:gd name="connsiteX382" fmla="*/ 298450 w 371475"/>
              <a:gd name="connsiteY382" fmla="*/ 146050 h 400050"/>
              <a:gd name="connsiteX383" fmla="*/ 301625 w 371475"/>
              <a:gd name="connsiteY383" fmla="*/ 149225 h 400050"/>
              <a:gd name="connsiteX384" fmla="*/ 301625 w 371475"/>
              <a:gd name="connsiteY384" fmla="*/ 150812 h 400050"/>
              <a:gd name="connsiteX385" fmla="*/ 303213 w 371475"/>
              <a:gd name="connsiteY385" fmla="*/ 155575 h 400050"/>
              <a:gd name="connsiteX386" fmla="*/ 303213 w 371475"/>
              <a:gd name="connsiteY386" fmla="*/ 160337 h 400050"/>
              <a:gd name="connsiteX387" fmla="*/ 306388 w 371475"/>
              <a:gd name="connsiteY387" fmla="*/ 161925 h 400050"/>
              <a:gd name="connsiteX388" fmla="*/ 306388 w 371475"/>
              <a:gd name="connsiteY388" fmla="*/ 165100 h 400050"/>
              <a:gd name="connsiteX389" fmla="*/ 306388 w 371475"/>
              <a:gd name="connsiteY389" fmla="*/ 166687 h 400050"/>
              <a:gd name="connsiteX390" fmla="*/ 306388 w 371475"/>
              <a:gd name="connsiteY390" fmla="*/ 168275 h 400050"/>
              <a:gd name="connsiteX391" fmla="*/ 306388 w 371475"/>
              <a:gd name="connsiteY391" fmla="*/ 171450 h 400050"/>
              <a:gd name="connsiteX392" fmla="*/ 303213 w 371475"/>
              <a:gd name="connsiteY392" fmla="*/ 171450 h 400050"/>
              <a:gd name="connsiteX393" fmla="*/ 303213 w 371475"/>
              <a:gd name="connsiteY393" fmla="*/ 173037 h 400050"/>
              <a:gd name="connsiteX394" fmla="*/ 303213 w 371475"/>
              <a:gd name="connsiteY394" fmla="*/ 176212 h 400050"/>
              <a:gd name="connsiteX395" fmla="*/ 306388 w 371475"/>
              <a:gd name="connsiteY395" fmla="*/ 177800 h 400050"/>
              <a:gd name="connsiteX396" fmla="*/ 307975 w 371475"/>
              <a:gd name="connsiteY396" fmla="*/ 177800 h 400050"/>
              <a:gd name="connsiteX397" fmla="*/ 309563 w 371475"/>
              <a:gd name="connsiteY397" fmla="*/ 176212 h 400050"/>
              <a:gd name="connsiteX398" fmla="*/ 312738 w 371475"/>
              <a:gd name="connsiteY398" fmla="*/ 176212 h 400050"/>
              <a:gd name="connsiteX399" fmla="*/ 314325 w 371475"/>
              <a:gd name="connsiteY399" fmla="*/ 176212 h 400050"/>
              <a:gd name="connsiteX400" fmla="*/ 312738 w 371475"/>
              <a:gd name="connsiteY400" fmla="*/ 177800 h 400050"/>
              <a:gd name="connsiteX401" fmla="*/ 309563 w 371475"/>
              <a:gd name="connsiteY401" fmla="*/ 177800 h 400050"/>
              <a:gd name="connsiteX402" fmla="*/ 307975 w 371475"/>
              <a:gd name="connsiteY402" fmla="*/ 180975 h 400050"/>
              <a:gd name="connsiteX403" fmla="*/ 307975 w 371475"/>
              <a:gd name="connsiteY403" fmla="*/ 182563 h 400050"/>
              <a:gd name="connsiteX404" fmla="*/ 309563 w 371475"/>
              <a:gd name="connsiteY404" fmla="*/ 182563 h 400050"/>
              <a:gd name="connsiteX405" fmla="*/ 309563 w 371475"/>
              <a:gd name="connsiteY405" fmla="*/ 184150 h 400050"/>
              <a:gd name="connsiteX406" fmla="*/ 312738 w 371475"/>
              <a:gd name="connsiteY406" fmla="*/ 184150 h 400050"/>
              <a:gd name="connsiteX407" fmla="*/ 314325 w 371475"/>
              <a:gd name="connsiteY407" fmla="*/ 188913 h 400050"/>
              <a:gd name="connsiteX408" fmla="*/ 314325 w 371475"/>
              <a:gd name="connsiteY408" fmla="*/ 192088 h 400050"/>
              <a:gd name="connsiteX409" fmla="*/ 317500 w 371475"/>
              <a:gd name="connsiteY409" fmla="*/ 193675 h 400050"/>
              <a:gd name="connsiteX410" fmla="*/ 322263 w 371475"/>
              <a:gd name="connsiteY410" fmla="*/ 193675 h 400050"/>
              <a:gd name="connsiteX411" fmla="*/ 323850 w 371475"/>
              <a:gd name="connsiteY411" fmla="*/ 196850 h 400050"/>
              <a:gd name="connsiteX412" fmla="*/ 325438 w 371475"/>
              <a:gd name="connsiteY412" fmla="*/ 196850 h 400050"/>
              <a:gd name="connsiteX413" fmla="*/ 325438 w 371475"/>
              <a:gd name="connsiteY413" fmla="*/ 198438 h 400050"/>
              <a:gd name="connsiteX414" fmla="*/ 328613 w 371475"/>
              <a:gd name="connsiteY414" fmla="*/ 198438 h 400050"/>
              <a:gd name="connsiteX415" fmla="*/ 330200 w 371475"/>
              <a:gd name="connsiteY415" fmla="*/ 198438 h 400050"/>
              <a:gd name="connsiteX416" fmla="*/ 333375 w 371475"/>
              <a:gd name="connsiteY416" fmla="*/ 200025 h 400050"/>
              <a:gd name="connsiteX417" fmla="*/ 338138 w 371475"/>
              <a:gd name="connsiteY417" fmla="*/ 203200 h 400050"/>
              <a:gd name="connsiteX418" fmla="*/ 339725 w 371475"/>
              <a:gd name="connsiteY418" fmla="*/ 204788 h 400050"/>
              <a:gd name="connsiteX419" fmla="*/ 341313 w 371475"/>
              <a:gd name="connsiteY419" fmla="*/ 207963 h 400050"/>
              <a:gd name="connsiteX420" fmla="*/ 344488 w 371475"/>
              <a:gd name="connsiteY420" fmla="*/ 207963 h 400050"/>
              <a:gd name="connsiteX421" fmla="*/ 346075 w 371475"/>
              <a:gd name="connsiteY421" fmla="*/ 209550 h 400050"/>
              <a:gd name="connsiteX422" fmla="*/ 349250 w 371475"/>
              <a:gd name="connsiteY422" fmla="*/ 211138 h 400050"/>
              <a:gd name="connsiteX423" fmla="*/ 350838 w 371475"/>
              <a:gd name="connsiteY423" fmla="*/ 214313 h 400050"/>
              <a:gd name="connsiteX424" fmla="*/ 354013 w 371475"/>
              <a:gd name="connsiteY424" fmla="*/ 214313 h 400050"/>
              <a:gd name="connsiteX425" fmla="*/ 355600 w 371475"/>
              <a:gd name="connsiteY425" fmla="*/ 214313 h 400050"/>
              <a:gd name="connsiteX426" fmla="*/ 355600 w 371475"/>
              <a:gd name="connsiteY426" fmla="*/ 215900 h 400050"/>
              <a:gd name="connsiteX427" fmla="*/ 355600 w 371475"/>
              <a:gd name="connsiteY427" fmla="*/ 219075 h 400050"/>
              <a:gd name="connsiteX428" fmla="*/ 357188 w 371475"/>
              <a:gd name="connsiteY428" fmla="*/ 219075 h 400050"/>
              <a:gd name="connsiteX429" fmla="*/ 357188 w 371475"/>
              <a:gd name="connsiteY429" fmla="*/ 220663 h 400050"/>
              <a:gd name="connsiteX430" fmla="*/ 359569 w 371475"/>
              <a:gd name="connsiteY430" fmla="*/ 225425 h 400050"/>
              <a:gd name="connsiteX431" fmla="*/ 357188 w 371475"/>
              <a:gd name="connsiteY431" fmla="*/ 225425 h 400050"/>
              <a:gd name="connsiteX432" fmla="*/ 355600 w 371475"/>
              <a:gd name="connsiteY432" fmla="*/ 225425 h 400050"/>
              <a:gd name="connsiteX433" fmla="*/ 355600 w 371475"/>
              <a:gd name="connsiteY433" fmla="*/ 223838 h 400050"/>
              <a:gd name="connsiteX434" fmla="*/ 350838 w 371475"/>
              <a:gd name="connsiteY434" fmla="*/ 223838 h 400050"/>
              <a:gd name="connsiteX435" fmla="*/ 350838 w 371475"/>
              <a:gd name="connsiteY435" fmla="*/ 225425 h 400050"/>
              <a:gd name="connsiteX436" fmla="*/ 349250 w 371475"/>
              <a:gd name="connsiteY436" fmla="*/ 225425 h 400050"/>
              <a:gd name="connsiteX437" fmla="*/ 346075 w 371475"/>
              <a:gd name="connsiteY437" fmla="*/ 225425 h 400050"/>
              <a:gd name="connsiteX438" fmla="*/ 344488 w 371475"/>
              <a:gd name="connsiteY438" fmla="*/ 227013 h 400050"/>
              <a:gd name="connsiteX439" fmla="*/ 341313 w 371475"/>
              <a:gd name="connsiteY439" fmla="*/ 227013 h 400050"/>
              <a:gd name="connsiteX440" fmla="*/ 339725 w 371475"/>
              <a:gd name="connsiteY440" fmla="*/ 231775 h 400050"/>
              <a:gd name="connsiteX441" fmla="*/ 338138 w 371475"/>
              <a:gd name="connsiteY441" fmla="*/ 231775 h 400050"/>
              <a:gd name="connsiteX442" fmla="*/ 338138 w 371475"/>
              <a:gd name="connsiteY442" fmla="*/ 234950 h 400050"/>
              <a:gd name="connsiteX443" fmla="*/ 334963 w 371475"/>
              <a:gd name="connsiteY443" fmla="*/ 236538 h 400050"/>
              <a:gd name="connsiteX444" fmla="*/ 334963 w 371475"/>
              <a:gd name="connsiteY444" fmla="*/ 239713 h 400050"/>
              <a:gd name="connsiteX445" fmla="*/ 333375 w 371475"/>
              <a:gd name="connsiteY445" fmla="*/ 241300 h 400050"/>
              <a:gd name="connsiteX446" fmla="*/ 330200 w 371475"/>
              <a:gd name="connsiteY446" fmla="*/ 242888 h 400050"/>
              <a:gd name="connsiteX447" fmla="*/ 330200 w 371475"/>
              <a:gd name="connsiteY447" fmla="*/ 246063 h 400050"/>
              <a:gd name="connsiteX448" fmla="*/ 328613 w 371475"/>
              <a:gd name="connsiteY448" fmla="*/ 247650 h 400050"/>
              <a:gd name="connsiteX449" fmla="*/ 328613 w 371475"/>
              <a:gd name="connsiteY449" fmla="*/ 252413 h 400050"/>
              <a:gd name="connsiteX450" fmla="*/ 328613 w 371475"/>
              <a:gd name="connsiteY450" fmla="*/ 255588 h 400050"/>
              <a:gd name="connsiteX451" fmla="*/ 325438 w 371475"/>
              <a:gd name="connsiteY451" fmla="*/ 257175 h 400050"/>
              <a:gd name="connsiteX452" fmla="*/ 323850 w 371475"/>
              <a:gd name="connsiteY452" fmla="*/ 261938 h 400050"/>
              <a:gd name="connsiteX453" fmla="*/ 323850 w 371475"/>
              <a:gd name="connsiteY453" fmla="*/ 266700 h 400050"/>
              <a:gd name="connsiteX454" fmla="*/ 322263 w 371475"/>
              <a:gd name="connsiteY454" fmla="*/ 268288 h 400050"/>
              <a:gd name="connsiteX455" fmla="*/ 319088 w 371475"/>
              <a:gd name="connsiteY455" fmla="*/ 268288 h 400050"/>
              <a:gd name="connsiteX456" fmla="*/ 319088 w 371475"/>
              <a:gd name="connsiteY456" fmla="*/ 271463 h 400050"/>
              <a:gd name="connsiteX457" fmla="*/ 317500 w 371475"/>
              <a:gd name="connsiteY457" fmla="*/ 273050 h 400050"/>
              <a:gd name="connsiteX458" fmla="*/ 317500 w 371475"/>
              <a:gd name="connsiteY458" fmla="*/ 274638 h 400050"/>
              <a:gd name="connsiteX459" fmla="*/ 314325 w 371475"/>
              <a:gd name="connsiteY459" fmla="*/ 274638 h 400050"/>
              <a:gd name="connsiteX460" fmla="*/ 314325 w 371475"/>
              <a:gd name="connsiteY460" fmla="*/ 277813 h 400050"/>
              <a:gd name="connsiteX461" fmla="*/ 312738 w 371475"/>
              <a:gd name="connsiteY461" fmla="*/ 277813 h 400050"/>
              <a:gd name="connsiteX462" fmla="*/ 309563 w 371475"/>
              <a:gd name="connsiteY462" fmla="*/ 277813 h 400050"/>
              <a:gd name="connsiteX463" fmla="*/ 307975 w 371475"/>
              <a:gd name="connsiteY463" fmla="*/ 277813 h 400050"/>
              <a:gd name="connsiteX464" fmla="*/ 301625 w 371475"/>
              <a:gd name="connsiteY464" fmla="*/ 279400 h 400050"/>
              <a:gd name="connsiteX465" fmla="*/ 298450 w 371475"/>
              <a:gd name="connsiteY465" fmla="*/ 282575 h 400050"/>
              <a:gd name="connsiteX466" fmla="*/ 296863 w 371475"/>
              <a:gd name="connsiteY466" fmla="*/ 282575 h 400050"/>
              <a:gd name="connsiteX467" fmla="*/ 293688 w 371475"/>
              <a:gd name="connsiteY467" fmla="*/ 282575 h 400050"/>
              <a:gd name="connsiteX468" fmla="*/ 292100 w 371475"/>
              <a:gd name="connsiteY468" fmla="*/ 279400 h 400050"/>
              <a:gd name="connsiteX469" fmla="*/ 290513 w 371475"/>
              <a:gd name="connsiteY469" fmla="*/ 279400 h 400050"/>
              <a:gd name="connsiteX470" fmla="*/ 287338 w 371475"/>
              <a:gd name="connsiteY470" fmla="*/ 277813 h 400050"/>
              <a:gd name="connsiteX471" fmla="*/ 287338 w 371475"/>
              <a:gd name="connsiteY471" fmla="*/ 274638 h 400050"/>
              <a:gd name="connsiteX472" fmla="*/ 285750 w 371475"/>
              <a:gd name="connsiteY472" fmla="*/ 273050 h 400050"/>
              <a:gd name="connsiteX473" fmla="*/ 282575 w 371475"/>
              <a:gd name="connsiteY473" fmla="*/ 273050 h 400050"/>
              <a:gd name="connsiteX474" fmla="*/ 280988 w 371475"/>
              <a:gd name="connsiteY474" fmla="*/ 273050 h 400050"/>
              <a:gd name="connsiteX475" fmla="*/ 279400 w 371475"/>
              <a:gd name="connsiteY475" fmla="*/ 274638 h 400050"/>
              <a:gd name="connsiteX476" fmla="*/ 276225 w 371475"/>
              <a:gd name="connsiteY476" fmla="*/ 277813 h 400050"/>
              <a:gd name="connsiteX477" fmla="*/ 276225 w 371475"/>
              <a:gd name="connsiteY477" fmla="*/ 282575 h 400050"/>
              <a:gd name="connsiteX478" fmla="*/ 274638 w 371475"/>
              <a:gd name="connsiteY478" fmla="*/ 284163 h 400050"/>
              <a:gd name="connsiteX479" fmla="*/ 276225 w 371475"/>
              <a:gd name="connsiteY479" fmla="*/ 284163 h 400050"/>
              <a:gd name="connsiteX480" fmla="*/ 274638 w 371475"/>
              <a:gd name="connsiteY480" fmla="*/ 285750 h 400050"/>
              <a:gd name="connsiteX481" fmla="*/ 271463 w 371475"/>
              <a:gd name="connsiteY481" fmla="*/ 288925 h 400050"/>
              <a:gd name="connsiteX482" fmla="*/ 271463 w 371475"/>
              <a:gd name="connsiteY482" fmla="*/ 290513 h 400050"/>
              <a:gd name="connsiteX483" fmla="*/ 271463 w 371475"/>
              <a:gd name="connsiteY483" fmla="*/ 293688 h 400050"/>
              <a:gd name="connsiteX484" fmla="*/ 271463 w 371475"/>
              <a:gd name="connsiteY484" fmla="*/ 295275 h 400050"/>
              <a:gd name="connsiteX485" fmla="*/ 271463 w 371475"/>
              <a:gd name="connsiteY485" fmla="*/ 298450 h 400050"/>
              <a:gd name="connsiteX486" fmla="*/ 271463 w 371475"/>
              <a:gd name="connsiteY486" fmla="*/ 300038 h 400050"/>
              <a:gd name="connsiteX487" fmla="*/ 271463 w 371475"/>
              <a:gd name="connsiteY487" fmla="*/ 301625 h 400050"/>
              <a:gd name="connsiteX488" fmla="*/ 271463 w 371475"/>
              <a:gd name="connsiteY488" fmla="*/ 304800 h 400050"/>
              <a:gd name="connsiteX489" fmla="*/ 271463 w 371475"/>
              <a:gd name="connsiteY489" fmla="*/ 306388 h 400050"/>
              <a:gd name="connsiteX490" fmla="*/ 269875 w 371475"/>
              <a:gd name="connsiteY490" fmla="*/ 309563 h 400050"/>
              <a:gd name="connsiteX491" fmla="*/ 269875 w 371475"/>
              <a:gd name="connsiteY491" fmla="*/ 311150 h 400050"/>
              <a:gd name="connsiteX492" fmla="*/ 271463 w 371475"/>
              <a:gd name="connsiteY492" fmla="*/ 311150 h 400050"/>
              <a:gd name="connsiteX493" fmla="*/ 271463 w 371475"/>
              <a:gd name="connsiteY493" fmla="*/ 314325 h 400050"/>
              <a:gd name="connsiteX494" fmla="*/ 269875 w 371475"/>
              <a:gd name="connsiteY494" fmla="*/ 315913 h 400050"/>
              <a:gd name="connsiteX495" fmla="*/ 269875 w 371475"/>
              <a:gd name="connsiteY495" fmla="*/ 320675 h 400050"/>
              <a:gd name="connsiteX496" fmla="*/ 266700 w 371475"/>
              <a:gd name="connsiteY496" fmla="*/ 322263 h 400050"/>
              <a:gd name="connsiteX497" fmla="*/ 266700 w 371475"/>
              <a:gd name="connsiteY497" fmla="*/ 325438 h 400050"/>
              <a:gd name="connsiteX498" fmla="*/ 269875 w 371475"/>
              <a:gd name="connsiteY498" fmla="*/ 325438 h 400050"/>
              <a:gd name="connsiteX499" fmla="*/ 269875 w 371475"/>
              <a:gd name="connsiteY499" fmla="*/ 322263 h 400050"/>
              <a:gd name="connsiteX500" fmla="*/ 271463 w 371475"/>
              <a:gd name="connsiteY500" fmla="*/ 320675 h 400050"/>
              <a:gd name="connsiteX501" fmla="*/ 274638 w 371475"/>
              <a:gd name="connsiteY501" fmla="*/ 320675 h 400050"/>
              <a:gd name="connsiteX502" fmla="*/ 274638 w 371475"/>
              <a:gd name="connsiteY502" fmla="*/ 322263 h 400050"/>
              <a:gd name="connsiteX503" fmla="*/ 276225 w 371475"/>
              <a:gd name="connsiteY503" fmla="*/ 322263 h 400050"/>
              <a:gd name="connsiteX504" fmla="*/ 276225 w 371475"/>
              <a:gd name="connsiteY504" fmla="*/ 325438 h 400050"/>
              <a:gd name="connsiteX505" fmla="*/ 279400 w 371475"/>
              <a:gd name="connsiteY505" fmla="*/ 327025 h 400050"/>
              <a:gd name="connsiteX506" fmla="*/ 276225 w 371475"/>
              <a:gd name="connsiteY506" fmla="*/ 327025 h 400050"/>
              <a:gd name="connsiteX507" fmla="*/ 276225 w 371475"/>
              <a:gd name="connsiteY507" fmla="*/ 330200 h 400050"/>
              <a:gd name="connsiteX508" fmla="*/ 276225 w 371475"/>
              <a:gd name="connsiteY508" fmla="*/ 331788 h 400050"/>
              <a:gd name="connsiteX509" fmla="*/ 274638 w 371475"/>
              <a:gd name="connsiteY509" fmla="*/ 331788 h 400050"/>
              <a:gd name="connsiteX510" fmla="*/ 271463 w 371475"/>
              <a:gd name="connsiteY510" fmla="*/ 330200 h 400050"/>
              <a:gd name="connsiteX511" fmla="*/ 269875 w 371475"/>
              <a:gd name="connsiteY511" fmla="*/ 330200 h 400050"/>
              <a:gd name="connsiteX512" fmla="*/ 269875 w 371475"/>
              <a:gd name="connsiteY512" fmla="*/ 327025 h 400050"/>
              <a:gd name="connsiteX513" fmla="*/ 266700 w 371475"/>
              <a:gd name="connsiteY513" fmla="*/ 327025 h 400050"/>
              <a:gd name="connsiteX514" fmla="*/ 265113 w 371475"/>
              <a:gd name="connsiteY514" fmla="*/ 330200 h 400050"/>
              <a:gd name="connsiteX515" fmla="*/ 265113 w 371475"/>
              <a:gd name="connsiteY515" fmla="*/ 331788 h 400050"/>
              <a:gd name="connsiteX516" fmla="*/ 265113 w 371475"/>
              <a:gd name="connsiteY516" fmla="*/ 333375 h 400050"/>
              <a:gd name="connsiteX517" fmla="*/ 263525 w 371475"/>
              <a:gd name="connsiteY517" fmla="*/ 336550 h 400050"/>
              <a:gd name="connsiteX518" fmla="*/ 263525 w 371475"/>
              <a:gd name="connsiteY518" fmla="*/ 338138 h 400050"/>
              <a:gd name="connsiteX519" fmla="*/ 265113 w 371475"/>
              <a:gd name="connsiteY519" fmla="*/ 341313 h 400050"/>
              <a:gd name="connsiteX520" fmla="*/ 265113 w 371475"/>
              <a:gd name="connsiteY520" fmla="*/ 342900 h 400050"/>
              <a:gd name="connsiteX521" fmla="*/ 266700 w 371475"/>
              <a:gd name="connsiteY521" fmla="*/ 346075 h 400050"/>
              <a:gd name="connsiteX522" fmla="*/ 269875 w 371475"/>
              <a:gd name="connsiteY522" fmla="*/ 347663 h 400050"/>
              <a:gd name="connsiteX523" fmla="*/ 269875 w 371475"/>
              <a:gd name="connsiteY523" fmla="*/ 349250 h 400050"/>
              <a:gd name="connsiteX524" fmla="*/ 271463 w 371475"/>
              <a:gd name="connsiteY524" fmla="*/ 352425 h 400050"/>
              <a:gd name="connsiteX525" fmla="*/ 271463 w 371475"/>
              <a:gd name="connsiteY525" fmla="*/ 354013 h 400050"/>
              <a:gd name="connsiteX526" fmla="*/ 271463 w 371475"/>
              <a:gd name="connsiteY526" fmla="*/ 357188 h 400050"/>
              <a:gd name="connsiteX527" fmla="*/ 269875 w 371475"/>
              <a:gd name="connsiteY527" fmla="*/ 352425 h 400050"/>
              <a:gd name="connsiteX528" fmla="*/ 266700 w 371475"/>
              <a:gd name="connsiteY528" fmla="*/ 349250 h 400050"/>
              <a:gd name="connsiteX529" fmla="*/ 265113 w 371475"/>
              <a:gd name="connsiteY529" fmla="*/ 349250 h 400050"/>
              <a:gd name="connsiteX530" fmla="*/ 265113 w 371475"/>
              <a:gd name="connsiteY530" fmla="*/ 347663 h 400050"/>
              <a:gd name="connsiteX531" fmla="*/ 263525 w 371475"/>
              <a:gd name="connsiteY531" fmla="*/ 346075 h 400050"/>
              <a:gd name="connsiteX532" fmla="*/ 260350 w 371475"/>
              <a:gd name="connsiteY532" fmla="*/ 342900 h 400050"/>
              <a:gd name="connsiteX533" fmla="*/ 260350 w 371475"/>
              <a:gd name="connsiteY533" fmla="*/ 346075 h 400050"/>
              <a:gd name="connsiteX534" fmla="*/ 263525 w 371475"/>
              <a:gd name="connsiteY534" fmla="*/ 347663 h 400050"/>
              <a:gd name="connsiteX535" fmla="*/ 260350 w 371475"/>
              <a:gd name="connsiteY535" fmla="*/ 347663 h 400050"/>
              <a:gd name="connsiteX536" fmla="*/ 258763 w 371475"/>
              <a:gd name="connsiteY536" fmla="*/ 346075 h 400050"/>
              <a:gd name="connsiteX537" fmla="*/ 255588 w 371475"/>
              <a:gd name="connsiteY537" fmla="*/ 346075 h 400050"/>
              <a:gd name="connsiteX538" fmla="*/ 254000 w 371475"/>
              <a:gd name="connsiteY538" fmla="*/ 346075 h 400050"/>
              <a:gd name="connsiteX539" fmla="*/ 254000 w 371475"/>
              <a:gd name="connsiteY539" fmla="*/ 347663 h 400050"/>
              <a:gd name="connsiteX540" fmla="*/ 250825 w 371475"/>
              <a:gd name="connsiteY540" fmla="*/ 347663 h 400050"/>
              <a:gd name="connsiteX541" fmla="*/ 249238 w 371475"/>
              <a:gd name="connsiteY541" fmla="*/ 349250 h 400050"/>
              <a:gd name="connsiteX542" fmla="*/ 250825 w 371475"/>
              <a:gd name="connsiteY542" fmla="*/ 354013 h 400050"/>
              <a:gd name="connsiteX543" fmla="*/ 247650 w 371475"/>
              <a:gd name="connsiteY543" fmla="*/ 349250 h 400050"/>
              <a:gd name="connsiteX544" fmla="*/ 244475 w 371475"/>
              <a:gd name="connsiteY544" fmla="*/ 352425 h 400050"/>
              <a:gd name="connsiteX545" fmla="*/ 239713 w 371475"/>
              <a:gd name="connsiteY545" fmla="*/ 354013 h 400050"/>
              <a:gd name="connsiteX546" fmla="*/ 238125 w 371475"/>
              <a:gd name="connsiteY546" fmla="*/ 357188 h 400050"/>
              <a:gd name="connsiteX547" fmla="*/ 234950 w 371475"/>
              <a:gd name="connsiteY547" fmla="*/ 357188 h 400050"/>
              <a:gd name="connsiteX548" fmla="*/ 233363 w 371475"/>
              <a:gd name="connsiteY548" fmla="*/ 357188 h 400050"/>
              <a:gd name="connsiteX549" fmla="*/ 231775 w 371475"/>
              <a:gd name="connsiteY549" fmla="*/ 357188 h 400050"/>
              <a:gd name="connsiteX550" fmla="*/ 228600 w 371475"/>
              <a:gd name="connsiteY550" fmla="*/ 358775 h 400050"/>
              <a:gd name="connsiteX551" fmla="*/ 228600 w 371475"/>
              <a:gd name="connsiteY551" fmla="*/ 360363 h 400050"/>
              <a:gd name="connsiteX552" fmla="*/ 227013 w 371475"/>
              <a:gd name="connsiteY552" fmla="*/ 358775 h 400050"/>
              <a:gd name="connsiteX553" fmla="*/ 223838 w 371475"/>
              <a:gd name="connsiteY553" fmla="*/ 358775 h 400050"/>
              <a:gd name="connsiteX554" fmla="*/ 222250 w 371475"/>
              <a:gd name="connsiteY554" fmla="*/ 358775 h 400050"/>
              <a:gd name="connsiteX555" fmla="*/ 217488 w 371475"/>
              <a:gd name="connsiteY555" fmla="*/ 358775 h 400050"/>
              <a:gd name="connsiteX556" fmla="*/ 215900 w 371475"/>
              <a:gd name="connsiteY556" fmla="*/ 358775 h 400050"/>
              <a:gd name="connsiteX557" fmla="*/ 215900 w 371475"/>
              <a:gd name="connsiteY557" fmla="*/ 360363 h 400050"/>
              <a:gd name="connsiteX558" fmla="*/ 212725 w 371475"/>
              <a:gd name="connsiteY558" fmla="*/ 363538 h 400050"/>
              <a:gd name="connsiteX559" fmla="*/ 212725 w 371475"/>
              <a:gd name="connsiteY559" fmla="*/ 360363 h 400050"/>
              <a:gd name="connsiteX560" fmla="*/ 211138 w 371475"/>
              <a:gd name="connsiteY560" fmla="*/ 360363 h 400050"/>
              <a:gd name="connsiteX561" fmla="*/ 207963 w 371475"/>
              <a:gd name="connsiteY561" fmla="*/ 360363 h 400050"/>
              <a:gd name="connsiteX562" fmla="*/ 206375 w 371475"/>
              <a:gd name="connsiteY562" fmla="*/ 360363 h 400050"/>
              <a:gd name="connsiteX563" fmla="*/ 203200 w 371475"/>
              <a:gd name="connsiteY563" fmla="*/ 360363 h 400050"/>
              <a:gd name="connsiteX564" fmla="*/ 201613 w 371475"/>
              <a:gd name="connsiteY564" fmla="*/ 360363 h 400050"/>
              <a:gd name="connsiteX565" fmla="*/ 200025 w 371475"/>
              <a:gd name="connsiteY565" fmla="*/ 360363 h 400050"/>
              <a:gd name="connsiteX566" fmla="*/ 196850 w 371475"/>
              <a:gd name="connsiteY566" fmla="*/ 358775 h 400050"/>
              <a:gd name="connsiteX567" fmla="*/ 195263 w 371475"/>
              <a:gd name="connsiteY567" fmla="*/ 357188 h 400050"/>
              <a:gd name="connsiteX568" fmla="*/ 190500 w 371475"/>
              <a:gd name="connsiteY568" fmla="*/ 357188 h 400050"/>
              <a:gd name="connsiteX569" fmla="*/ 190500 w 371475"/>
              <a:gd name="connsiteY569" fmla="*/ 352425 h 400050"/>
              <a:gd name="connsiteX570" fmla="*/ 190500 w 371475"/>
              <a:gd name="connsiteY570" fmla="*/ 349250 h 400050"/>
              <a:gd name="connsiteX571" fmla="*/ 188913 w 371475"/>
              <a:gd name="connsiteY571" fmla="*/ 349250 h 400050"/>
              <a:gd name="connsiteX572" fmla="*/ 185738 w 371475"/>
              <a:gd name="connsiteY572" fmla="*/ 346075 h 400050"/>
              <a:gd name="connsiteX573" fmla="*/ 184150 w 371475"/>
              <a:gd name="connsiteY573" fmla="*/ 342900 h 400050"/>
              <a:gd name="connsiteX574" fmla="*/ 180975 w 371475"/>
              <a:gd name="connsiteY574" fmla="*/ 341313 h 400050"/>
              <a:gd name="connsiteX575" fmla="*/ 179388 w 371475"/>
              <a:gd name="connsiteY575" fmla="*/ 341313 h 400050"/>
              <a:gd name="connsiteX576" fmla="*/ 176213 w 371475"/>
              <a:gd name="connsiteY576" fmla="*/ 338138 h 400050"/>
              <a:gd name="connsiteX577" fmla="*/ 174625 w 371475"/>
              <a:gd name="connsiteY577" fmla="*/ 338138 h 400050"/>
              <a:gd name="connsiteX578" fmla="*/ 174625 w 371475"/>
              <a:gd name="connsiteY578" fmla="*/ 341313 h 400050"/>
              <a:gd name="connsiteX579" fmla="*/ 173038 w 371475"/>
              <a:gd name="connsiteY579" fmla="*/ 342900 h 400050"/>
              <a:gd name="connsiteX580" fmla="*/ 169863 w 371475"/>
              <a:gd name="connsiteY580" fmla="*/ 342900 h 400050"/>
              <a:gd name="connsiteX581" fmla="*/ 169863 w 371475"/>
              <a:gd name="connsiteY581" fmla="*/ 346075 h 400050"/>
              <a:gd name="connsiteX582" fmla="*/ 168275 w 371475"/>
              <a:gd name="connsiteY582" fmla="*/ 347663 h 400050"/>
              <a:gd name="connsiteX583" fmla="*/ 168275 w 371475"/>
              <a:gd name="connsiteY583" fmla="*/ 352425 h 400050"/>
              <a:gd name="connsiteX584" fmla="*/ 168275 w 371475"/>
              <a:gd name="connsiteY584" fmla="*/ 354013 h 400050"/>
              <a:gd name="connsiteX585" fmla="*/ 168275 w 371475"/>
              <a:gd name="connsiteY585" fmla="*/ 358775 h 400050"/>
              <a:gd name="connsiteX586" fmla="*/ 168275 w 371475"/>
              <a:gd name="connsiteY586" fmla="*/ 365125 h 400050"/>
              <a:gd name="connsiteX587" fmla="*/ 168275 w 371475"/>
              <a:gd name="connsiteY587" fmla="*/ 368300 h 400050"/>
              <a:gd name="connsiteX588" fmla="*/ 165100 w 371475"/>
              <a:gd name="connsiteY588" fmla="*/ 369888 h 400050"/>
              <a:gd name="connsiteX589" fmla="*/ 165100 w 371475"/>
              <a:gd name="connsiteY589" fmla="*/ 365125 h 400050"/>
              <a:gd name="connsiteX590" fmla="*/ 165100 w 371475"/>
              <a:gd name="connsiteY590" fmla="*/ 363538 h 400050"/>
              <a:gd name="connsiteX591" fmla="*/ 165100 w 371475"/>
              <a:gd name="connsiteY591" fmla="*/ 360363 h 400050"/>
              <a:gd name="connsiteX592" fmla="*/ 165100 w 371475"/>
              <a:gd name="connsiteY592" fmla="*/ 357188 h 400050"/>
              <a:gd name="connsiteX593" fmla="*/ 165100 w 371475"/>
              <a:gd name="connsiteY593" fmla="*/ 354013 h 400050"/>
              <a:gd name="connsiteX594" fmla="*/ 165100 w 371475"/>
              <a:gd name="connsiteY594" fmla="*/ 349250 h 400050"/>
              <a:gd name="connsiteX595" fmla="*/ 165100 w 371475"/>
              <a:gd name="connsiteY595" fmla="*/ 347663 h 400050"/>
              <a:gd name="connsiteX596" fmla="*/ 163513 w 371475"/>
              <a:gd name="connsiteY596" fmla="*/ 346075 h 400050"/>
              <a:gd name="connsiteX597" fmla="*/ 160338 w 371475"/>
              <a:gd name="connsiteY597" fmla="*/ 346075 h 400050"/>
              <a:gd name="connsiteX598" fmla="*/ 158750 w 371475"/>
              <a:gd name="connsiteY598" fmla="*/ 347663 h 400050"/>
              <a:gd name="connsiteX599" fmla="*/ 157163 w 371475"/>
              <a:gd name="connsiteY599" fmla="*/ 347663 h 400050"/>
              <a:gd name="connsiteX600" fmla="*/ 152400 w 371475"/>
              <a:gd name="connsiteY600" fmla="*/ 347663 h 400050"/>
              <a:gd name="connsiteX601" fmla="*/ 149225 w 371475"/>
              <a:gd name="connsiteY601" fmla="*/ 347663 h 400050"/>
              <a:gd name="connsiteX602" fmla="*/ 144463 w 371475"/>
              <a:gd name="connsiteY602" fmla="*/ 349250 h 400050"/>
              <a:gd name="connsiteX603" fmla="*/ 144463 w 371475"/>
              <a:gd name="connsiteY603" fmla="*/ 352425 h 400050"/>
              <a:gd name="connsiteX604" fmla="*/ 142875 w 371475"/>
              <a:gd name="connsiteY604" fmla="*/ 352425 h 400050"/>
              <a:gd name="connsiteX605" fmla="*/ 141288 w 371475"/>
              <a:gd name="connsiteY605" fmla="*/ 349250 h 400050"/>
              <a:gd name="connsiteX606" fmla="*/ 136525 w 371475"/>
              <a:gd name="connsiteY606" fmla="*/ 347663 h 400050"/>
              <a:gd name="connsiteX607" fmla="*/ 133350 w 371475"/>
              <a:gd name="connsiteY607" fmla="*/ 347663 h 400050"/>
              <a:gd name="connsiteX608" fmla="*/ 131763 w 371475"/>
              <a:gd name="connsiteY608" fmla="*/ 347663 h 400050"/>
              <a:gd name="connsiteX609" fmla="*/ 128588 w 371475"/>
              <a:gd name="connsiteY609" fmla="*/ 347663 h 400050"/>
              <a:gd name="connsiteX610" fmla="*/ 122238 w 371475"/>
              <a:gd name="connsiteY610" fmla="*/ 346075 h 400050"/>
              <a:gd name="connsiteX611" fmla="*/ 120650 w 371475"/>
              <a:gd name="connsiteY611" fmla="*/ 346075 h 400050"/>
              <a:gd name="connsiteX612" fmla="*/ 117475 w 371475"/>
              <a:gd name="connsiteY612" fmla="*/ 342900 h 400050"/>
              <a:gd name="connsiteX613" fmla="*/ 115888 w 371475"/>
              <a:gd name="connsiteY613" fmla="*/ 341313 h 400050"/>
              <a:gd name="connsiteX614" fmla="*/ 115888 w 371475"/>
              <a:gd name="connsiteY614" fmla="*/ 338138 h 400050"/>
              <a:gd name="connsiteX615" fmla="*/ 114300 w 371475"/>
              <a:gd name="connsiteY615" fmla="*/ 338138 h 400050"/>
              <a:gd name="connsiteX616" fmla="*/ 111125 w 371475"/>
              <a:gd name="connsiteY616" fmla="*/ 338138 h 400050"/>
              <a:gd name="connsiteX617" fmla="*/ 109538 w 371475"/>
              <a:gd name="connsiteY617" fmla="*/ 336550 h 400050"/>
              <a:gd name="connsiteX618" fmla="*/ 106363 w 371475"/>
              <a:gd name="connsiteY618" fmla="*/ 336550 h 400050"/>
              <a:gd name="connsiteX619" fmla="*/ 104775 w 371475"/>
              <a:gd name="connsiteY619" fmla="*/ 336550 h 400050"/>
              <a:gd name="connsiteX620" fmla="*/ 101600 w 371475"/>
              <a:gd name="connsiteY620" fmla="*/ 333375 h 400050"/>
              <a:gd name="connsiteX621" fmla="*/ 101600 w 371475"/>
              <a:gd name="connsiteY621" fmla="*/ 336550 h 400050"/>
              <a:gd name="connsiteX622" fmla="*/ 100013 w 371475"/>
              <a:gd name="connsiteY622" fmla="*/ 336550 h 400050"/>
              <a:gd name="connsiteX623" fmla="*/ 100013 w 371475"/>
              <a:gd name="connsiteY623" fmla="*/ 333375 h 400050"/>
              <a:gd name="connsiteX624" fmla="*/ 98425 w 371475"/>
              <a:gd name="connsiteY624" fmla="*/ 331788 h 400050"/>
              <a:gd name="connsiteX625" fmla="*/ 95250 w 371475"/>
              <a:gd name="connsiteY625" fmla="*/ 330200 h 400050"/>
              <a:gd name="connsiteX626" fmla="*/ 93663 w 371475"/>
              <a:gd name="connsiteY626" fmla="*/ 330200 h 400050"/>
              <a:gd name="connsiteX627" fmla="*/ 93663 w 371475"/>
              <a:gd name="connsiteY627" fmla="*/ 331788 h 400050"/>
              <a:gd name="connsiteX628" fmla="*/ 90488 w 371475"/>
              <a:gd name="connsiteY628" fmla="*/ 331788 h 400050"/>
              <a:gd name="connsiteX629" fmla="*/ 90488 w 371475"/>
              <a:gd name="connsiteY629" fmla="*/ 333375 h 400050"/>
              <a:gd name="connsiteX630" fmla="*/ 88900 w 371475"/>
              <a:gd name="connsiteY630" fmla="*/ 336550 h 400050"/>
              <a:gd name="connsiteX631" fmla="*/ 85725 w 371475"/>
              <a:gd name="connsiteY631" fmla="*/ 338138 h 400050"/>
              <a:gd name="connsiteX632" fmla="*/ 84138 w 371475"/>
              <a:gd name="connsiteY632" fmla="*/ 342900 h 400050"/>
              <a:gd name="connsiteX633" fmla="*/ 82550 w 371475"/>
              <a:gd name="connsiteY633" fmla="*/ 344488 h 400050"/>
              <a:gd name="connsiteX634" fmla="*/ 82550 w 371475"/>
              <a:gd name="connsiteY634" fmla="*/ 342900 h 400050"/>
              <a:gd name="connsiteX635" fmla="*/ 82550 w 371475"/>
              <a:gd name="connsiteY635" fmla="*/ 341313 h 400050"/>
              <a:gd name="connsiteX636" fmla="*/ 84138 w 371475"/>
              <a:gd name="connsiteY636" fmla="*/ 338138 h 400050"/>
              <a:gd name="connsiteX637" fmla="*/ 84138 w 371475"/>
              <a:gd name="connsiteY637" fmla="*/ 336550 h 400050"/>
              <a:gd name="connsiteX638" fmla="*/ 85725 w 371475"/>
              <a:gd name="connsiteY638" fmla="*/ 333375 h 400050"/>
              <a:gd name="connsiteX639" fmla="*/ 88900 w 371475"/>
              <a:gd name="connsiteY639" fmla="*/ 333375 h 400050"/>
              <a:gd name="connsiteX640" fmla="*/ 90488 w 371475"/>
              <a:gd name="connsiteY640" fmla="*/ 330200 h 400050"/>
              <a:gd name="connsiteX641" fmla="*/ 90488 w 371475"/>
              <a:gd name="connsiteY641" fmla="*/ 327025 h 400050"/>
              <a:gd name="connsiteX642" fmla="*/ 93663 w 371475"/>
              <a:gd name="connsiteY642" fmla="*/ 325438 h 400050"/>
              <a:gd name="connsiteX643" fmla="*/ 93663 w 371475"/>
              <a:gd name="connsiteY643" fmla="*/ 322263 h 400050"/>
              <a:gd name="connsiteX644" fmla="*/ 95250 w 371475"/>
              <a:gd name="connsiteY644" fmla="*/ 322263 h 400050"/>
              <a:gd name="connsiteX645" fmla="*/ 95250 w 371475"/>
              <a:gd name="connsiteY645" fmla="*/ 320675 h 400050"/>
              <a:gd name="connsiteX646" fmla="*/ 95250 w 371475"/>
              <a:gd name="connsiteY646" fmla="*/ 317500 h 400050"/>
              <a:gd name="connsiteX647" fmla="*/ 95250 w 371475"/>
              <a:gd name="connsiteY647" fmla="*/ 315913 h 400050"/>
              <a:gd name="connsiteX648" fmla="*/ 93663 w 371475"/>
              <a:gd name="connsiteY648" fmla="*/ 315913 h 400050"/>
              <a:gd name="connsiteX649" fmla="*/ 90488 w 371475"/>
              <a:gd name="connsiteY649" fmla="*/ 317500 h 400050"/>
              <a:gd name="connsiteX650" fmla="*/ 90488 w 371475"/>
              <a:gd name="connsiteY650" fmla="*/ 320675 h 400050"/>
              <a:gd name="connsiteX651" fmla="*/ 88900 w 371475"/>
              <a:gd name="connsiteY651" fmla="*/ 322263 h 400050"/>
              <a:gd name="connsiteX652" fmla="*/ 85725 w 371475"/>
              <a:gd name="connsiteY652" fmla="*/ 322263 h 400050"/>
              <a:gd name="connsiteX653" fmla="*/ 84138 w 371475"/>
              <a:gd name="connsiteY653" fmla="*/ 320675 h 400050"/>
              <a:gd name="connsiteX654" fmla="*/ 79375 w 371475"/>
              <a:gd name="connsiteY654" fmla="*/ 325438 h 400050"/>
              <a:gd name="connsiteX655" fmla="*/ 77788 w 371475"/>
              <a:gd name="connsiteY655" fmla="*/ 330200 h 400050"/>
              <a:gd name="connsiteX656" fmla="*/ 69850 w 371475"/>
              <a:gd name="connsiteY656" fmla="*/ 336550 h 400050"/>
              <a:gd name="connsiteX657" fmla="*/ 68263 w 371475"/>
              <a:gd name="connsiteY657" fmla="*/ 341313 h 400050"/>
              <a:gd name="connsiteX658" fmla="*/ 63500 w 371475"/>
              <a:gd name="connsiteY658" fmla="*/ 346075 h 400050"/>
              <a:gd name="connsiteX659" fmla="*/ 58738 w 371475"/>
              <a:gd name="connsiteY659" fmla="*/ 349250 h 400050"/>
              <a:gd name="connsiteX660" fmla="*/ 57150 w 371475"/>
              <a:gd name="connsiteY660" fmla="*/ 352425 h 400050"/>
              <a:gd name="connsiteX661" fmla="*/ 53975 w 371475"/>
              <a:gd name="connsiteY661" fmla="*/ 354013 h 400050"/>
              <a:gd name="connsiteX662" fmla="*/ 53975 w 371475"/>
              <a:gd name="connsiteY662" fmla="*/ 352425 h 400050"/>
              <a:gd name="connsiteX663" fmla="*/ 57150 w 371475"/>
              <a:gd name="connsiteY663" fmla="*/ 349250 h 400050"/>
              <a:gd name="connsiteX664" fmla="*/ 57150 w 371475"/>
              <a:gd name="connsiteY664" fmla="*/ 347663 h 400050"/>
              <a:gd name="connsiteX665" fmla="*/ 58738 w 371475"/>
              <a:gd name="connsiteY665" fmla="*/ 346075 h 400050"/>
              <a:gd name="connsiteX666" fmla="*/ 61913 w 371475"/>
              <a:gd name="connsiteY666" fmla="*/ 342900 h 400050"/>
              <a:gd name="connsiteX667" fmla="*/ 66675 w 371475"/>
              <a:gd name="connsiteY667" fmla="*/ 338138 h 400050"/>
              <a:gd name="connsiteX668" fmla="*/ 69850 w 371475"/>
              <a:gd name="connsiteY668" fmla="*/ 333375 h 400050"/>
              <a:gd name="connsiteX669" fmla="*/ 73025 w 371475"/>
              <a:gd name="connsiteY669" fmla="*/ 331788 h 400050"/>
              <a:gd name="connsiteX670" fmla="*/ 74613 w 371475"/>
              <a:gd name="connsiteY670" fmla="*/ 330200 h 400050"/>
              <a:gd name="connsiteX671" fmla="*/ 74613 w 371475"/>
              <a:gd name="connsiteY671" fmla="*/ 327025 h 400050"/>
              <a:gd name="connsiteX672" fmla="*/ 73025 w 371475"/>
              <a:gd name="connsiteY672" fmla="*/ 327025 h 400050"/>
              <a:gd name="connsiteX673" fmla="*/ 74613 w 371475"/>
              <a:gd name="connsiteY673" fmla="*/ 325438 h 400050"/>
              <a:gd name="connsiteX674" fmla="*/ 77788 w 371475"/>
              <a:gd name="connsiteY674" fmla="*/ 322263 h 400050"/>
              <a:gd name="connsiteX675" fmla="*/ 77788 w 371475"/>
              <a:gd name="connsiteY675" fmla="*/ 320675 h 400050"/>
              <a:gd name="connsiteX676" fmla="*/ 82550 w 371475"/>
              <a:gd name="connsiteY676" fmla="*/ 315913 h 400050"/>
              <a:gd name="connsiteX677" fmla="*/ 82550 w 371475"/>
              <a:gd name="connsiteY677" fmla="*/ 314325 h 400050"/>
              <a:gd name="connsiteX678" fmla="*/ 85725 w 371475"/>
              <a:gd name="connsiteY678" fmla="*/ 311150 h 400050"/>
              <a:gd name="connsiteX679" fmla="*/ 88900 w 371475"/>
              <a:gd name="connsiteY679" fmla="*/ 309563 h 400050"/>
              <a:gd name="connsiteX680" fmla="*/ 90488 w 371475"/>
              <a:gd name="connsiteY680" fmla="*/ 306388 h 400050"/>
              <a:gd name="connsiteX681" fmla="*/ 90488 w 371475"/>
              <a:gd name="connsiteY681" fmla="*/ 304800 h 400050"/>
              <a:gd name="connsiteX682" fmla="*/ 85725 w 371475"/>
              <a:gd name="connsiteY682" fmla="*/ 309563 h 400050"/>
              <a:gd name="connsiteX683" fmla="*/ 88900 w 371475"/>
              <a:gd name="connsiteY683" fmla="*/ 306388 h 400050"/>
              <a:gd name="connsiteX684" fmla="*/ 90488 w 371475"/>
              <a:gd name="connsiteY684" fmla="*/ 301625 h 400050"/>
              <a:gd name="connsiteX685" fmla="*/ 90488 w 371475"/>
              <a:gd name="connsiteY685" fmla="*/ 300038 h 400050"/>
              <a:gd name="connsiteX686" fmla="*/ 90488 w 371475"/>
              <a:gd name="connsiteY686" fmla="*/ 298450 h 400050"/>
              <a:gd name="connsiteX687" fmla="*/ 93663 w 371475"/>
              <a:gd name="connsiteY687" fmla="*/ 295275 h 400050"/>
              <a:gd name="connsiteX688" fmla="*/ 98419 w 371475"/>
              <a:gd name="connsiteY688" fmla="*/ 293690 h 400050"/>
              <a:gd name="connsiteX689" fmla="*/ 98424 w 371475"/>
              <a:gd name="connsiteY689" fmla="*/ 293687 h 400050"/>
              <a:gd name="connsiteX690" fmla="*/ 98425 w 371475"/>
              <a:gd name="connsiteY690" fmla="*/ 293687 h 400050"/>
              <a:gd name="connsiteX691" fmla="*/ 98425 w 371475"/>
              <a:gd name="connsiteY691" fmla="*/ 290513 h 400050"/>
              <a:gd name="connsiteX692" fmla="*/ 100012 w 371475"/>
              <a:gd name="connsiteY692" fmla="*/ 290513 h 400050"/>
              <a:gd name="connsiteX693" fmla="*/ 100012 w 371475"/>
              <a:gd name="connsiteY693" fmla="*/ 290512 h 400050"/>
              <a:gd name="connsiteX694" fmla="*/ 100013 w 371475"/>
              <a:gd name="connsiteY694" fmla="*/ 290512 h 400050"/>
              <a:gd name="connsiteX695" fmla="*/ 100013 w 371475"/>
              <a:gd name="connsiteY695" fmla="*/ 285750 h 400050"/>
              <a:gd name="connsiteX696" fmla="*/ 100013 w 371475"/>
              <a:gd name="connsiteY696" fmla="*/ 284163 h 400050"/>
              <a:gd name="connsiteX697" fmla="*/ 100013 w 371475"/>
              <a:gd name="connsiteY697" fmla="*/ 282575 h 400050"/>
              <a:gd name="connsiteX698" fmla="*/ 100013 w 371475"/>
              <a:gd name="connsiteY698" fmla="*/ 279400 h 400050"/>
              <a:gd name="connsiteX699" fmla="*/ 100013 w 371475"/>
              <a:gd name="connsiteY699" fmla="*/ 277813 h 400050"/>
              <a:gd name="connsiteX700" fmla="*/ 100013 w 371475"/>
              <a:gd name="connsiteY700" fmla="*/ 274638 h 400050"/>
              <a:gd name="connsiteX701" fmla="*/ 98425 w 371475"/>
              <a:gd name="connsiteY701" fmla="*/ 273050 h 400050"/>
              <a:gd name="connsiteX702" fmla="*/ 95250 w 371475"/>
              <a:gd name="connsiteY702" fmla="*/ 273050 h 400050"/>
              <a:gd name="connsiteX703" fmla="*/ 90488 w 371475"/>
              <a:gd name="connsiteY703" fmla="*/ 274638 h 400050"/>
              <a:gd name="connsiteX704" fmla="*/ 88900 w 371475"/>
              <a:gd name="connsiteY704" fmla="*/ 274638 h 400050"/>
              <a:gd name="connsiteX705" fmla="*/ 85725 w 371475"/>
              <a:gd name="connsiteY705" fmla="*/ 274638 h 400050"/>
              <a:gd name="connsiteX706" fmla="*/ 84138 w 371475"/>
              <a:gd name="connsiteY706" fmla="*/ 274638 h 400050"/>
              <a:gd name="connsiteX707" fmla="*/ 82550 w 371475"/>
              <a:gd name="connsiteY707" fmla="*/ 274638 h 400050"/>
              <a:gd name="connsiteX708" fmla="*/ 79375 w 371475"/>
              <a:gd name="connsiteY708" fmla="*/ 274638 h 400050"/>
              <a:gd name="connsiteX709" fmla="*/ 79375 w 371475"/>
              <a:gd name="connsiteY709" fmla="*/ 273050 h 400050"/>
              <a:gd name="connsiteX710" fmla="*/ 77788 w 371475"/>
              <a:gd name="connsiteY710" fmla="*/ 273050 h 400050"/>
              <a:gd name="connsiteX711" fmla="*/ 77788 w 371475"/>
              <a:gd name="connsiteY711" fmla="*/ 271463 h 400050"/>
              <a:gd name="connsiteX712" fmla="*/ 74613 w 371475"/>
              <a:gd name="connsiteY712" fmla="*/ 271463 h 400050"/>
              <a:gd name="connsiteX713" fmla="*/ 73025 w 371475"/>
              <a:gd name="connsiteY713" fmla="*/ 271463 h 400050"/>
              <a:gd name="connsiteX714" fmla="*/ 69850 w 371475"/>
              <a:gd name="connsiteY714" fmla="*/ 271463 h 400050"/>
              <a:gd name="connsiteX715" fmla="*/ 69850 w 371475"/>
              <a:gd name="connsiteY715" fmla="*/ 268288 h 400050"/>
              <a:gd name="connsiteX716" fmla="*/ 68263 w 371475"/>
              <a:gd name="connsiteY716" fmla="*/ 266700 h 400050"/>
              <a:gd name="connsiteX717" fmla="*/ 66675 w 371475"/>
              <a:gd name="connsiteY717" fmla="*/ 263525 h 400050"/>
              <a:gd name="connsiteX718" fmla="*/ 66675 w 371475"/>
              <a:gd name="connsiteY718" fmla="*/ 261938 h 400050"/>
              <a:gd name="connsiteX719" fmla="*/ 66675 w 371475"/>
              <a:gd name="connsiteY719" fmla="*/ 258763 h 400050"/>
              <a:gd name="connsiteX720" fmla="*/ 63500 w 371475"/>
              <a:gd name="connsiteY720" fmla="*/ 257175 h 400050"/>
              <a:gd name="connsiteX721" fmla="*/ 61913 w 371475"/>
              <a:gd name="connsiteY721" fmla="*/ 255588 h 400050"/>
              <a:gd name="connsiteX722" fmla="*/ 58738 w 371475"/>
              <a:gd name="connsiteY722" fmla="*/ 252413 h 400050"/>
              <a:gd name="connsiteX723" fmla="*/ 57150 w 371475"/>
              <a:gd name="connsiteY723" fmla="*/ 252413 h 400050"/>
              <a:gd name="connsiteX724" fmla="*/ 57150 w 371475"/>
              <a:gd name="connsiteY724" fmla="*/ 250825 h 400050"/>
              <a:gd name="connsiteX725" fmla="*/ 53975 w 371475"/>
              <a:gd name="connsiteY725" fmla="*/ 250825 h 400050"/>
              <a:gd name="connsiteX726" fmla="*/ 53975 w 371475"/>
              <a:gd name="connsiteY726" fmla="*/ 247650 h 400050"/>
              <a:gd name="connsiteX727" fmla="*/ 50800 w 371475"/>
              <a:gd name="connsiteY727" fmla="*/ 246063 h 400050"/>
              <a:gd name="connsiteX728" fmla="*/ 50800 w 371475"/>
              <a:gd name="connsiteY728" fmla="*/ 242888 h 400050"/>
              <a:gd name="connsiteX729" fmla="*/ 47625 w 371475"/>
              <a:gd name="connsiteY729" fmla="*/ 242888 h 400050"/>
              <a:gd name="connsiteX730" fmla="*/ 46038 w 371475"/>
              <a:gd name="connsiteY730" fmla="*/ 242888 h 400050"/>
              <a:gd name="connsiteX731" fmla="*/ 46038 w 371475"/>
              <a:gd name="connsiteY731" fmla="*/ 241300 h 400050"/>
              <a:gd name="connsiteX732" fmla="*/ 42863 w 371475"/>
              <a:gd name="connsiteY732" fmla="*/ 241300 h 400050"/>
              <a:gd name="connsiteX733" fmla="*/ 41275 w 371475"/>
              <a:gd name="connsiteY733" fmla="*/ 239713 h 400050"/>
              <a:gd name="connsiteX734" fmla="*/ 41275 w 371475"/>
              <a:gd name="connsiteY734" fmla="*/ 236538 h 400050"/>
              <a:gd name="connsiteX735" fmla="*/ 41275 w 371475"/>
              <a:gd name="connsiteY735" fmla="*/ 234950 h 400050"/>
              <a:gd name="connsiteX736" fmla="*/ 38100 w 371475"/>
              <a:gd name="connsiteY736" fmla="*/ 234950 h 400050"/>
              <a:gd name="connsiteX737" fmla="*/ 38100 w 371475"/>
              <a:gd name="connsiteY737" fmla="*/ 231775 h 400050"/>
              <a:gd name="connsiteX738" fmla="*/ 36513 w 371475"/>
              <a:gd name="connsiteY738" fmla="*/ 231775 h 400050"/>
              <a:gd name="connsiteX739" fmla="*/ 36513 w 371475"/>
              <a:gd name="connsiteY739" fmla="*/ 230188 h 400050"/>
              <a:gd name="connsiteX740" fmla="*/ 38100 w 371475"/>
              <a:gd name="connsiteY740" fmla="*/ 230188 h 400050"/>
              <a:gd name="connsiteX741" fmla="*/ 41275 w 371475"/>
              <a:gd name="connsiteY741" fmla="*/ 227013 h 400050"/>
              <a:gd name="connsiteX742" fmla="*/ 42863 w 371475"/>
              <a:gd name="connsiteY742" fmla="*/ 225425 h 400050"/>
              <a:gd name="connsiteX743" fmla="*/ 47625 w 371475"/>
              <a:gd name="connsiteY743" fmla="*/ 220663 h 400050"/>
              <a:gd name="connsiteX744" fmla="*/ 46038 w 371475"/>
              <a:gd name="connsiteY744" fmla="*/ 219075 h 400050"/>
              <a:gd name="connsiteX745" fmla="*/ 46038 w 371475"/>
              <a:gd name="connsiteY745" fmla="*/ 214313 h 400050"/>
              <a:gd name="connsiteX746" fmla="*/ 42863 w 371475"/>
              <a:gd name="connsiteY746" fmla="*/ 214313 h 400050"/>
              <a:gd name="connsiteX747" fmla="*/ 42863 w 371475"/>
              <a:gd name="connsiteY747" fmla="*/ 211138 h 400050"/>
              <a:gd name="connsiteX748" fmla="*/ 46038 w 371475"/>
              <a:gd name="connsiteY748" fmla="*/ 209550 h 400050"/>
              <a:gd name="connsiteX749" fmla="*/ 47625 w 371475"/>
              <a:gd name="connsiteY749" fmla="*/ 207963 h 400050"/>
              <a:gd name="connsiteX750" fmla="*/ 46038 w 371475"/>
              <a:gd name="connsiteY750" fmla="*/ 207963 h 400050"/>
              <a:gd name="connsiteX751" fmla="*/ 42863 w 371475"/>
              <a:gd name="connsiteY751" fmla="*/ 207963 h 400050"/>
              <a:gd name="connsiteX752" fmla="*/ 46038 w 371475"/>
              <a:gd name="connsiteY752" fmla="*/ 204788 h 400050"/>
              <a:gd name="connsiteX753" fmla="*/ 47625 w 371475"/>
              <a:gd name="connsiteY753" fmla="*/ 204788 h 400050"/>
              <a:gd name="connsiteX754" fmla="*/ 47625 w 371475"/>
              <a:gd name="connsiteY754" fmla="*/ 203200 h 400050"/>
              <a:gd name="connsiteX755" fmla="*/ 46038 w 371475"/>
              <a:gd name="connsiteY755" fmla="*/ 200025 h 400050"/>
              <a:gd name="connsiteX756" fmla="*/ 42863 w 371475"/>
              <a:gd name="connsiteY756" fmla="*/ 200025 h 400050"/>
              <a:gd name="connsiteX757" fmla="*/ 42863 w 371475"/>
              <a:gd name="connsiteY757" fmla="*/ 198438 h 400050"/>
              <a:gd name="connsiteX758" fmla="*/ 47625 w 371475"/>
              <a:gd name="connsiteY758" fmla="*/ 200025 h 400050"/>
              <a:gd name="connsiteX759" fmla="*/ 47625 w 371475"/>
              <a:gd name="connsiteY759" fmla="*/ 198438 h 400050"/>
              <a:gd name="connsiteX760" fmla="*/ 50800 w 371475"/>
              <a:gd name="connsiteY760" fmla="*/ 196850 h 400050"/>
              <a:gd name="connsiteX761" fmla="*/ 52388 w 371475"/>
              <a:gd name="connsiteY761" fmla="*/ 193675 h 400050"/>
              <a:gd name="connsiteX762" fmla="*/ 53975 w 371475"/>
              <a:gd name="connsiteY762" fmla="*/ 193675 h 400050"/>
              <a:gd name="connsiteX763" fmla="*/ 57150 w 371475"/>
              <a:gd name="connsiteY763" fmla="*/ 192088 h 400050"/>
              <a:gd name="connsiteX764" fmla="*/ 57150 w 371475"/>
              <a:gd name="connsiteY764" fmla="*/ 188913 h 400050"/>
              <a:gd name="connsiteX765" fmla="*/ 57150 w 371475"/>
              <a:gd name="connsiteY765" fmla="*/ 187325 h 400050"/>
              <a:gd name="connsiteX766" fmla="*/ 53975 w 371475"/>
              <a:gd name="connsiteY766" fmla="*/ 187325 h 400050"/>
              <a:gd name="connsiteX767" fmla="*/ 53975 w 371475"/>
              <a:gd name="connsiteY767" fmla="*/ 184150 h 400050"/>
              <a:gd name="connsiteX768" fmla="*/ 57150 w 371475"/>
              <a:gd name="connsiteY768" fmla="*/ 182563 h 400050"/>
              <a:gd name="connsiteX769" fmla="*/ 53975 w 371475"/>
              <a:gd name="connsiteY769" fmla="*/ 182563 h 400050"/>
              <a:gd name="connsiteX770" fmla="*/ 53975 w 371475"/>
              <a:gd name="connsiteY770" fmla="*/ 180975 h 400050"/>
              <a:gd name="connsiteX771" fmla="*/ 52388 w 371475"/>
              <a:gd name="connsiteY771" fmla="*/ 180975 h 400050"/>
              <a:gd name="connsiteX772" fmla="*/ 52388 w 371475"/>
              <a:gd name="connsiteY772" fmla="*/ 177800 h 400050"/>
              <a:gd name="connsiteX773" fmla="*/ 50800 w 371475"/>
              <a:gd name="connsiteY773" fmla="*/ 177800 h 400050"/>
              <a:gd name="connsiteX774" fmla="*/ 47625 w 371475"/>
              <a:gd name="connsiteY774" fmla="*/ 177800 h 400050"/>
              <a:gd name="connsiteX775" fmla="*/ 41275 w 371475"/>
              <a:gd name="connsiteY775" fmla="*/ 173037 h 400050"/>
              <a:gd name="connsiteX776" fmla="*/ 38100 w 371475"/>
              <a:gd name="connsiteY776" fmla="*/ 173037 h 400050"/>
              <a:gd name="connsiteX777" fmla="*/ 34925 w 371475"/>
              <a:gd name="connsiteY777" fmla="*/ 171450 h 400050"/>
              <a:gd name="connsiteX778" fmla="*/ 36513 w 371475"/>
              <a:gd name="connsiteY778" fmla="*/ 171450 h 400050"/>
              <a:gd name="connsiteX779" fmla="*/ 38100 w 371475"/>
              <a:gd name="connsiteY779" fmla="*/ 171450 h 400050"/>
              <a:gd name="connsiteX780" fmla="*/ 42863 w 371475"/>
              <a:gd name="connsiteY780" fmla="*/ 173037 h 400050"/>
              <a:gd name="connsiteX781" fmla="*/ 46038 w 371475"/>
              <a:gd name="connsiteY781" fmla="*/ 173037 h 400050"/>
              <a:gd name="connsiteX782" fmla="*/ 47625 w 371475"/>
              <a:gd name="connsiteY782" fmla="*/ 176212 h 400050"/>
              <a:gd name="connsiteX783" fmla="*/ 50800 w 371475"/>
              <a:gd name="connsiteY783" fmla="*/ 173037 h 400050"/>
              <a:gd name="connsiteX784" fmla="*/ 52388 w 371475"/>
              <a:gd name="connsiteY784" fmla="*/ 171450 h 400050"/>
              <a:gd name="connsiteX785" fmla="*/ 53975 w 371475"/>
              <a:gd name="connsiteY785" fmla="*/ 168275 h 400050"/>
              <a:gd name="connsiteX786" fmla="*/ 53975 w 371475"/>
              <a:gd name="connsiteY786" fmla="*/ 166687 h 400050"/>
              <a:gd name="connsiteX787" fmla="*/ 57150 w 371475"/>
              <a:gd name="connsiteY787" fmla="*/ 165100 h 400050"/>
              <a:gd name="connsiteX788" fmla="*/ 53975 w 371475"/>
              <a:gd name="connsiteY788" fmla="*/ 161925 h 400050"/>
              <a:gd name="connsiteX789" fmla="*/ 57150 w 371475"/>
              <a:gd name="connsiteY789" fmla="*/ 161925 h 400050"/>
              <a:gd name="connsiteX790" fmla="*/ 57150 w 371475"/>
              <a:gd name="connsiteY790" fmla="*/ 160337 h 400050"/>
              <a:gd name="connsiteX791" fmla="*/ 58738 w 371475"/>
              <a:gd name="connsiteY791" fmla="*/ 157162 h 400050"/>
              <a:gd name="connsiteX792" fmla="*/ 61913 w 371475"/>
              <a:gd name="connsiteY792" fmla="*/ 155575 h 400050"/>
              <a:gd name="connsiteX793" fmla="*/ 61913 w 371475"/>
              <a:gd name="connsiteY793" fmla="*/ 152400 h 400050"/>
              <a:gd name="connsiteX794" fmla="*/ 63500 w 371475"/>
              <a:gd name="connsiteY794" fmla="*/ 149225 h 400050"/>
              <a:gd name="connsiteX795" fmla="*/ 66675 w 371475"/>
              <a:gd name="connsiteY795" fmla="*/ 149225 h 400050"/>
              <a:gd name="connsiteX796" fmla="*/ 69850 w 371475"/>
              <a:gd name="connsiteY796" fmla="*/ 149225 h 400050"/>
              <a:gd name="connsiteX797" fmla="*/ 73025 w 371475"/>
              <a:gd name="connsiteY797" fmla="*/ 149225 h 400050"/>
              <a:gd name="connsiteX798" fmla="*/ 74613 w 371475"/>
              <a:gd name="connsiteY798" fmla="*/ 149225 h 400050"/>
              <a:gd name="connsiteX799" fmla="*/ 77788 w 371475"/>
              <a:gd name="connsiteY799" fmla="*/ 146050 h 400050"/>
              <a:gd name="connsiteX800" fmla="*/ 74613 w 371475"/>
              <a:gd name="connsiteY800" fmla="*/ 144462 h 400050"/>
              <a:gd name="connsiteX801" fmla="*/ 74613 w 371475"/>
              <a:gd name="connsiteY801" fmla="*/ 141287 h 400050"/>
              <a:gd name="connsiteX802" fmla="*/ 77788 w 371475"/>
              <a:gd name="connsiteY802" fmla="*/ 141287 h 400050"/>
              <a:gd name="connsiteX803" fmla="*/ 77788 w 371475"/>
              <a:gd name="connsiteY803" fmla="*/ 139700 h 400050"/>
              <a:gd name="connsiteX804" fmla="*/ 79375 w 371475"/>
              <a:gd name="connsiteY804" fmla="*/ 139700 h 400050"/>
              <a:gd name="connsiteX805" fmla="*/ 79375 w 371475"/>
              <a:gd name="connsiteY805" fmla="*/ 136525 h 400050"/>
              <a:gd name="connsiteX806" fmla="*/ 77788 w 371475"/>
              <a:gd name="connsiteY806" fmla="*/ 134937 h 400050"/>
              <a:gd name="connsiteX807" fmla="*/ 77788 w 371475"/>
              <a:gd name="connsiteY807" fmla="*/ 133350 h 400050"/>
              <a:gd name="connsiteX808" fmla="*/ 74613 w 371475"/>
              <a:gd name="connsiteY808" fmla="*/ 133350 h 400050"/>
              <a:gd name="connsiteX809" fmla="*/ 74613 w 371475"/>
              <a:gd name="connsiteY809" fmla="*/ 130175 h 400050"/>
              <a:gd name="connsiteX810" fmla="*/ 74613 w 371475"/>
              <a:gd name="connsiteY810" fmla="*/ 128587 h 400050"/>
              <a:gd name="connsiteX811" fmla="*/ 73025 w 371475"/>
              <a:gd name="connsiteY811" fmla="*/ 128587 h 400050"/>
              <a:gd name="connsiteX812" fmla="*/ 73025 w 371475"/>
              <a:gd name="connsiteY812" fmla="*/ 125412 h 400050"/>
              <a:gd name="connsiteX813" fmla="*/ 69850 w 371475"/>
              <a:gd name="connsiteY813" fmla="*/ 123825 h 400050"/>
              <a:gd name="connsiteX814" fmla="*/ 68263 w 371475"/>
              <a:gd name="connsiteY814" fmla="*/ 119062 h 400050"/>
              <a:gd name="connsiteX815" fmla="*/ 73025 w 371475"/>
              <a:gd name="connsiteY815" fmla="*/ 122237 h 400050"/>
              <a:gd name="connsiteX816" fmla="*/ 74613 w 371475"/>
              <a:gd name="connsiteY816" fmla="*/ 123825 h 400050"/>
              <a:gd name="connsiteX817" fmla="*/ 77788 w 371475"/>
              <a:gd name="connsiteY817" fmla="*/ 125412 h 400050"/>
              <a:gd name="connsiteX818" fmla="*/ 79375 w 371475"/>
              <a:gd name="connsiteY818" fmla="*/ 125412 h 400050"/>
              <a:gd name="connsiteX819" fmla="*/ 82550 w 371475"/>
              <a:gd name="connsiteY819" fmla="*/ 123825 h 400050"/>
              <a:gd name="connsiteX820" fmla="*/ 82550 w 371475"/>
              <a:gd name="connsiteY820" fmla="*/ 122237 h 400050"/>
              <a:gd name="connsiteX821" fmla="*/ 84138 w 371475"/>
              <a:gd name="connsiteY821" fmla="*/ 122237 h 400050"/>
              <a:gd name="connsiteX822" fmla="*/ 84138 w 371475"/>
              <a:gd name="connsiteY822" fmla="*/ 119062 h 400050"/>
              <a:gd name="connsiteX823" fmla="*/ 84138 w 371475"/>
              <a:gd name="connsiteY823" fmla="*/ 117475 h 400050"/>
              <a:gd name="connsiteX824" fmla="*/ 84138 w 371475"/>
              <a:gd name="connsiteY824" fmla="*/ 114300 h 400050"/>
              <a:gd name="connsiteX825" fmla="*/ 84138 w 371475"/>
              <a:gd name="connsiteY825" fmla="*/ 109537 h 400050"/>
              <a:gd name="connsiteX826" fmla="*/ 85725 w 371475"/>
              <a:gd name="connsiteY826" fmla="*/ 109537 h 400050"/>
              <a:gd name="connsiteX827" fmla="*/ 85725 w 371475"/>
              <a:gd name="connsiteY827" fmla="*/ 107950 h 400050"/>
              <a:gd name="connsiteX828" fmla="*/ 85725 w 371475"/>
              <a:gd name="connsiteY828" fmla="*/ 106362 h 400050"/>
              <a:gd name="connsiteX829" fmla="*/ 85725 w 371475"/>
              <a:gd name="connsiteY829" fmla="*/ 101600 h 400050"/>
              <a:gd name="connsiteX830" fmla="*/ 85725 w 371475"/>
              <a:gd name="connsiteY830" fmla="*/ 96837 h 400050"/>
              <a:gd name="connsiteX831" fmla="*/ 88900 w 371475"/>
              <a:gd name="connsiteY831" fmla="*/ 96837 h 400050"/>
              <a:gd name="connsiteX832" fmla="*/ 90488 w 371475"/>
              <a:gd name="connsiteY832" fmla="*/ 98425 h 400050"/>
              <a:gd name="connsiteX833" fmla="*/ 95250 w 371475"/>
              <a:gd name="connsiteY833" fmla="*/ 93662 h 400050"/>
              <a:gd name="connsiteX834" fmla="*/ 100013 w 371475"/>
              <a:gd name="connsiteY834" fmla="*/ 92075 h 400050"/>
              <a:gd name="connsiteX835" fmla="*/ 101600 w 371475"/>
              <a:gd name="connsiteY835" fmla="*/ 92075 h 400050"/>
              <a:gd name="connsiteX836" fmla="*/ 101600 w 371475"/>
              <a:gd name="connsiteY836" fmla="*/ 93662 h 400050"/>
              <a:gd name="connsiteX837" fmla="*/ 104775 w 371475"/>
              <a:gd name="connsiteY837" fmla="*/ 93662 h 400050"/>
              <a:gd name="connsiteX838" fmla="*/ 101600 w 371475"/>
              <a:gd name="connsiteY838" fmla="*/ 98425 h 400050"/>
              <a:gd name="connsiteX839" fmla="*/ 101600 w 371475"/>
              <a:gd name="connsiteY839" fmla="*/ 101600 h 400050"/>
              <a:gd name="connsiteX840" fmla="*/ 100013 w 371475"/>
              <a:gd name="connsiteY840" fmla="*/ 101600 h 400050"/>
              <a:gd name="connsiteX841" fmla="*/ 98425 w 371475"/>
              <a:gd name="connsiteY841" fmla="*/ 106362 h 400050"/>
              <a:gd name="connsiteX842" fmla="*/ 98425 w 371475"/>
              <a:gd name="connsiteY842" fmla="*/ 107950 h 400050"/>
              <a:gd name="connsiteX843" fmla="*/ 98425 w 371475"/>
              <a:gd name="connsiteY843" fmla="*/ 117475 h 400050"/>
              <a:gd name="connsiteX844" fmla="*/ 98425 w 371475"/>
              <a:gd name="connsiteY844" fmla="*/ 119062 h 400050"/>
              <a:gd name="connsiteX845" fmla="*/ 100013 w 371475"/>
              <a:gd name="connsiteY845" fmla="*/ 122237 h 400050"/>
              <a:gd name="connsiteX846" fmla="*/ 100013 w 371475"/>
              <a:gd name="connsiteY846" fmla="*/ 123825 h 400050"/>
              <a:gd name="connsiteX847" fmla="*/ 101600 w 371475"/>
              <a:gd name="connsiteY847" fmla="*/ 123825 h 400050"/>
              <a:gd name="connsiteX848" fmla="*/ 104775 w 371475"/>
              <a:gd name="connsiteY848" fmla="*/ 125412 h 400050"/>
              <a:gd name="connsiteX849" fmla="*/ 106363 w 371475"/>
              <a:gd name="connsiteY849" fmla="*/ 128587 h 400050"/>
              <a:gd name="connsiteX850" fmla="*/ 109538 w 371475"/>
              <a:gd name="connsiteY850" fmla="*/ 130175 h 400050"/>
              <a:gd name="connsiteX851" fmla="*/ 111125 w 371475"/>
              <a:gd name="connsiteY851" fmla="*/ 133350 h 400050"/>
              <a:gd name="connsiteX852" fmla="*/ 114300 w 371475"/>
              <a:gd name="connsiteY852" fmla="*/ 133350 h 400050"/>
              <a:gd name="connsiteX853" fmla="*/ 114300 w 371475"/>
              <a:gd name="connsiteY853" fmla="*/ 134937 h 400050"/>
              <a:gd name="connsiteX854" fmla="*/ 115888 w 371475"/>
              <a:gd name="connsiteY854" fmla="*/ 133350 h 400050"/>
              <a:gd name="connsiteX855" fmla="*/ 117475 w 371475"/>
              <a:gd name="connsiteY855" fmla="*/ 133350 h 400050"/>
              <a:gd name="connsiteX856" fmla="*/ 117475 w 371475"/>
              <a:gd name="connsiteY856" fmla="*/ 130175 h 400050"/>
              <a:gd name="connsiteX857" fmla="*/ 120650 w 371475"/>
              <a:gd name="connsiteY857" fmla="*/ 128587 h 400050"/>
              <a:gd name="connsiteX858" fmla="*/ 120650 w 371475"/>
              <a:gd name="connsiteY858" fmla="*/ 130175 h 400050"/>
              <a:gd name="connsiteX859" fmla="*/ 122238 w 371475"/>
              <a:gd name="connsiteY859" fmla="*/ 130175 h 400050"/>
              <a:gd name="connsiteX860" fmla="*/ 122238 w 371475"/>
              <a:gd name="connsiteY860" fmla="*/ 125412 h 400050"/>
              <a:gd name="connsiteX861" fmla="*/ 120650 w 371475"/>
              <a:gd name="connsiteY861" fmla="*/ 123825 h 400050"/>
              <a:gd name="connsiteX862" fmla="*/ 117475 w 371475"/>
              <a:gd name="connsiteY862" fmla="*/ 114300 h 400050"/>
              <a:gd name="connsiteX863" fmla="*/ 115888 w 371475"/>
              <a:gd name="connsiteY863" fmla="*/ 114300 h 400050"/>
              <a:gd name="connsiteX864" fmla="*/ 115888 w 371475"/>
              <a:gd name="connsiteY864" fmla="*/ 112712 h 400050"/>
              <a:gd name="connsiteX865" fmla="*/ 115888 w 371475"/>
              <a:gd name="connsiteY865" fmla="*/ 109537 h 400050"/>
              <a:gd name="connsiteX866" fmla="*/ 114300 w 371475"/>
              <a:gd name="connsiteY866" fmla="*/ 109537 h 400050"/>
              <a:gd name="connsiteX867" fmla="*/ 114300 w 371475"/>
              <a:gd name="connsiteY867" fmla="*/ 107950 h 400050"/>
              <a:gd name="connsiteX868" fmla="*/ 114300 w 371475"/>
              <a:gd name="connsiteY868" fmla="*/ 106362 h 400050"/>
              <a:gd name="connsiteX869" fmla="*/ 114300 w 371475"/>
              <a:gd name="connsiteY869" fmla="*/ 103187 h 400050"/>
              <a:gd name="connsiteX870" fmla="*/ 111125 w 371475"/>
              <a:gd name="connsiteY870" fmla="*/ 101600 h 400050"/>
              <a:gd name="connsiteX871" fmla="*/ 114300 w 371475"/>
              <a:gd name="connsiteY871" fmla="*/ 101600 h 400050"/>
              <a:gd name="connsiteX872" fmla="*/ 115888 w 371475"/>
              <a:gd name="connsiteY872" fmla="*/ 101600 h 400050"/>
              <a:gd name="connsiteX873" fmla="*/ 117475 w 371475"/>
              <a:gd name="connsiteY873" fmla="*/ 101600 h 400050"/>
              <a:gd name="connsiteX874" fmla="*/ 120650 w 371475"/>
              <a:gd name="connsiteY874" fmla="*/ 98425 h 400050"/>
              <a:gd name="connsiteX875" fmla="*/ 120650 w 371475"/>
              <a:gd name="connsiteY875" fmla="*/ 96837 h 400050"/>
              <a:gd name="connsiteX876" fmla="*/ 120650 w 371475"/>
              <a:gd name="connsiteY876" fmla="*/ 93662 h 400050"/>
              <a:gd name="connsiteX877" fmla="*/ 122238 w 371475"/>
              <a:gd name="connsiteY877" fmla="*/ 93662 h 400050"/>
              <a:gd name="connsiteX878" fmla="*/ 125413 w 371475"/>
              <a:gd name="connsiteY878" fmla="*/ 93662 h 400050"/>
              <a:gd name="connsiteX879" fmla="*/ 127000 w 371475"/>
              <a:gd name="connsiteY879" fmla="*/ 93662 h 400050"/>
              <a:gd name="connsiteX880" fmla="*/ 127000 w 371475"/>
              <a:gd name="connsiteY880" fmla="*/ 96837 h 400050"/>
              <a:gd name="connsiteX881" fmla="*/ 127000 w 371475"/>
              <a:gd name="connsiteY881" fmla="*/ 98425 h 400050"/>
              <a:gd name="connsiteX882" fmla="*/ 128588 w 371475"/>
              <a:gd name="connsiteY882" fmla="*/ 98425 h 400050"/>
              <a:gd name="connsiteX883" fmla="*/ 131763 w 371475"/>
              <a:gd name="connsiteY883" fmla="*/ 96837 h 400050"/>
              <a:gd name="connsiteX884" fmla="*/ 133350 w 371475"/>
              <a:gd name="connsiteY884" fmla="*/ 96837 h 400050"/>
              <a:gd name="connsiteX885" fmla="*/ 136525 w 371475"/>
              <a:gd name="connsiteY885" fmla="*/ 96837 h 400050"/>
              <a:gd name="connsiteX886" fmla="*/ 138113 w 371475"/>
              <a:gd name="connsiteY886" fmla="*/ 93662 h 400050"/>
              <a:gd name="connsiteX887" fmla="*/ 141288 w 371475"/>
              <a:gd name="connsiteY887" fmla="*/ 92075 h 400050"/>
              <a:gd name="connsiteX888" fmla="*/ 142875 w 371475"/>
              <a:gd name="connsiteY888" fmla="*/ 90487 h 400050"/>
              <a:gd name="connsiteX889" fmla="*/ 144463 w 371475"/>
              <a:gd name="connsiteY889" fmla="*/ 90487 h 400050"/>
              <a:gd name="connsiteX890" fmla="*/ 144463 w 371475"/>
              <a:gd name="connsiteY890" fmla="*/ 87312 h 400050"/>
              <a:gd name="connsiteX891" fmla="*/ 147638 w 371475"/>
              <a:gd name="connsiteY891" fmla="*/ 85725 h 400050"/>
              <a:gd name="connsiteX892" fmla="*/ 147638 w 371475"/>
              <a:gd name="connsiteY892" fmla="*/ 82550 h 400050"/>
              <a:gd name="connsiteX893" fmla="*/ 144463 w 371475"/>
              <a:gd name="connsiteY893" fmla="*/ 82550 h 400050"/>
              <a:gd name="connsiteX894" fmla="*/ 144463 w 371475"/>
              <a:gd name="connsiteY894" fmla="*/ 80962 h 400050"/>
              <a:gd name="connsiteX895" fmla="*/ 144463 w 371475"/>
              <a:gd name="connsiteY895" fmla="*/ 77787 h 400050"/>
              <a:gd name="connsiteX896" fmla="*/ 144463 w 371475"/>
              <a:gd name="connsiteY896" fmla="*/ 76200 h 400050"/>
              <a:gd name="connsiteX897" fmla="*/ 144463 w 371475"/>
              <a:gd name="connsiteY897" fmla="*/ 74612 h 400050"/>
              <a:gd name="connsiteX898" fmla="*/ 144463 w 371475"/>
              <a:gd name="connsiteY898" fmla="*/ 71437 h 400050"/>
              <a:gd name="connsiteX899" fmla="*/ 142875 w 371475"/>
              <a:gd name="connsiteY899" fmla="*/ 69850 h 400050"/>
              <a:gd name="connsiteX900" fmla="*/ 142875 w 371475"/>
              <a:gd name="connsiteY900" fmla="*/ 66675 h 400050"/>
              <a:gd name="connsiteX901" fmla="*/ 142875 w 371475"/>
              <a:gd name="connsiteY901" fmla="*/ 58737 h 400050"/>
              <a:gd name="connsiteX902" fmla="*/ 141288 w 371475"/>
              <a:gd name="connsiteY902" fmla="*/ 53975 h 400050"/>
              <a:gd name="connsiteX903" fmla="*/ 222250 w 371475"/>
              <a:gd name="connsiteY903" fmla="*/ 34925 h 400050"/>
              <a:gd name="connsiteX904" fmla="*/ 223838 w 371475"/>
              <a:gd name="connsiteY904" fmla="*/ 34925 h 400050"/>
              <a:gd name="connsiteX905" fmla="*/ 223838 w 371475"/>
              <a:gd name="connsiteY905" fmla="*/ 39687 h 400050"/>
              <a:gd name="connsiteX906" fmla="*/ 223838 w 371475"/>
              <a:gd name="connsiteY906" fmla="*/ 44450 h 400050"/>
              <a:gd name="connsiteX907" fmla="*/ 223838 w 371475"/>
              <a:gd name="connsiteY907" fmla="*/ 49212 h 400050"/>
              <a:gd name="connsiteX908" fmla="*/ 223838 w 371475"/>
              <a:gd name="connsiteY908" fmla="*/ 50800 h 400050"/>
              <a:gd name="connsiteX909" fmla="*/ 222250 w 371475"/>
              <a:gd name="connsiteY909" fmla="*/ 53975 h 400050"/>
              <a:gd name="connsiteX910" fmla="*/ 222250 w 371475"/>
              <a:gd name="connsiteY910" fmla="*/ 58737 h 400050"/>
              <a:gd name="connsiteX911" fmla="*/ 222250 w 371475"/>
              <a:gd name="connsiteY911" fmla="*/ 60325 h 400050"/>
              <a:gd name="connsiteX912" fmla="*/ 222250 w 371475"/>
              <a:gd name="connsiteY912" fmla="*/ 65087 h 400050"/>
              <a:gd name="connsiteX913" fmla="*/ 219075 w 371475"/>
              <a:gd name="connsiteY913" fmla="*/ 65087 h 400050"/>
              <a:gd name="connsiteX914" fmla="*/ 219075 w 371475"/>
              <a:gd name="connsiteY914" fmla="*/ 69850 h 400050"/>
              <a:gd name="connsiteX915" fmla="*/ 217488 w 371475"/>
              <a:gd name="connsiteY915" fmla="*/ 66675 h 400050"/>
              <a:gd name="connsiteX916" fmla="*/ 217488 w 371475"/>
              <a:gd name="connsiteY916" fmla="*/ 61912 h 400050"/>
              <a:gd name="connsiteX917" fmla="*/ 219075 w 371475"/>
              <a:gd name="connsiteY917" fmla="*/ 58737 h 400050"/>
              <a:gd name="connsiteX918" fmla="*/ 219075 w 371475"/>
              <a:gd name="connsiteY918" fmla="*/ 49212 h 400050"/>
              <a:gd name="connsiteX919" fmla="*/ 222250 w 371475"/>
              <a:gd name="connsiteY919" fmla="*/ 44450 h 400050"/>
              <a:gd name="connsiteX920" fmla="*/ 222250 w 371475"/>
              <a:gd name="connsiteY920" fmla="*/ 39687 h 400050"/>
              <a:gd name="connsiteX921" fmla="*/ 222250 w 371475"/>
              <a:gd name="connsiteY921" fmla="*/ 38100 h 400050"/>
              <a:gd name="connsiteX922" fmla="*/ 282575 w 371475"/>
              <a:gd name="connsiteY922" fmla="*/ 31750 h 400050"/>
              <a:gd name="connsiteX923" fmla="*/ 284163 w 371475"/>
              <a:gd name="connsiteY923" fmla="*/ 31750 h 400050"/>
              <a:gd name="connsiteX924" fmla="*/ 284163 w 371475"/>
              <a:gd name="connsiteY924" fmla="*/ 33338 h 400050"/>
              <a:gd name="connsiteX925" fmla="*/ 282575 w 371475"/>
              <a:gd name="connsiteY925" fmla="*/ 33338 h 400050"/>
              <a:gd name="connsiteX926" fmla="*/ 285750 w 371475"/>
              <a:gd name="connsiteY926" fmla="*/ 26988 h 400050"/>
              <a:gd name="connsiteX927" fmla="*/ 287338 w 371475"/>
              <a:gd name="connsiteY927" fmla="*/ 26988 h 400050"/>
              <a:gd name="connsiteX928" fmla="*/ 287338 w 371475"/>
              <a:gd name="connsiteY928" fmla="*/ 28576 h 400050"/>
              <a:gd name="connsiteX929" fmla="*/ 285750 w 371475"/>
              <a:gd name="connsiteY929" fmla="*/ 28576 h 400050"/>
              <a:gd name="connsiteX930" fmla="*/ 138113 w 371475"/>
              <a:gd name="connsiteY930" fmla="*/ 23812 h 400050"/>
              <a:gd name="connsiteX931" fmla="*/ 141288 w 371475"/>
              <a:gd name="connsiteY931" fmla="*/ 28575 h 400050"/>
              <a:gd name="connsiteX932" fmla="*/ 141288 w 371475"/>
              <a:gd name="connsiteY932" fmla="*/ 31750 h 400050"/>
              <a:gd name="connsiteX933" fmla="*/ 141288 w 371475"/>
              <a:gd name="connsiteY933" fmla="*/ 33337 h 400050"/>
              <a:gd name="connsiteX934" fmla="*/ 141288 w 371475"/>
              <a:gd name="connsiteY934" fmla="*/ 34925 h 400050"/>
              <a:gd name="connsiteX935" fmla="*/ 138113 w 371475"/>
              <a:gd name="connsiteY935" fmla="*/ 26987 h 400050"/>
              <a:gd name="connsiteX936" fmla="*/ 227013 w 371475"/>
              <a:gd name="connsiteY936" fmla="*/ 22225 h 400050"/>
              <a:gd name="connsiteX937" fmla="*/ 228600 w 371475"/>
              <a:gd name="connsiteY937" fmla="*/ 23812 h 400050"/>
              <a:gd name="connsiteX938" fmla="*/ 227013 w 371475"/>
              <a:gd name="connsiteY938" fmla="*/ 26987 h 400050"/>
              <a:gd name="connsiteX939" fmla="*/ 227013 w 371475"/>
              <a:gd name="connsiteY939" fmla="*/ 31750 h 400050"/>
              <a:gd name="connsiteX940" fmla="*/ 223838 w 371475"/>
              <a:gd name="connsiteY940" fmla="*/ 34925 h 400050"/>
              <a:gd name="connsiteX941" fmla="*/ 223838 w 371475"/>
              <a:gd name="connsiteY941" fmla="*/ 33337 h 400050"/>
              <a:gd name="connsiteX942" fmla="*/ 223838 w 371475"/>
              <a:gd name="connsiteY942" fmla="*/ 28575 h 400050"/>
              <a:gd name="connsiteX943" fmla="*/ 227013 w 371475"/>
              <a:gd name="connsiteY943" fmla="*/ 23812 h 400050"/>
              <a:gd name="connsiteX944" fmla="*/ 136525 w 371475"/>
              <a:gd name="connsiteY944" fmla="*/ 17462 h 400050"/>
              <a:gd name="connsiteX945" fmla="*/ 138113 w 371475"/>
              <a:gd name="connsiteY945" fmla="*/ 17462 h 400050"/>
              <a:gd name="connsiteX946" fmla="*/ 138113 w 371475"/>
              <a:gd name="connsiteY946" fmla="*/ 22225 h 400050"/>
              <a:gd name="connsiteX947" fmla="*/ 228600 w 371475"/>
              <a:gd name="connsiteY947" fmla="*/ 15875 h 400050"/>
              <a:gd name="connsiteX948" fmla="*/ 228600 w 371475"/>
              <a:gd name="connsiteY948" fmla="*/ 17462 h 400050"/>
              <a:gd name="connsiteX949" fmla="*/ 227013 w 371475"/>
              <a:gd name="connsiteY949" fmla="*/ 22225 h 400050"/>
              <a:gd name="connsiteX950" fmla="*/ 227013 w 371475"/>
              <a:gd name="connsiteY950" fmla="*/ 19050 h 400050"/>
              <a:gd name="connsiteX951" fmla="*/ 231775 w 371475"/>
              <a:gd name="connsiteY951" fmla="*/ 6350 h 400050"/>
              <a:gd name="connsiteX952" fmla="*/ 231775 w 371475"/>
              <a:gd name="connsiteY952" fmla="*/ 7937 h 400050"/>
              <a:gd name="connsiteX953" fmla="*/ 231775 w 371475"/>
              <a:gd name="connsiteY953" fmla="*/ 11112 h 400050"/>
              <a:gd name="connsiteX954" fmla="*/ 228600 w 371475"/>
              <a:gd name="connsiteY954" fmla="*/ 12700 h 400050"/>
              <a:gd name="connsiteX955" fmla="*/ 228600 w 371475"/>
              <a:gd name="connsiteY955" fmla="*/ 7937 h 400050"/>
              <a:gd name="connsiteX956" fmla="*/ 233363 w 371475"/>
              <a:gd name="connsiteY956" fmla="*/ 0 h 400050"/>
              <a:gd name="connsiteX957" fmla="*/ 233363 w 371475"/>
              <a:gd name="connsiteY957" fmla="*/ 1587 h 400050"/>
              <a:gd name="connsiteX958" fmla="*/ 231775 w 371475"/>
              <a:gd name="connsiteY958" fmla="*/ 6350 h 400050"/>
              <a:gd name="connsiteX959" fmla="*/ 231775 w 371475"/>
              <a:gd name="connsiteY959" fmla="*/ 3175 h 400050"/>
              <a:gd name="connsiteX960" fmla="*/ 231775 w 371475"/>
              <a:gd name="connsiteY960" fmla="*/ 1587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</a:cxnLst>
            <a:rect l="l" t="t" r="r" b="b"/>
            <a:pathLst>
              <a:path w="371475" h="400050">
                <a:moveTo>
                  <a:pt x="290512" y="396875"/>
                </a:moveTo>
                <a:lnTo>
                  <a:pt x="292100" y="400050"/>
                </a:lnTo>
                <a:lnTo>
                  <a:pt x="290512" y="400050"/>
                </a:lnTo>
                <a:close/>
                <a:moveTo>
                  <a:pt x="293688" y="396081"/>
                </a:moveTo>
                <a:lnTo>
                  <a:pt x="296863" y="400050"/>
                </a:lnTo>
                <a:lnTo>
                  <a:pt x="293688" y="396875"/>
                </a:lnTo>
                <a:close/>
                <a:moveTo>
                  <a:pt x="285750" y="392113"/>
                </a:moveTo>
                <a:lnTo>
                  <a:pt x="287338" y="392113"/>
                </a:lnTo>
                <a:lnTo>
                  <a:pt x="287338" y="395288"/>
                </a:lnTo>
                <a:close/>
                <a:moveTo>
                  <a:pt x="289152" y="389844"/>
                </a:moveTo>
                <a:lnTo>
                  <a:pt x="290513" y="390525"/>
                </a:lnTo>
                <a:lnTo>
                  <a:pt x="293688" y="395287"/>
                </a:lnTo>
                <a:lnTo>
                  <a:pt x="293688" y="396081"/>
                </a:lnTo>
                <a:lnTo>
                  <a:pt x="290513" y="392112"/>
                </a:lnTo>
                <a:close/>
                <a:moveTo>
                  <a:pt x="285750" y="384175"/>
                </a:moveTo>
                <a:lnTo>
                  <a:pt x="289152" y="389844"/>
                </a:lnTo>
                <a:lnTo>
                  <a:pt x="287338" y="388937"/>
                </a:lnTo>
                <a:lnTo>
                  <a:pt x="285750" y="385762"/>
                </a:lnTo>
                <a:close/>
                <a:moveTo>
                  <a:pt x="164571" y="382588"/>
                </a:moveTo>
                <a:lnTo>
                  <a:pt x="165100" y="384175"/>
                </a:lnTo>
                <a:lnTo>
                  <a:pt x="163512" y="385763"/>
                </a:lnTo>
                <a:close/>
                <a:moveTo>
                  <a:pt x="277019" y="377827"/>
                </a:moveTo>
                <a:lnTo>
                  <a:pt x="279400" y="381001"/>
                </a:lnTo>
                <a:lnTo>
                  <a:pt x="282575" y="385763"/>
                </a:lnTo>
                <a:lnTo>
                  <a:pt x="285750" y="390526"/>
                </a:lnTo>
                <a:lnTo>
                  <a:pt x="282575" y="388938"/>
                </a:lnTo>
                <a:lnTo>
                  <a:pt x="280987" y="385763"/>
                </a:lnTo>
                <a:close/>
                <a:moveTo>
                  <a:pt x="163512" y="376237"/>
                </a:moveTo>
                <a:lnTo>
                  <a:pt x="165100" y="376237"/>
                </a:lnTo>
                <a:lnTo>
                  <a:pt x="165100" y="379412"/>
                </a:lnTo>
                <a:lnTo>
                  <a:pt x="165100" y="381000"/>
                </a:lnTo>
                <a:lnTo>
                  <a:pt x="164571" y="382588"/>
                </a:lnTo>
                <a:lnTo>
                  <a:pt x="163512" y="379412"/>
                </a:lnTo>
                <a:close/>
                <a:moveTo>
                  <a:pt x="203200" y="374650"/>
                </a:moveTo>
                <a:lnTo>
                  <a:pt x="206375" y="376238"/>
                </a:lnTo>
                <a:lnTo>
                  <a:pt x="203200" y="376238"/>
                </a:lnTo>
                <a:close/>
                <a:moveTo>
                  <a:pt x="271462" y="369888"/>
                </a:moveTo>
                <a:lnTo>
                  <a:pt x="276225" y="376238"/>
                </a:lnTo>
                <a:lnTo>
                  <a:pt x="277019" y="377827"/>
                </a:lnTo>
                <a:lnTo>
                  <a:pt x="274637" y="374650"/>
                </a:lnTo>
                <a:close/>
                <a:moveTo>
                  <a:pt x="242887" y="368300"/>
                </a:moveTo>
                <a:lnTo>
                  <a:pt x="244475" y="368300"/>
                </a:lnTo>
                <a:lnTo>
                  <a:pt x="244475" y="369888"/>
                </a:lnTo>
                <a:lnTo>
                  <a:pt x="242887" y="369888"/>
                </a:lnTo>
                <a:close/>
                <a:moveTo>
                  <a:pt x="200025" y="368300"/>
                </a:moveTo>
                <a:lnTo>
                  <a:pt x="201613" y="369887"/>
                </a:lnTo>
                <a:lnTo>
                  <a:pt x="201613" y="373063"/>
                </a:lnTo>
                <a:lnTo>
                  <a:pt x="200025" y="373063"/>
                </a:lnTo>
                <a:lnTo>
                  <a:pt x="196850" y="369887"/>
                </a:lnTo>
                <a:lnTo>
                  <a:pt x="200025" y="369887"/>
                </a:lnTo>
                <a:close/>
                <a:moveTo>
                  <a:pt x="195262" y="365125"/>
                </a:moveTo>
                <a:lnTo>
                  <a:pt x="196850" y="365125"/>
                </a:lnTo>
                <a:lnTo>
                  <a:pt x="196850" y="368300"/>
                </a:lnTo>
                <a:lnTo>
                  <a:pt x="195262" y="368300"/>
                </a:lnTo>
                <a:close/>
                <a:moveTo>
                  <a:pt x="239184" y="363538"/>
                </a:moveTo>
                <a:lnTo>
                  <a:pt x="239713" y="363538"/>
                </a:lnTo>
                <a:lnTo>
                  <a:pt x="239713" y="365126"/>
                </a:lnTo>
                <a:close/>
                <a:moveTo>
                  <a:pt x="269875" y="360363"/>
                </a:moveTo>
                <a:lnTo>
                  <a:pt x="274638" y="363538"/>
                </a:lnTo>
                <a:lnTo>
                  <a:pt x="271463" y="363538"/>
                </a:lnTo>
                <a:close/>
                <a:moveTo>
                  <a:pt x="266700" y="360363"/>
                </a:moveTo>
                <a:lnTo>
                  <a:pt x="269875" y="363538"/>
                </a:lnTo>
                <a:lnTo>
                  <a:pt x="266700" y="363538"/>
                </a:lnTo>
                <a:close/>
                <a:moveTo>
                  <a:pt x="238125" y="360363"/>
                </a:moveTo>
                <a:lnTo>
                  <a:pt x="239184" y="363538"/>
                </a:lnTo>
                <a:lnTo>
                  <a:pt x="238125" y="363538"/>
                </a:lnTo>
                <a:close/>
                <a:moveTo>
                  <a:pt x="46037" y="360362"/>
                </a:moveTo>
                <a:lnTo>
                  <a:pt x="47625" y="360362"/>
                </a:lnTo>
                <a:lnTo>
                  <a:pt x="47625" y="363538"/>
                </a:lnTo>
                <a:lnTo>
                  <a:pt x="46037" y="363538"/>
                </a:lnTo>
                <a:close/>
                <a:moveTo>
                  <a:pt x="274638" y="354013"/>
                </a:moveTo>
                <a:lnTo>
                  <a:pt x="276225" y="358775"/>
                </a:lnTo>
                <a:lnTo>
                  <a:pt x="274638" y="357188"/>
                </a:lnTo>
                <a:close/>
                <a:moveTo>
                  <a:pt x="266700" y="354013"/>
                </a:moveTo>
                <a:lnTo>
                  <a:pt x="269875" y="357188"/>
                </a:lnTo>
                <a:lnTo>
                  <a:pt x="269875" y="358775"/>
                </a:lnTo>
                <a:lnTo>
                  <a:pt x="266700" y="357188"/>
                </a:lnTo>
                <a:close/>
                <a:moveTo>
                  <a:pt x="250825" y="354013"/>
                </a:moveTo>
                <a:lnTo>
                  <a:pt x="254000" y="354013"/>
                </a:lnTo>
                <a:lnTo>
                  <a:pt x="255588" y="357188"/>
                </a:lnTo>
                <a:lnTo>
                  <a:pt x="255588" y="358775"/>
                </a:lnTo>
                <a:lnTo>
                  <a:pt x="258763" y="360363"/>
                </a:lnTo>
                <a:lnTo>
                  <a:pt x="260350" y="365125"/>
                </a:lnTo>
                <a:lnTo>
                  <a:pt x="263525" y="368300"/>
                </a:lnTo>
                <a:lnTo>
                  <a:pt x="260350" y="368300"/>
                </a:lnTo>
                <a:lnTo>
                  <a:pt x="258763" y="365125"/>
                </a:lnTo>
                <a:lnTo>
                  <a:pt x="255588" y="363538"/>
                </a:lnTo>
                <a:lnTo>
                  <a:pt x="254000" y="358775"/>
                </a:lnTo>
                <a:close/>
                <a:moveTo>
                  <a:pt x="265113" y="351632"/>
                </a:moveTo>
                <a:lnTo>
                  <a:pt x="266700" y="354013"/>
                </a:lnTo>
                <a:lnTo>
                  <a:pt x="265113" y="352425"/>
                </a:lnTo>
                <a:close/>
                <a:moveTo>
                  <a:pt x="263525" y="347663"/>
                </a:moveTo>
                <a:lnTo>
                  <a:pt x="265113" y="349250"/>
                </a:lnTo>
                <a:lnTo>
                  <a:pt x="265113" y="351632"/>
                </a:lnTo>
                <a:lnTo>
                  <a:pt x="263525" y="349250"/>
                </a:lnTo>
                <a:close/>
                <a:moveTo>
                  <a:pt x="82550" y="344488"/>
                </a:moveTo>
                <a:lnTo>
                  <a:pt x="82550" y="346075"/>
                </a:lnTo>
                <a:lnTo>
                  <a:pt x="79375" y="347663"/>
                </a:lnTo>
                <a:close/>
                <a:moveTo>
                  <a:pt x="69850" y="341313"/>
                </a:moveTo>
                <a:lnTo>
                  <a:pt x="69850" y="342900"/>
                </a:lnTo>
                <a:lnTo>
                  <a:pt x="68262" y="346076"/>
                </a:lnTo>
                <a:lnTo>
                  <a:pt x="66675" y="349251"/>
                </a:lnTo>
                <a:lnTo>
                  <a:pt x="66675" y="347663"/>
                </a:lnTo>
                <a:lnTo>
                  <a:pt x="66675" y="346076"/>
                </a:lnTo>
                <a:lnTo>
                  <a:pt x="68262" y="342900"/>
                </a:lnTo>
                <a:close/>
                <a:moveTo>
                  <a:pt x="47625" y="338138"/>
                </a:moveTo>
                <a:lnTo>
                  <a:pt x="49213" y="338138"/>
                </a:lnTo>
                <a:lnTo>
                  <a:pt x="49213" y="341313"/>
                </a:lnTo>
                <a:lnTo>
                  <a:pt x="47625" y="341313"/>
                </a:lnTo>
                <a:close/>
                <a:moveTo>
                  <a:pt x="271462" y="338137"/>
                </a:moveTo>
                <a:lnTo>
                  <a:pt x="274638" y="338137"/>
                </a:lnTo>
                <a:lnTo>
                  <a:pt x="274638" y="341312"/>
                </a:lnTo>
                <a:lnTo>
                  <a:pt x="274638" y="342900"/>
                </a:lnTo>
                <a:lnTo>
                  <a:pt x="274638" y="346075"/>
                </a:lnTo>
                <a:lnTo>
                  <a:pt x="271462" y="346075"/>
                </a:lnTo>
                <a:lnTo>
                  <a:pt x="269875" y="346075"/>
                </a:lnTo>
                <a:lnTo>
                  <a:pt x="269875" y="342900"/>
                </a:lnTo>
                <a:lnTo>
                  <a:pt x="271462" y="342900"/>
                </a:lnTo>
                <a:lnTo>
                  <a:pt x="269875" y="341312"/>
                </a:lnTo>
                <a:lnTo>
                  <a:pt x="271462" y="341312"/>
                </a:lnTo>
                <a:close/>
                <a:moveTo>
                  <a:pt x="279400" y="336550"/>
                </a:moveTo>
                <a:lnTo>
                  <a:pt x="280988" y="336550"/>
                </a:lnTo>
                <a:lnTo>
                  <a:pt x="280988" y="338138"/>
                </a:lnTo>
                <a:close/>
                <a:moveTo>
                  <a:pt x="266700" y="330200"/>
                </a:moveTo>
                <a:lnTo>
                  <a:pt x="269875" y="331787"/>
                </a:lnTo>
                <a:lnTo>
                  <a:pt x="271462" y="331787"/>
                </a:lnTo>
                <a:lnTo>
                  <a:pt x="274638" y="333375"/>
                </a:lnTo>
                <a:lnTo>
                  <a:pt x="274638" y="331788"/>
                </a:lnTo>
                <a:lnTo>
                  <a:pt x="276225" y="336550"/>
                </a:lnTo>
                <a:lnTo>
                  <a:pt x="276225" y="338137"/>
                </a:lnTo>
                <a:lnTo>
                  <a:pt x="274638" y="338137"/>
                </a:lnTo>
                <a:lnTo>
                  <a:pt x="274638" y="336550"/>
                </a:lnTo>
                <a:lnTo>
                  <a:pt x="269875" y="333375"/>
                </a:lnTo>
                <a:lnTo>
                  <a:pt x="266700" y="331787"/>
                </a:lnTo>
                <a:close/>
                <a:moveTo>
                  <a:pt x="280987" y="288925"/>
                </a:moveTo>
                <a:lnTo>
                  <a:pt x="282574" y="288925"/>
                </a:lnTo>
                <a:lnTo>
                  <a:pt x="285750" y="288925"/>
                </a:lnTo>
                <a:lnTo>
                  <a:pt x="285750" y="290512"/>
                </a:lnTo>
                <a:lnTo>
                  <a:pt x="287337" y="293687"/>
                </a:lnTo>
                <a:lnTo>
                  <a:pt x="287337" y="295275"/>
                </a:lnTo>
                <a:lnTo>
                  <a:pt x="287337" y="298450"/>
                </a:lnTo>
                <a:lnTo>
                  <a:pt x="287337" y="300038"/>
                </a:lnTo>
                <a:lnTo>
                  <a:pt x="285750" y="300038"/>
                </a:lnTo>
                <a:lnTo>
                  <a:pt x="282574" y="301625"/>
                </a:lnTo>
                <a:lnTo>
                  <a:pt x="282574" y="304800"/>
                </a:lnTo>
                <a:lnTo>
                  <a:pt x="280987" y="306388"/>
                </a:lnTo>
                <a:lnTo>
                  <a:pt x="279400" y="306388"/>
                </a:lnTo>
                <a:lnTo>
                  <a:pt x="276224" y="306388"/>
                </a:lnTo>
                <a:lnTo>
                  <a:pt x="274637" y="309563"/>
                </a:lnTo>
                <a:lnTo>
                  <a:pt x="274637" y="300038"/>
                </a:lnTo>
                <a:lnTo>
                  <a:pt x="274637" y="298450"/>
                </a:lnTo>
                <a:lnTo>
                  <a:pt x="276224" y="295275"/>
                </a:lnTo>
                <a:lnTo>
                  <a:pt x="279400" y="293687"/>
                </a:lnTo>
                <a:lnTo>
                  <a:pt x="279400" y="290512"/>
                </a:lnTo>
                <a:lnTo>
                  <a:pt x="280987" y="290512"/>
                </a:lnTo>
                <a:close/>
                <a:moveTo>
                  <a:pt x="368300" y="241300"/>
                </a:moveTo>
                <a:lnTo>
                  <a:pt x="371475" y="241300"/>
                </a:lnTo>
                <a:lnTo>
                  <a:pt x="371475" y="242888"/>
                </a:lnTo>
                <a:lnTo>
                  <a:pt x="368300" y="242888"/>
                </a:lnTo>
                <a:close/>
                <a:moveTo>
                  <a:pt x="360364" y="227015"/>
                </a:moveTo>
                <a:lnTo>
                  <a:pt x="361950" y="230188"/>
                </a:lnTo>
                <a:lnTo>
                  <a:pt x="366713" y="239713"/>
                </a:lnTo>
                <a:lnTo>
                  <a:pt x="366713" y="241300"/>
                </a:lnTo>
                <a:lnTo>
                  <a:pt x="365126" y="241300"/>
                </a:lnTo>
                <a:lnTo>
                  <a:pt x="365126" y="239713"/>
                </a:lnTo>
                <a:lnTo>
                  <a:pt x="361950" y="239713"/>
                </a:lnTo>
                <a:lnTo>
                  <a:pt x="360363" y="239713"/>
                </a:lnTo>
                <a:lnTo>
                  <a:pt x="361950" y="236538"/>
                </a:lnTo>
                <a:lnTo>
                  <a:pt x="360363" y="236538"/>
                </a:lnTo>
                <a:lnTo>
                  <a:pt x="361950" y="234950"/>
                </a:lnTo>
                <a:lnTo>
                  <a:pt x="361950" y="231775"/>
                </a:lnTo>
                <a:close/>
                <a:moveTo>
                  <a:pt x="359569" y="225425"/>
                </a:moveTo>
                <a:lnTo>
                  <a:pt x="360363" y="225425"/>
                </a:lnTo>
                <a:lnTo>
                  <a:pt x="360363" y="227013"/>
                </a:lnTo>
                <a:close/>
                <a:moveTo>
                  <a:pt x="361950" y="215900"/>
                </a:moveTo>
                <a:lnTo>
                  <a:pt x="365126" y="215900"/>
                </a:lnTo>
                <a:lnTo>
                  <a:pt x="361950" y="219075"/>
                </a:lnTo>
                <a:lnTo>
                  <a:pt x="360363" y="219075"/>
                </a:lnTo>
                <a:close/>
                <a:moveTo>
                  <a:pt x="334962" y="196850"/>
                </a:moveTo>
                <a:lnTo>
                  <a:pt x="339725" y="198438"/>
                </a:lnTo>
                <a:lnTo>
                  <a:pt x="338137" y="198438"/>
                </a:lnTo>
                <a:close/>
                <a:moveTo>
                  <a:pt x="330200" y="193675"/>
                </a:moveTo>
                <a:lnTo>
                  <a:pt x="334962" y="196850"/>
                </a:lnTo>
                <a:lnTo>
                  <a:pt x="333375" y="196850"/>
                </a:lnTo>
                <a:close/>
                <a:moveTo>
                  <a:pt x="322262" y="192088"/>
                </a:moveTo>
                <a:lnTo>
                  <a:pt x="323850" y="192088"/>
                </a:lnTo>
                <a:lnTo>
                  <a:pt x="328612" y="193675"/>
                </a:lnTo>
                <a:lnTo>
                  <a:pt x="325437" y="193675"/>
                </a:lnTo>
                <a:lnTo>
                  <a:pt x="323850" y="193675"/>
                </a:lnTo>
                <a:close/>
                <a:moveTo>
                  <a:pt x="3175" y="192088"/>
                </a:moveTo>
                <a:lnTo>
                  <a:pt x="4763" y="192088"/>
                </a:lnTo>
                <a:lnTo>
                  <a:pt x="7938" y="193675"/>
                </a:lnTo>
                <a:lnTo>
                  <a:pt x="9525" y="192088"/>
                </a:lnTo>
                <a:lnTo>
                  <a:pt x="9525" y="193675"/>
                </a:lnTo>
                <a:lnTo>
                  <a:pt x="11113" y="193675"/>
                </a:lnTo>
                <a:lnTo>
                  <a:pt x="14288" y="193675"/>
                </a:lnTo>
                <a:lnTo>
                  <a:pt x="15875" y="193675"/>
                </a:lnTo>
                <a:lnTo>
                  <a:pt x="20638" y="193675"/>
                </a:lnTo>
                <a:lnTo>
                  <a:pt x="25400" y="193675"/>
                </a:lnTo>
                <a:lnTo>
                  <a:pt x="26988" y="193675"/>
                </a:lnTo>
                <a:lnTo>
                  <a:pt x="26988" y="196850"/>
                </a:lnTo>
                <a:lnTo>
                  <a:pt x="25400" y="196850"/>
                </a:lnTo>
                <a:lnTo>
                  <a:pt x="23813" y="198438"/>
                </a:lnTo>
                <a:lnTo>
                  <a:pt x="20638" y="198438"/>
                </a:lnTo>
                <a:lnTo>
                  <a:pt x="20638" y="200025"/>
                </a:lnTo>
                <a:lnTo>
                  <a:pt x="20638" y="203200"/>
                </a:lnTo>
                <a:lnTo>
                  <a:pt x="19050" y="203200"/>
                </a:lnTo>
                <a:lnTo>
                  <a:pt x="15875" y="203200"/>
                </a:lnTo>
                <a:lnTo>
                  <a:pt x="14288" y="204788"/>
                </a:lnTo>
                <a:lnTo>
                  <a:pt x="11113" y="204788"/>
                </a:lnTo>
                <a:lnTo>
                  <a:pt x="7938" y="204788"/>
                </a:lnTo>
                <a:lnTo>
                  <a:pt x="4763" y="207963"/>
                </a:lnTo>
                <a:lnTo>
                  <a:pt x="3175" y="207963"/>
                </a:lnTo>
                <a:lnTo>
                  <a:pt x="0" y="207963"/>
                </a:lnTo>
                <a:lnTo>
                  <a:pt x="0" y="204788"/>
                </a:lnTo>
                <a:lnTo>
                  <a:pt x="0" y="203200"/>
                </a:lnTo>
                <a:lnTo>
                  <a:pt x="0" y="198438"/>
                </a:lnTo>
                <a:lnTo>
                  <a:pt x="0" y="196850"/>
                </a:lnTo>
                <a:lnTo>
                  <a:pt x="0" y="193675"/>
                </a:lnTo>
                <a:lnTo>
                  <a:pt x="3175" y="193675"/>
                </a:lnTo>
                <a:close/>
                <a:moveTo>
                  <a:pt x="9525" y="180976"/>
                </a:moveTo>
                <a:lnTo>
                  <a:pt x="11112" y="180976"/>
                </a:lnTo>
                <a:lnTo>
                  <a:pt x="14288" y="180976"/>
                </a:lnTo>
                <a:lnTo>
                  <a:pt x="15875" y="182563"/>
                </a:lnTo>
                <a:lnTo>
                  <a:pt x="19050" y="184151"/>
                </a:lnTo>
                <a:lnTo>
                  <a:pt x="15875" y="184151"/>
                </a:lnTo>
                <a:lnTo>
                  <a:pt x="14288" y="184151"/>
                </a:lnTo>
                <a:lnTo>
                  <a:pt x="11112" y="182563"/>
                </a:lnTo>
                <a:close/>
                <a:moveTo>
                  <a:pt x="4762" y="177800"/>
                </a:moveTo>
                <a:lnTo>
                  <a:pt x="7938" y="177800"/>
                </a:lnTo>
                <a:lnTo>
                  <a:pt x="9525" y="180976"/>
                </a:lnTo>
                <a:lnTo>
                  <a:pt x="7938" y="180976"/>
                </a:lnTo>
                <a:lnTo>
                  <a:pt x="4762" y="180976"/>
                </a:lnTo>
                <a:close/>
                <a:moveTo>
                  <a:pt x="0" y="176213"/>
                </a:moveTo>
                <a:lnTo>
                  <a:pt x="3175" y="177800"/>
                </a:lnTo>
                <a:lnTo>
                  <a:pt x="0" y="177800"/>
                </a:lnTo>
                <a:close/>
                <a:moveTo>
                  <a:pt x="319088" y="173037"/>
                </a:moveTo>
                <a:lnTo>
                  <a:pt x="322263" y="173037"/>
                </a:lnTo>
                <a:lnTo>
                  <a:pt x="322263" y="176212"/>
                </a:lnTo>
                <a:lnTo>
                  <a:pt x="319088" y="176212"/>
                </a:lnTo>
                <a:close/>
                <a:moveTo>
                  <a:pt x="317500" y="173037"/>
                </a:moveTo>
                <a:lnTo>
                  <a:pt x="319088" y="173037"/>
                </a:lnTo>
                <a:lnTo>
                  <a:pt x="317500" y="176212"/>
                </a:lnTo>
                <a:close/>
                <a:moveTo>
                  <a:pt x="73025" y="139700"/>
                </a:moveTo>
                <a:lnTo>
                  <a:pt x="74613" y="139700"/>
                </a:lnTo>
                <a:lnTo>
                  <a:pt x="74613" y="141287"/>
                </a:lnTo>
                <a:close/>
                <a:moveTo>
                  <a:pt x="69850" y="136525"/>
                </a:moveTo>
                <a:lnTo>
                  <a:pt x="73025" y="139700"/>
                </a:lnTo>
                <a:lnTo>
                  <a:pt x="69850" y="139700"/>
                </a:lnTo>
                <a:close/>
                <a:moveTo>
                  <a:pt x="66675" y="114300"/>
                </a:moveTo>
                <a:lnTo>
                  <a:pt x="68263" y="119062"/>
                </a:lnTo>
                <a:lnTo>
                  <a:pt x="66675" y="117475"/>
                </a:lnTo>
                <a:close/>
                <a:moveTo>
                  <a:pt x="58738" y="107950"/>
                </a:moveTo>
                <a:lnTo>
                  <a:pt x="61913" y="109537"/>
                </a:lnTo>
                <a:lnTo>
                  <a:pt x="63500" y="109537"/>
                </a:lnTo>
                <a:lnTo>
                  <a:pt x="63500" y="112712"/>
                </a:lnTo>
                <a:lnTo>
                  <a:pt x="66675" y="114300"/>
                </a:lnTo>
                <a:lnTo>
                  <a:pt x="63500" y="114300"/>
                </a:lnTo>
                <a:lnTo>
                  <a:pt x="61913" y="112712"/>
                </a:lnTo>
                <a:close/>
                <a:moveTo>
                  <a:pt x="57150" y="106362"/>
                </a:moveTo>
                <a:lnTo>
                  <a:pt x="58738" y="107950"/>
                </a:lnTo>
                <a:lnTo>
                  <a:pt x="57150" y="107950"/>
                </a:lnTo>
                <a:close/>
                <a:moveTo>
                  <a:pt x="258762" y="85725"/>
                </a:moveTo>
                <a:lnTo>
                  <a:pt x="258762" y="87313"/>
                </a:lnTo>
                <a:lnTo>
                  <a:pt x="255587" y="90488"/>
                </a:lnTo>
                <a:close/>
                <a:moveTo>
                  <a:pt x="260350" y="80963"/>
                </a:moveTo>
                <a:lnTo>
                  <a:pt x="263525" y="80963"/>
                </a:lnTo>
                <a:lnTo>
                  <a:pt x="260350" y="82550"/>
                </a:lnTo>
                <a:lnTo>
                  <a:pt x="258762" y="85725"/>
                </a:lnTo>
                <a:lnTo>
                  <a:pt x="258762" y="82550"/>
                </a:lnTo>
                <a:close/>
                <a:moveTo>
                  <a:pt x="117475" y="74613"/>
                </a:moveTo>
                <a:lnTo>
                  <a:pt x="120650" y="74613"/>
                </a:lnTo>
                <a:lnTo>
                  <a:pt x="120650" y="76201"/>
                </a:lnTo>
                <a:lnTo>
                  <a:pt x="117475" y="76201"/>
                </a:lnTo>
                <a:close/>
                <a:moveTo>
                  <a:pt x="217488" y="69850"/>
                </a:moveTo>
                <a:lnTo>
                  <a:pt x="219075" y="69850"/>
                </a:lnTo>
                <a:lnTo>
                  <a:pt x="219075" y="74612"/>
                </a:lnTo>
                <a:lnTo>
                  <a:pt x="219075" y="82550"/>
                </a:lnTo>
                <a:lnTo>
                  <a:pt x="217488" y="82550"/>
                </a:lnTo>
                <a:lnTo>
                  <a:pt x="217488" y="80962"/>
                </a:lnTo>
                <a:lnTo>
                  <a:pt x="215900" y="80962"/>
                </a:lnTo>
                <a:lnTo>
                  <a:pt x="215900" y="77787"/>
                </a:lnTo>
                <a:lnTo>
                  <a:pt x="215900" y="76200"/>
                </a:lnTo>
                <a:lnTo>
                  <a:pt x="215900" y="74612"/>
                </a:lnTo>
                <a:lnTo>
                  <a:pt x="215900" y="71437"/>
                </a:lnTo>
                <a:lnTo>
                  <a:pt x="217488" y="71437"/>
                </a:lnTo>
                <a:close/>
                <a:moveTo>
                  <a:pt x="179387" y="66675"/>
                </a:moveTo>
                <a:lnTo>
                  <a:pt x="180975" y="74613"/>
                </a:lnTo>
                <a:lnTo>
                  <a:pt x="179387" y="74613"/>
                </a:lnTo>
                <a:close/>
                <a:moveTo>
                  <a:pt x="141288" y="49212"/>
                </a:moveTo>
                <a:lnTo>
                  <a:pt x="142875" y="50800"/>
                </a:lnTo>
                <a:lnTo>
                  <a:pt x="142875" y="53975"/>
                </a:lnTo>
                <a:lnTo>
                  <a:pt x="147638" y="55562"/>
                </a:lnTo>
                <a:lnTo>
                  <a:pt x="147638" y="60325"/>
                </a:lnTo>
                <a:lnTo>
                  <a:pt x="149225" y="61912"/>
                </a:lnTo>
                <a:lnTo>
                  <a:pt x="149225" y="65087"/>
                </a:lnTo>
                <a:lnTo>
                  <a:pt x="149225" y="66675"/>
                </a:lnTo>
                <a:lnTo>
                  <a:pt x="152400" y="66675"/>
                </a:lnTo>
                <a:lnTo>
                  <a:pt x="153988" y="69850"/>
                </a:lnTo>
                <a:lnTo>
                  <a:pt x="153988" y="71437"/>
                </a:lnTo>
                <a:lnTo>
                  <a:pt x="153988" y="76200"/>
                </a:lnTo>
                <a:lnTo>
                  <a:pt x="157163" y="77787"/>
                </a:lnTo>
                <a:lnTo>
                  <a:pt x="158750" y="76200"/>
                </a:lnTo>
                <a:lnTo>
                  <a:pt x="160338" y="74612"/>
                </a:lnTo>
                <a:lnTo>
                  <a:pt x="160338" y="76200"/>
                </a:lnTo>
                <a:lnTo>
                  <a:pt x="158750" y="77787"/>
                </a:lnTo>
                <a:lnTo>
                  <a:pt x="157163" y="80962"/>
                </a:lnTo>
                <a:lnTo>
                  <a:pt x="157163" y="82550"/>
                </a:lnTo>
                <a:lnTo>
                  <a:pt x="158750" y="85725"/>
                </a:lnTo>
                <a:lnTo>
                  <a:pt x="158750" y="87312"/>
                </a:lnTo>
                <a:lnTo>
                  <a:pt x="158750" y="90487"/>
                </a:lnTo>
                <a:lnTo>
                  <a:pt x="160338" y="90487"/>
                </a:lnTo>
                <a:lnTo>
                  <a:pt x="163513" y="87312"/>
                </a:lnTo>
                <a:lnTo>
                  <a:pt x="168275" y="85725"/>
                </a:lnTo>
                <a:lnTo>
                  <a:pt x="169863" y="85725"/>
                </a:lnTo>
                <a:lnTo>
                  <a:pt x="173038" y="85725"/>
                </a:lnTo>
                <a:lnTo>
                  <a:pt x="174625" y="85725"/>
                </a:lnTo>
                <a:lnTo>
                  <a:pt x="176213" y="87312"/>
                </a:lnTo>
                <a:lnTo>
                  <a:pt x="179388" y="90487"/>
                </a:lnTo>
                <a:lnTo>
                  <a:pt x="180975" y="90487"/>
                </a:lnTo>
                <a:lnTo>
                  <a:pt x="184150" y="87312"/>
                </a:lnTo>
                <a:lnTo>
                  <a:pt x="184150" y="85725"/>
                </a:lnTo>
                <a:lnTo>
                  <a:pt x="184150" y="82550"/>
                </a:lnTo>
                <a:lnTo>
                  <a:pt x="184150" y="80962"/>
                </a:lnTo>
                <a:lnTo>
                  <a:pt x="185738" y="77787"/>
                </a:lnTo>
                <a:lnTo>
                  <a:pt x="185738" y="76200"/>
                </a:lnTo>
                <a:lnTo>
                  <a:pt x="190500" y="76200"/>
                </a:lnTo>
                <a:lnTo>
                  <a:pt x="192088" y="77787"/>
                </a:lnTo>
                <a:lnTo>
                  <a:pt x="196850" y="77787"/>
                </a:lnTo>
                <a:lnTo>
                  <a:pt x="201613" y="80962"/>
                </a:lnTo>
                <a:lnTo>
                  <a:pt x="203200" y="80962"/>
                </a:lnTo>
                <a:lnTo>
                  <a:pt x="206375" y="80962"/>
                </a:lnTo>
                <a:lnTo>
                  <a:pt x="207963" y="80962"/>
                </a:lnTo>
                <a:lnTo>
                  <a:pt x="211138" y="80962"/>
                </a:lnTo>
                <a:lnTo>
                  <a:pt x="211138" y="77787"/>
                </a:lnTo>
                <a:lnTo>
                  <a:pt x="212725" y="77787"/>
                </a:lnTo>
                <a:lnTo>
                  <a:pt x="212725" y="82550"/>
                </a:lnTo>
                <a:lnTo>
                  <a:pt x="215900" y="82550"/>
                </a:lnTo>
                <a:lnTo>
                  <a:pt x="217488" y="85725"/>
                </a:lnTo>
                <a:lnTo>
                  <a:pt x="219075" y="85725"/>
                </a:lnTo>
                <a:lnTo>
                  <a:pt x="222250" y="87312"/>
                </a:lnTo>
                <a:lnTo>
                  <a:pt x="223838" y="90487"/>
                </a:lnTo>
                <a:lnTo>
                  <a:pt x="227013" y="92075"/>
                </a:lnTo>
                <a:lnTo>
                  <a:pt x="228600" y="92075"/>
                </a:lnTo>
                <a:lnTo>
                  <a:pt x="231775" y="93662"/>
                </a:lnTo>
                <a:lnTo>
                  <a:pt x="234950" y="96837"/>
                </a:lnTo>
                <a:lnTo>
                  <a:pt x="238125" y="96837"/>
                </a:lnTo>
                <a:lnTo>
                  <a:pt x="238125" y="98425"/>
                </a:lnTo>
                <a:lnTo>
                  <a:pt x="242888" y="101600"/>
                </a:lnTo>
                <a:lnTo>
                  <a:pt x="244475" y="101600"/>
                </a:lnTo>
                <a:lnTo>
                  <a:pt x="247650" y="101600"/>
                </a:lnTo>
                <a:lnTo>
                  <a:pt x="249238" y="101600"/>
                </a:lnTo>
                <a:lnTo>
                  <a:pt x="249238" y="103187"/>
                </a:lnTo>
                <a:lnTo>
                  <a:pt x="250825" y="103187"/>
                </a:lnTo>
                <a:lnTo>
                  <a:pt x="250825" y="106362"/>
                </a:lnTo>
                <a:lnTo>
                  <a:pt x="254000" y="106362"/>
                </a:lnTo>
                <a:lnTo>
                  <a:pt x="254000" y="107950"/>
                </a:lnTo>
                <a:lnTo>
                  <a:pt x="255588" y="107950"/>
                </a:lnTo>
                <a:lnTo>
                  <a:pt x="260350" y="107950"/>
                </a:lnTo>
                <a:lnTo>
                  <a:pt x="263525" y="107950"/>
                </a:lnTo>
                <a:lnTo>
                  <a:pt x="265113" y="107950"/>
                </a:lnTo>
                <a:lnTo>
                  <a:pt x="266700" y="109537"/>
                </a:lnTo>
                <a:lnTo>
                  <a:pt x="271463" y="114300"/>
                </a:lnTo>
                <a:lnTo>
                  <a:pt x="274638" y="117475"/>
                </a:lnTo>
                <a:lnTo>
                  <a:pt x="274638" y="119062"/>
                </a:lnTo>
                <a:lnTo>
                  <a:pt x="276225" y="122237"/>
                </a:lnTo>
                <a:lnTo>
                  <a:pt x="279400" y="123825"/>
                </a:lnTo>
                <a:lnTo>
                  <a:pt x="280988" y="125412"/>
                </a:lnTo>
                <a:lnTo>
                  <a:pt x="282575" y="125412"/>
                </a:lnTo>
                <a:lnTo>
                  <a:pt x="285750" y="125412"/>
                </a:lnTo>
                <a:lnTo>
                  <a:pt x="285750" y="128587"/>
                </a:lnTo>
                <a:lnTo>
                  <a:pt x="287338" y="128587"/>
                </a:lnTo>
                <a:lnTo>
                  <a:pt x="290513" y="128587"/>
                </a:lnTo>
                <a:lnTo>
                  <a:pt x="290513" y="130175"/>
                </a:lnTo>
                <a:lnTo>
                  <a:pt x="292100" y="130175"/>
                </a:lnTo>
                <a:lnTo>
                  <a:pt x="292100" y="133350"/>
                </a:lnTo>
                <a:lnTo>
                  <a:pt x="293688" y="134937"/>
                </a:lnTo>
                <a:lnTo>
                  <a:pt x="296863" y="136525"/>
                </a:lnTo>
                <a:lnTo>
                  <a:pt x="296863" y="139700"/>
                </a:lnTo>
                <a:lnTo>
                  <a:pt x="298450" y="139700"/>
                </a:lnTo>
                <a:lnTo>
                  <a:pt x="296863" y="141287"/>
                </a:lnTo>
                <a:lnTo>
                  <a:pt x="298450" y="144462"/>
                </a:lnTo>
                <a:lnTo>
                  <a:pt x="298450" y="146050"/>
                </a:lnTo>
                <a:lnTo>
                  <a:pt x="301625" y="149225"/>
                </a:lnTo>
                <a:lnTo>
                  <a:pt x="301625" y="150812"/>
                </a:lnTo>
                <a:lnTo>
                  <a:pt x="303213" y="155575"/>
                </a:lnTo>
                <a:lnTo>
                  <a:pt x="303213" y="160337"/>
                </a:lnTo>
                <a:lnTo>
                  <a:pt x="306388" y="161925"/>
                </a:lnTo>
                <a:lnTo>
                  <a:pt x="306388" y="165100"/>
                </a:lnTo>
                <a:lnTo>
                  <a:pt x="306388" y="166687"/>
                </a:lnTo>
                <a:lnTo>
                  <a:pt x="306388" y="168275"/>
                </a:lnTo>
                <a:lnTo>
                  <a:pt x="306388" y="171450"/>
                </a:lnTo>
                <a:lnTo>
                  <a:pt x="303213" y="171450"/>
                </a:lnTo>
                <a:lnTo>
                  <a:pt x="303213" y="173037"/>
                </a:lnTo>
                <a:lnTo>
                  <a:pt x="303213" y="176212"/>
                </a:lnTo>
                <a:lnTo>
                  <a:pt x="306388" y="177800"/>
                </a:lnTo>
                <a:lnTo>
                  <a:pt x="307975" y="177800"/>
                </a:lnTo>
                <a:lnTo>
                  <a:pt x="309563" y="176212"/>
                </a:lnTo>
                <a:lnTo>
                  <a:pt x="312738" y="176212"/>
                </a:lnTo>
                <a:lnTo>
                  <a:pt x="314325" y="176212"/>
                </a:lnTo>
                <a:lnTo>
                  <a:pt x="312738" y="177800"/>
                </a:lnTo>
                <a:lnTo>
                  <a:pt x="309563" y="177800"/>
                </a:lnTo>
                <a:lnTo>
                  <a:pt x="307975" y="180975"/>
                </a:lnTo>
                <a:lnTo>
                  <a:pt x="307975" y="182563"/>
                </a:lnTo>
                <a:lnTo>
                  <a:pt x="309563" y="182563"/>
                </a:lnTo>
                <a:lnTo>
                  <a:pt x="309563" y="184150"/>
                </a:lnTo>
                <a:lnTo>
                  <a:pt x="312738" y="184150"/>
                </a:lnTo>
                <a:lnTo>
                  <a:pt x="314325" y="188913"/>
                </a:lnTo>
                <a:lnTo>
                  <a:pt x="314325" y="192088"/>
                </a:lnTo>
                <a:lnTo>
                  <a:pt x="317500" y="193675"/>
                </a:lnTo>
                <a:lnTo>
                  <a:pt x="322263" y="193675"/>
                </a:lnTo>
                <a:lnTo>
                  <a:pt x="323850" y="196850"/>
                </a:lnTo>
                <a:lnTo>
                  <a:pt x="325438" y="196850"/>
                </a:lnTo>
                <a:lnTo>
                  <a:pt x="325438" y="198438"/>
                </a:lnTo>
                <a:lnTo>
                  <a:pt x="328613" y="198438"/>
                </a:lnTo>
                <a:lnTo>
                  <a:pt x="330200" y="198438"/>
                </a:lnTo>
                <a:lnTo>
                  <a:pt x="333375" y="200025"/>
                </a:lnTo>
                <a:lnTo>
                  <a:pt x="338138" y="203200"/>
                </a:lnTo>
                <a:lnTo>
                  <a:pt x="339725" y="204788"/>
                </a:lnTo>
                <a:lnTo>
                  <a:pt x="341313" y="207963"/>
                </a:lnTo>
                <a:lnTo>
                  <a:pt x="344488" y="207963"/>
                </a:lnTo>
                <a:lnTo>
                  <a:pt x="346075" y="209550"/>
                </a:lnTo>
                <a:lnTo>
                  <a:pt x="349250" y="211138"/>
                </a:lnTo>
                <a:lnTo>
                  <a:pt x="350838" y="214313"/>
                </a:lnTo>
                <a:lnTo>
                  <a:pt x="354013" y="214313"/>
                </a:lnTo>
                <a:lnTo>
                  <a:pt x="355600" y="214313"/>
                </a:lnTo>
                <a:lnTo>
                  <a:pt x="355600" y="215900"/>
                </a:lnTo>
                <a:lnTo>
                  <a:pt x="355600" y="219075"/>
                </a:lnTo>
                <a:lnTo>
                  <a:pt x="357188" y="219075"/>
                </a:lnTo>
                <a:lnTo>
                  <a:pt x="357188" y="220663"/>
                </a:lnTo>
                <a:lnTo>
                  <a:pt x="359569" y="225425"/>
                </a:lnTo>
                <a:lnTo>
                  <a:pt x="357188" y="225425"/>
                </a:lnTo>
                <a:lnTo>
                  <a:pt x="355600" y="225425"/>
                </a:lnTo>
                <a:lnTo>
                  <a:pt x="355600" y="223838"/>
                </a:lnTo>
                <a:lnTo>
                  <a:pt x="350838" y="223838"/>
                </a:lnTo>
                <a:lnTo>
                  <a:pt x="350838" y="225425"/>
                </a:lnTo>
                <a:lnTo>
                  <a:pt x="349250" y="225425"/>
                </a:lnTo>
                <a:lnTo>
                  <a:pt x="346075" y="225425"/>
                </a:lnTo>
                <a:lnTo>
                  <a:pt x="344488" y="227013"/>
                </a:lnTo>
                <a:lnTo>
                  <a:pt x="341313" y="227013"/>
                </a:lnTo>
                <a:lnTo>
                  <a:pt x="339725" y="231775"/>
                </a:lnTo>
                <a:lnTo>
                  <a:pt x="338138" y="231775"/>
                </a:lnTo>
                <a:lnTo>
                  <a:pt x="338138" y="234950"/>
                </a:lnTo>
                <a:lnTo>
                  <a:pt x="334963" y="236538"/>
                </a:lnTo>
                <a:lnTo>
                  <a:pt x="334963" y="239713"/>
                </a:lnTo>
                <a:lnTo>
                  <a:pt x="333375" y="241300"/>
                </a:lnTo>
                <a:lnTo>
                  <a:pt x="330200" y="242888"/>
                </a:lnTo>
                <a:lnTo>
                  <a:pt x="330200" y="246063"/>
                </a:lnTo>
                <a:lnTo>
                  <a:pt x="328613" y="247650"/>
                </a:lnTo>
                <a:lnTo>
                  <a:pt x="328613" y="252413"/>
                </a:lnTo>
                <a:lnTo>
                  <a:pt x="328613" y="255588"/>
                </a:lnTo>
                <a:lnTo>
                  <a:pt x="325438" y="257175"/>
                </a:lnTo>
                <a:lnTo>
                  <a:pt x="323850" y="261938"/>
                </a:lnTo>
                <a:lnTo>
                  <a:pt x="323850" y="266700"/>
                </a:lnTo>
                <a:lnTo>
                  <a:pt x="322263" y="268288"/>
                </a:lnTo>
                <a:lnTo>
                  <a:pt x="319088" y="268288"/>
                </a:lnTo>
                <a:lnTo>
                  <a:pt x="319088" y="271463"/>
                </a:lnTo>
                <a:lnTo>
                  <a:pt x="317500" y="273050"/>
                </a:lnTo>
                <a:lnTo>
                  <a:pt x="317500" y="274638"/>
                </a:lnTo>
                <a:lnTo>
                  <a:pt x="314325" y="274638"/>
                </a:lnTo>
                <a:lnTo>
                  <a:pt x="314325" y="277813"/>
                </a:lnTo>
                <a:lnTo>
                  <a:pt x="312738" y="277813"/>
                </a:lnTo>
                <a:lnTo>
                  <a:pt x="309563" y="277813"/>
                </a:lnTo>
                <a:lnTo>
                  <a:pt x="307975" y="277813"/>
                </a:lnTo>
                <a:lnTo>
                  <a:pt x="301625" y="279400"/>
                </a:lnTo>
                <a:lnTo>
                  <a:pt x="298450" y="282575"/>
                </a:lnTo>
                <a:lnTo>
                  <a:pt x="296863" y="282575"/>
                </a:lnTo>
                <a:lnTo>
                  <a:pt x="293688" y="282575"/>
                </a:lnTo>
                <a:lnTo>
                  <a:pt x="292100" y="279400"/>
                </a:lnTo>
                <a:lnTo>
                  <a:pt x="290513" y="279400"/>
                </a:lnTo>
                <a:lnTo>
                  <a:pt x="287338" y="277813"/>
                </a:lnTo>
                <a:lnTo>
                  <a:pt x="287338" y="274638"/>
                </a:lnTo>
                <a:lnTo>
                  <a:pt x="285750" y="273050"/>
                </a:lnTo>
                <a:lnTo>
                  <a:pt x="282575" y="273050"/>
                </a:lnTo>
                <a:lnTo>
                  <a:pt x="280988" y="273050"/>
                </a:lnTo>
                <a:lnTo>
                  <a:pt x="279400" y="274638"/>
                </a:lnTo>
                <a:lnTo>
                  <a:pt x="276225" y="277813"/>
                </a:lnTo>
                <a:lnTo>
                  <a:pt x="276225" y="282575"/>
                </a:lnTo>
                <a:lnTo>
                  <a:pt x="274638" y="284163"/>
                </a:lnTo>
                <a:lnTo>
                  <a:pt x="276225" y="284163"/>
                </a:lnTo>
                <a:lnTo>
                  <a:pt x="274638" y="285750"/>
                </a:lnTo>
                <a:lnTo>
                  <a:pt x="271463" y="288925"/>
                </a:lnTo>
                <a:lnTo>
                  <a:pt x="271463" y="290513"/>
                </a:lnTo>
                <a:lnTo>
                  <a:pt x="271463" y="293688"/>
                </a:lnTo>
                <a:lnTo>
                  <a:pt x="271463" y="295275"/>
                </a:lnTo>
                <a:lnTo>
                  <a:pt x="271463" y="298450"/>
                </a:lnTo>
                <a:lnTo>
                  <a:pt x="271463" y="300038"/>
                </a:lnTo>
                <a:lnTo>
                  <a:pt x="271463" y="301625"/>
                </a:lnTo>
                <a:lnTo>
                  <a:pt x="271463" y="304800"/>
                </a:lnTo>
                <a:lnTo>
                  <a:pt x="271463" y="306388"/>
                </a:lnTo>
                <a:lnTo>
                  <a:pt x="269875" y="309563"/>
                </a:lnTo>
                <a:lnTo>
                  <a:pt x="269875" y="311150"/>
                </a:lnTo>
                <a:lnTo>
                  <a:pt x="271463" y="311150"/>
                </a:lnTo>
                <a:lnTo>
                  <a:pt x="271463" y="314325"/>
                </a:lnTo>
                <a:lnTo>
                  <a:pt x="269875" y="315913"/>
                </a:lnTo>
                <a:lnTo>
                  <a:pt x="269875" y="320675"/>
                </a:lnTo>
                <a:lnTo>
                  <a:pt x="266700" y="322263"/>
                </a:lnTo>
                <a:lnTo>
                  <a:pt x="266700" y="325438"/>
                </a:lnTo>
                <a:lnTo>
                  <a:pt x="269875" y="325438"/>
                </a:lnTo>
                <a:lnTo>
                  <a:pt x="269875" y="322263"/>
                </a:lnTo>
                <a:lnTo>
                  <a:pt x="271463" y="320675"/>
                </a:lnTo>
                <a:lnTo>
                  <a:pt x="274638" y="320675"/>
                </a:lnTo>
                <a:lnTo>
                  <a:pt x="274638" y="322263"/>
                </a:lnTo>
                <a:lnTo>
                  <a:pt x="276225" y="322263"/>
                </a:lnTo>
                <a:lnTo>
                  <a:pt x="276225" y="325438"/>
                </a:lnTo>
                <a:lnTo>
                  <a:pt x="279400" y="327025"/>
                </a:lnTo>
                <a:lnTo>
                  <a:pt x="276225" y="327025"/>
                </a:lnTo>
                <a:lnTo>
                  <a:pt x="276225" y="330200"/>
                </a:lnTo>
                <a:lnTo>
                  <a:pt x="276225" y="331788"/>
                </a:lnTo>
                <a:lnTo>
                  <a:pt x="274638" y="331788"/>
                </a:lnTo>
                <a:lnTo>
                  <a:pt x="271463" y="330200"/>
                </a:lnTo>
                <a:lnTo>
                  <a:pt x="269875" y="330200"/>
                </a:lnTo>
                <a:lnTo>
                  <a:pt x="269875" y="327025"/>
                </a:lnTo>
                <a:lnTo>
                  <a:pt x="266700" y="327025"/>
                </a:lnTo>
                <a:lnTo>
                  <a:pt x="265113" y="330200"/>
                </a:lnTo>
                <a:lnTo>
                  <a:pt x="265113" y="331788"/>
                </a:lnTo>
                <a:lnTo>
                  <a:pt x="265113" y="333375"/>
                </a:lnTo>
                <a:lnTo>
                  <a:pt x="263525" y="336550"/>
                </a:lnTo>
                <a:lnTo>
                  <a:pt x="263525" y="338138"/>
                </a:lnTo>
                <a:lnTo>
                  <a:pt x="265113" y="341313"/>
                </a:lnTo>
                <a:lnTo>
                  <a:pt x="265113" y="342900"/>
                </a:lnTo>
                <a:lnTo>
                  <a:pt x="266700" y="346075"/>
                </a:lnTo>
                <a:lnTo>
                  <a:pt x="269875" y="347663"/>
                </a:lnTo>
                <a:lnTo>
                  <a:pt x="269875" y="349250"/>
                </a:lnTo>
                <a:lnTo>
                  <a:pt x="271463" y="352425"/>
                </a:lnTo>
                <a:lnTo>
                  <a:pt x="271463" y="354013"/>
                </a:lnTo>
                <a:lnTo>
                  <a:pt x="271463" y="357188"/>
                </a:lnTo>
                <a:lnTo>
                  <a:pt x="269875" y="352425"/>
                </a:lnTo>
                <a:lnTo>
                  <a:pt x="266700" y="349250"/>
                </a:lnTo>
                <a:lnTo>
                  <a:pt x="265113" y="349250"/>
                </a:lnTo>
                <a:lnTo>
                  <a:pt x="265113" y="347663"/>
                </a:lnTo>
                <a:lnTo>
                  <a:pt x="263525" y="346075"/>
                </a:lnTo>
                <a:lnTo>
                  <a:pt x="260350" y="342900"/>
                </a:lnTo>
                <a:lnTo>
                  <a:pt x="260350" y="346075"/>
                </a:lnTo>
                <a:lnTo>
                  <a:pt x="263525" y="347663"/>
                </a:lnTo>
                <a:lnTo>
                  <a:pt x="260350" y="347663"/>
                </a:lnTo>
                <a:lnTo>
                  <a:pt x="258763" y="346075"/>
                </a:lnTo>
                <a:lnTo>
                  <a:pt x="255588" y="346075"/>
                </a:lnTo>
                <a:lnTo>
                  <a:pt x="254000" y="346075"/>
                </a:lnTo>
                <a:lnTo>
                  <a:pt x="254000" y="347663"/>
                </a:lnTo>
                <a:lnTo>
                  <a:pt x="250825" y="347663"/>
                </a:lnTo>
                <a:lnTo>
                  <a:pt x="249238" y="349250"/>
                </a:lnTo>
                <a:lnTo>
                  <a:pt x="250825" y="354013"/>
                </a:lnTo>
                <a:lnTo>
                  <a:pt x="247650" y="349250"/>
                </a:lnTo>
                <a:lnTo>
                  <a:pt x="244475" y="352425"/>
                </a:lnTo>
                <a:lnTo>
                  <a:pt x="239713" y="354013"/>
                </a:lnTo>
                <a:lnTo>
                  <a:pt x="238125" y="357188"/>
                </a:lnTo>
                <a:lnTo>
                  <a:pt x="234950" y="357188"/>
                </a:lnTo>
                <a:lnTo>
                  <a:pt x="233363" y="357188"/>
                </a:lnTo>
                <a:lnTo>
                  <a:pt x="231775" y="357188"/>
                </a:lnTo>
                <a:lnTo>
                  <a:pt x="228600" y="358775"/>
                </a:lnTo>
                <a:lnTo>
                  <a:pt x="228600" y="360363"/>
                </a:lnTo>
                <a:lnTo>
                  <a:pt x="227013" y="358775"/>
                </a:lnTo>
                <a:lnTo>
                  <a:pt x="223838" y="358775"/>
                </a:lnTo>
                <a:lnTo>
                  <a:pt x="222250" y="358775"/>
                </a:lnTo>
                <a:lnTo>
                  <a:pt x="217488" y="358775"/>
                </a:lnTo>
                <a:lnTo>
                  <a:pt x="215900" y="358775"/>
                </a:lnTo>
                <a:lnTo>
                  <a:pt x="215900" y="360363"/>
                </a:lnTo>
                <a:lnTo>
                  <a:pt x="212725" y="363538"/>
                </a:lnTo>
                <a:lnTo>
                  <a:pt x="212725" y="360363"/>
                </a:lnTo>
                <a:lnTo>
                  <a:pt x="211138" y="360363"/>
                </a:lnTo>
                <a:lnTo>
                  <a:pt x="207963" y="360363"/>
                </a:lnTo>
                <a:lnTo>
                  <a:pt x="206375" y="360363"/>
                </a:lnTo>
                <a:lnTo>
                  <a:pt x="203200" y="360363"/>
                </a:lnTo>
                <a:lnTo>
                  <a:pt x="201613" y="360363"/>
                </a:lnTo>
                <a:lnTo>
                  <a:pt x="200025" y="360363"/>
                </a:lnTo>
                <a:lnTo>
                  <a:pt x="196850" y="358775"/>
                </a:lnTo>
                <a:lnTo>
                  <a:pt x="195263" y="357188"/>
                </a:lnTo>
                <a:lnTo>
                  <a:pt x="190500" y="357188"/>
                </a:lnTo>
                <a:lnTo>
                  <a:pt x="190500" y="352425"/>
                </a:lnTo>
                <a:lnTo>
                  <a:pt x="190500" y="349250"/>
                </a:lnTo>
                <a:lnTo>
                  <a:pt x="188913" y="349250"/>
                </a:lnTo>
                <a:lnTo>
                  <a:pt x="185738" y="346075"/>
                </a:lnTo>
                <a:lnTo>
                  <a:pt x="184150" y="342900"/>
                </a:lnTo>
                <a:lnTo>
                  <a:pt x="180975" y="341313"/>
                </a:lnTo>
                <a:lnTo>
                  <a:pt x="179388" y="341313"/>
                </a:lnTo>
                <a:lnTo>
                  <a:pt x="176213" y="338138"/>
                </a:lnTo>
                <a:lnTo>
                  <a:pt x="174625" y="338138"/>
                </a:lnTo>
                <a:lnTo>
                  <a:pt x="174625" y="341313"/>
                </a:lnTo>
                <a:lnTo>
                  <a:pt x="173038" y="342900"/>
                </a:lnTo>
                <a:lnTo>
                  <a:pt x="169863" y="342900"/>
                </a:lnTo>
                <a:lnTo>
                  <a:pt x="169863" y="346075"/>
                </a:lnTo>
                <a:lnTo>
                  <a:pt x="168275" y="347663"/>
                </a:lnTo>
                <a:lnTo>
                  <a:pt x="168275" y="352425"/>
                </a:lnTo>
                <a:lnTo>
                  <a:pt x="168275" y="354013"/>
                </a:lnTo>
                <a:lnTo>
                  <a:pt x="168275" y="358775"/>
                </a:lnTo>
                <a:lnTo>
                  <a:pt x="168275" y="365125"/>
                </a:lnTo>
                <a:lnTo>
                  <a:pt x="168275" y="368300"/>
                </a:lnTo>
                <a:lnTo>
                  <a:pt x="165100" y="369888"/>
                </a:lnTo>
                <a:lnTo>
                  <a:pt x="165100" y="365125"/>
                </a:lnTo>
                <a:lnTo>
                  <a:pt x="165100" y="363538"/>
                </a:lnTo>
                <a:lnTo>
                  <a:pt x="165100" y="360363"/>
                </a:lnTo>
                <a:lnTo>
                  <a:pt x="165100" y="357188"/>
                </a:lnTo>
                <a:lnTo>
                  <a:pt x="165100" y="354013"/>
                </a:lnTo>
                <a:lnTo>
                  <a:pt x="165100" y="349250"/>
                </a:lnTo>
                <a:lnTo>
                  <a:pt x="165100" y="347663"/>
                </a:lnTo>
                <a:lnTo>
                  <a:pt x="163513" y="346075"/>
                </a:lnTo>
                <a:lnTo>
                  <a:pt x="160338" y="346075"/>
                </a:lnTo>
                <a:lnTo>
                  <a:pt x="158750" y="347663"/>
                </a:lnTo>
                <a:lnTo>
                  <a:pt x="157163" y="347663"/>
                </a:lnTo>
                <a:lnTo>
                  <a:pt x="152400" y="347663"/>
                </a:lnTo>
                <a:lnTo>
                  <a:pt x="149225" y="347663"/>
                </a:lnTo>
                <a:lnTo>
                  <a:pt x="144463" y="349250"/>
                </a:lnTo>
                <a:lnTo>
                  <a:pt x="144463" y="352425"/>
                </a:lnTo>
                <a:lnTo>
                  <a:pt x="142875" y="352425"/>
                </a:lnTo>
                <a:lnTo>
                  <a:pt x="141288" y="349250"/>
                </a:lnTo>
                <a:lnTo>
                  <a:pt x="136525" y="347663"/>
                </a:lnTo>
                <a:lnTo>
                  <a:pt x="133350" y="347663"/>
                </a:lnTo>
                <a:lnTo>
                  <a:pt x="131763" y="347663"/>
                </a:lnTo>
                <a:lnTo>
                  <a:pt x="128588" y="347663"/>
                </a:lnTo>
                <a:lnTo>
                  <a:pt x="122238" y="346075"/>
                </a:lnTo>
                <a:lnTo>
                  <a:pt x="120650" y="346075"/>
                </a:lnTo>
                <a:lnTo>
                  <a:pt x="117475" y="342900"/>
                </a:lnTo>
                <a:lnTo>
                  <a:pt x="115888" y="341313"/>
                </a:lnTo>
                <a:lnTo>
                  <a:pt x="115888" y="338138"/>
                </a:lnTo>
                <a:lnTo>
                  <a:pt x="114300" y="338138"/>
                </a:lnTo>
                <a:lnTo>
                  <a:pt x="111125" y="338138"/>
                </a:lnTo>
                <a:lnTo>
                  <a:pt x="109538" y="336550"/>
                </a:lnTo>
                <a:lnTo>
                  <a:pt x="106363" y="336550"/>
                </a:lnTo>
                <a:lnTo>
                  <a:pt x="104775" y="336550"/>
                </a:lnTo>
                <a:lnTo>
                  <a:pt x="101600" y="333375"/>
                </a:lnTo>
                <a:lnTo>
                  <a:pt x="101600" y="336550"/>
                </a:lnTo>
                <a:lnTo>
                  <a:pt x="100013" y="336550"/>
                </a:lnTo>
                <a:lnTo>
                  <a:pt x="100013" y="333375"/>
                </a:lnTo>
                <a:lnTo>
                  <a:pt x="98425" y="331788"/>
                </a:lnTo>
                <a:lnTo>
                  <a:pt x="95250" y="330200"/>
                </a:lnTo>
                <a:lnTo>
                  <a:pt x="93663" y="330200"/>
                </a:lnTo>
                <a:lnTo>
                  <a:pt x="93663" y="331788"/>
                </a:lnTo>
                <a:lnTo>
                  <a:pt x="90488" y="331788"/>
                </a:lnTo>
                <a:lnTo>
                  <a:pt x="90488" y="333375"/>
                </a:lnTo>
                <a:lnTo>
                  <a:pt x="88900" y="336550"/>
                </a:lnTo>
                <a:lnTo>
                  <a:pt x="85725" y="338138"/>
                </a:lnTo>
                <a:lnTo>
                  <a:pt x="84138" y="342900"/>
                </a:lnTo>
                <a:lnTo>
                  <a:pt x="82550" y="344488"/>
                </a:lnTo>
                <a:lnTo>
                  <a:pt x="82550" y="342900"/>
                </a:lnTo>
                <a:lnTo>
                  <a:pt x="82550" y="341313"/>
                </a:lnTo>
                <a:lnTo>
                  <a:pt x="84138" y="338138"/>
                </a:lnTo>
                <a:lnTo>
                  <a:pt x="84138" y="336550"/>
                </a:lnTo>
                <a:lnTo>
                  <a:pt x="85725" y="333375"/>
                </a:lnTo>
                <a:lnTo>
                  <a:pt x="88900" y="333375"/>
                </a:lnTo>
                <a:lnTo>
                  <a:pt x="90488" y="330200"/>
                </a:lnTo>
                <a:lnTo>
                  <a:pt x="90488" y="327025"/>
                </a:lnTo>
                <a:lnTo>
                  <a:pt x="93663" y="325438"/>
                </a:lnTo>
                <a:lnTo>
                  <a:pt x="93663" y="322263"/>
                </a:lnTo>
                <a:lnTo>
                  <a:pt x="95250" y="322263"/>
                </a:lnTo>
                <a:lnTo>
                  <a:pt x="95250" y="320675"/>
                </a:lnTo>
                <a:lnTo>
                  <a:pt x="95250" y="317500"/>
                </a:lnTo>
                <a:lnTo>
                  <a:pt x="95250" y="315913"/>
                </a:lnTo>
                <a:lnTo>
                  <a:pt x="93663" y="315913"/>
                </a:lnTo>
                <a:lnTo>
                  <a:pt x="90488" y="317500"/>
                </a:lnTo>
                <a:lnTo>
                  <a:pt x="90488" y="320675"/>
                </a:lnTo>
                <a:lnTo>
                  <a:pt x="88900" y="322263"/>
                </a:lnTo>
                <a:lnTo>
                  <a:pt x="85725" y="322263"/>
                </a:lnTo>
                <a:lnTo>
                  <a:pt x="84138" y="320675"/>
                </a:lnTo>
                <a:lnTo>
                  <a:pt x="79375" y="325438"/>
                </a:lnTo>
                <a:lnTo>
                  <a:pt x="77788" y="330200"/>
                </a:lnTo>
                <a:lnTo>
                  <a:pt x="69850" y="336550"/>
                </a:lnTo>
                <a:lnTo>
                  <a:pt x="68263" y="341313"/>
                </a:lnTo>
                <a:lnTo>
                  <a:pt x="63500" y="346075"/>
                </a:lnTo>
                <a:lnTo>
                  <a:pt x="58738" y="349250"/>
                </a:lnTo>
                <a:lnTo>
                  <a:pt x="57150" y="352425"/>
                </a:lnTo>
                <a:lnTo>
                  <a:pt x="53975" y="354013"/>
                </a:lnTo>
                <a:lnTo>
                  <a:pt x="53975" y="352425"/>
                </a:lnTo>
                <a:lnTo>
                  <a:pt x="57150" y="349250"/>
                </a:lnTo>
                <a:lnTo>
                  <a:pt x="57150" y="347663"/>
                </a:lnTo>
                <a:lnTo>
                  <a:pt x="58738" y="346075"/>
                </a:lnTo>
                <a:lnTo>
                  <a:pt x="61913" y="342900"/>
                </a:lnTo>
                <a:lnTo>
                  <a:pt x="66675" y="338138"/>
                </a:lnTo>
                <a:lnTo>
                  <a:pt x="69850" y="333375"/>
                </a:lnTo>
                <a:lnTo>
                  <a:pt x="73025" y="331788"/>
                </a:lnTo>
                <a:lnTo>
                  <a:pt x="74613" y="330200"/>
                </a:lnTo>
                <a:lnTo>
                  <a:pt x="74613" y="327025"/>
                </a:lnTo>
                <a:lnTo>
                  <a:pt x="73025" y="327025"/>
                </a:lnTo>
                <a:lnTo>
                  <a:pt x="74613" y="325438"/>
                </a:lnTo>
                <a:lnTo>
                  <a:pt x="77788" y="322263"/>
                </a:lnTo>
                <a:lnTo>
                  <a:pt x="77788" y="320675"/>
                </a:lnTo>
                <a:lnTo>
                  <a:pt x="82550" y="315913"/>
                </a:lnTo>
                <a:lnTo>
                  <a:pt x="82550" y="314325"/>
                </a:lnTo>
                <a:lnTo>
                  <a:pt x="85725" y="311150"/>
                </a:lnTo>
                <a:lnTo>
                  <a:pt x="88900" y="309563"/>
                </a:lnTo>
                <a:lnTo>
                  <a:pt x="90488" y="306388"/>
                </a:lnTo>
                <a:lnTo>
                  <a:pt x="90488" y="304800"/>
                </a:lnTo>
                <a:lnTo>
                  <a:pt x="85725" y="309563"/>
                </a:lnTo>
                <a:lnTo>
                  <a:pt x="88900" y="306388"/>
                </a:lnTo>
                <a:lnTo>
                  <a:pt x="90488" y="301625"/>
                </a:lnTo>
                <a:lnTo>
                  <a:pt x="90488" y="300038"/>
                </a:lnTo>
                <a:lnTo>
                  <a:pt x="90488" y="298450"/>
                </a:lnTo>
                <a:lnTo>
                  <a:pt x="93663" y="295275"/>
                </a:lnTo>
                <a:lnTo>
                  <a:pt x="98419" y="293690"/>
                </a:lnTo>
                <a:lnTo>
                  <a:pt x="98424" y="293687"/>
                </a:lnTo>
                <a:lnTo>
                  <a:pt x="98425" y="293687"/>
                </a:lnTo>
                <a:lnTo>
                  <a:pt x="98425" y="290513"/>
                </a:lnTo>
                <a:lnTo>
                  <a:pt x="100012" y="290513"/>
                </a:lnTo>
                <a:lnTo>
                  <a:pt x="100012" y="290512"/>
                </a:lnTo>
                <a:lnTo>
                  <a:pt x="100013" y="290512"/>
                </a:lnTo>
                <a:lnTo>
                  <a:pt x="100013" y="285750"/>
                </a:lnTo>
                <a:lnTo>
                  <a:pt x="100013" y="284163"/>
                </a:lnTo>
                <a:lnTo>
                  <a:pt x="100013" y="282575"/>
                </a:lnTo>
                <a:lnTo>
                  <a:pt x="100013" y="279400"/>
                </a:lnTo>
                <a:lnTo>
                  <a:pt x="100013" y="277813"/>
                </a:lnTo>
                <a:lnTo>
                  <a:pt x="100013" y="274638"/>
                </a:lnTo>
                <a:lnTo>
                  <a:pt x="98425" y="273050"/>
                </a:lnTo>
                <a:lnTo>
                  <a:pt x="95250" y="273050"/>
                </a:lnTo>
                <a:lnTo>
                  <a:pt x="90488" y="274638"/>
                </a:lnTo>
                <a:lnTo>
                  <a:pt x="88900" y="274638"/>
                </a:lnTo>
                <a:lnTo>
                  <a:pt x="85725" y="274638"/>
                </a:lnTo>
                <a:lnTo>
                  <a:pt x="84138" y="274638"/>
                </a:lnTo>
                <a:lnTo>
                  <a:pt x="82550" y="274638"/>
                </a:lnTo>
                <a:lnTo>
                  <a:pt x="79375" y="274638"/>
                </a:lnTo>
                <a:lnTo>
                  <a:pt x="79375" y="273050"/>
                </a:lnTo>
                <a:lnTo>
                  <a:pt x="77788" y="273050"/>
                </a:lnTo>
                <a:lnTo>
                  <a:pt x="77788" y="271463"/>
                </a:lnTo>
                <a:lnTo>
                  <a:pt x="74613" y="271463"/>
                </a:lnTo>
                <a:lnTo>
                  <a:pt x="73025" y="271463"/>
                </a:lnTo>
                <a:lnTo>
                  <a:pt x="69850" y="271463"/>
                </a:lnTo>
                <a:lnTo>
                  <a:pt x="69850" y="268288"/>
                </a:lnTo>
                <a:lnTo>
                  <a:pt x="68263" y="266700"/>
                </a:lnTo>
                <a:lnTo>
                  <a:pt x="66675" y="263525"/>
                </a:lnTo>
                <a:lnTo>
                  <a:pt x="66675" y="261938"/>
                </a:lnTo>
                <a:lnTo>
                  <a:pt x="66675" y="258763"/>
                </a:lnTo>
                <a:lnTo>
                  <a:pt x="63500" y="257175"/>
                </a:lnTo>
                <a:lnTo>
                  <a:pt x="61913" y="255588"/>
                </a:lnTo>
                <a:lnTo>
                  <a:pt x="58738" y="252413"/>
                </a:lnTo>
                <a:lnTo>
                  <a:pt x="57150" y="252413"/>
                </a:lnTo>
                <a:lnTo>
                  <a:pt x="57150" y="250825"/>
                </a:lnTo>
                <a:lnTo>
                  <a:pt x="53975" y="250825"/>
                </a:lnTo>
                <a:lnTo>
                  <a:pt x="53975" y="247650"/>
                </a:lnTo>
                <a:lnTo>
                  <a:pt x="50800" y="246063"/>
                </a:lnTo>
                <a:lnTo>
                  <a:pt x="50800" y="242888"/>
                </a:lnTo>
                <a:lnTo>
                  <a:pt x="47625" y="242888"/>
                </a:lnTo>
                <a:lnTo>
                  <a:pt x="46038" y="242888"/>
                </a:lnTo>
                <a:lnTo>
                  <a:pt x="46038" y="241300"/>
                </a:lnTo>
                <a:lnTo>
                  <a:pt x="42863" y="241300"/>
                </a:lnTo>
                <a:lnTo>
                  <a:pt x="41275" y="239713"/>
                </a:lnTo>
                <a:lnTo>
                  <a:pt x="41275" y="236538"/>
                </a:lnTo>
                <a:lnTo>
                  <a:pt x="41275" y="234950"/>
                </a:lnTo>
                <a:lnTo>
                  <a:pt x="38100" y="234950"/>
                </a:lnTo>
                <a:lnTo>
                  <a:pt x="38100" y="231775"/>
                </a:lnTo>
                <a:lnTo>
                  <a:pt x="36513" y="231775"/>
                </a:lnTo>
                <a:lnTo>
                  <a:pt x="36513" y="230188"/>
                </a:lnTo>
                <a:lnTo>
                  <a:pt x="38100" y="230188"/>
                </a:lnTo>
                <a:lnTo>
                  <a:pt x="41275" y="227013"/>
                </a:lnTo>
                <a:lnTo>
                  <a:pt x="42863" y="225425"/>
                </a:lnTo>
                <a:lnTo>
                  <a:pt x="47625" y="220663"/>
                </a:lnTo>
                <a:lnTo>
                  <a:pt x="46038" y="219075"/>
                </a:lnTo>
                <a:lnTo>
                  <a:pt x="46038" y="214313"/>
                </a:lnTo>
                <a:lnTo>
                  <a:pt x="42863" y="214313"/>
                </a:lnTo>
                <a:lnTo>
                  <a:pt x="42863" y="211138"/>
                </a:lnTo>
                <a:lnTo>
                  <a:pt x="46038" y="209550"/>
                </a:lnTo>
                <a:lnTo>
                  <a:pt x="47625" y="207963"/>
                </a:lnTo>
                <a:lnTo>
                  <a:pt x="46038" y="207963"/>
                </a:lnTo>
                <a:lnTo>
                  <a:pt x="42863" y="207963"/>
                </a:lnTo>
                <a:lnTo>
                  <a:pt x="46038" y="204788"/>
                </a:lnTo>
                <a:lnTo>
                  <a:pt x="47625" y="204788"/>
                </a:lnTo>
                <a:lnTo>
                  <a:pt x="47625" y="203200"/>
                </a:lnTo>
                <a:lnTo>
                  <a:pt x="46038" y="200025"/>
                </a:lnTo>
                <a:lnTo>
                  <a:pt x="42863" y="200025"/>
                </a:lnTo>
                <a:lnTo>
                  <a:pt x="42863" y="198438"/>
                </a:lnTo>
                <a:lnTo>
                  <a:pt x="47625" y="200025"/>
                </a:lnTo>
                <a:lnTo>
                  <a:pt x="47625" y="198438"/>
                </a:lnTo>
                <a:lnTo>
                  <a:pt x="50800" y="196850"/>
                </a:lnTo>
                <a:lnTo>
                  <a:pt x="52388" y="193675"/>
                </a:lnTo>
                <a:lnTo>
                  <a:pt x="53975" y="193675"/>
                </a:lnTo>
                <a:lnTo>
                  <a:pt x="57150" y="192088"/>
                </a:lnTo>
                <a:lnTo>
                  <a:pt x="57150" y="188913"/>
                </a:lnTo>
                <a:lnTo>
                  <a:pt x="57150" y="187325"/>
                </a:lnTo>
                <a:lnTo>
                  <a:pt x="53975" y="187325"/>
                </a:lnTo>
                <a:lnTo>
                  <a:pt x="53975" y="184150"/>
                </a:lnTo>
                <a:lnTo>
                  <a:pt x="57150" y="182563"/>
                </a:lnTo>
                <a:lnTo>
                  <a:pt x="53975" y="182563"/>
                </a:lnTo>
                <a:lnTo>
                  <a:pt x="53975" y="180975"/>
                </a:lnTo>
                <a:lnTo>
                  <a:pt x="52388" y="180975"/>
                </a:lnTo>
                <a:lnTo>
                  <a:pt x="52388" y="177800"/>
                </a:lnTo>
                <a:lnTo>
                  <a:pt x="50800" y="177800"/>
                </a:lnTo>
                <a:lnTo>
                  <a:pt x="47625" y="177800"/>
                </a:lnTo>
                <a:lnTo>
                  <a:pt x="41275" y="173037"/>
                </a:lnTo>
                <a:lnTo>
                  <a:pt x="38100" y="173037"/>
                </a:lnTo>
                <a:lnTo>
                  <a:pt x="34925" y="171450"/>
                </a:lnTo>
                <a:lnTo>
                  <a:pt x="36513" y="171450"/>
                </a:lnTo>
                <a:lnTo>
                  <a:pt x="38100" y="171450"/>
                </a:lnTo>
                <a:lnTo>
                  <a:pt x="42863" y="173037"/>
                </a:lnTo>
                <a:lnTo>
                  <a:pt x="46038" y="173037"/>
                </a:lnTo>
                <a:lnTo>
                  <a:pt x="47625" y="176212"/>
                </a:lnTo>
                <a:lnTo>
                  <a:pt x="50800" y="173037"/>
                </a:lnTo>
                <a:lnTo>
                  <a:pt x="52388" y="171450"/>
                </a:lnTo>
                <a:lnTo>
                  <a:pt x="53975" y="168275"/>
                </a:lnTo>
                <a:lnTo>
                  <a:pt x="53975" y="166687"/>
                </a:lnTo>
                <a:lnTo>
                  <a:pt x="57150" y="165100"/>
                </a:lnTo>
                <a:lnTo>
                  <a:pt x="53975" y="161925"/>
                </a:lnTo>
                <a:lnTo>
                  <a:pt x="57150" y="161925"/>
                </a:lnTo>
                <a:lnTo>
                  <a:pt x="57150" y="160337"/>
                </a:lnTo>
                <a:lnTo>
                  <a:pt x="58738" y="157162"/>
                </a:lnTo>
                <a:lnTo>
                  <a:pt x="61913" y="155575"/>
                </a:lnTo>
                <a:lnTo>
                  <a:pt x="61913" y="152400"/>
                </a:lnTo>
                <a:lnTo>
                  <a:pt x="63500" y="149225"/>
                </a:lnTo>
                <a:lnTo>
                  <a:pt x="66675" y="149225"/>
                </a:lnTo>
                <a:lnTo>
                  <a:pt x="69850" y="149225"/>
                </a:lnTo>
                <a:lnTo>
                  <a:pt x="73025" y="149225"/>
                </a:lnTo>
                <a:lnTo>
                  <a:pt x="74613" y="149225"/>
                </a:lnTo>
                <a:lnTo>
                  <a:pt x="77788" y="146050"/>
                </a:lnTo>
                <a:lnTo>
                  <a:pt x="74613" y="144462"/>
                </a:lnTo>
                <a:lnTo>
                  <a:pt x="74613" y="141287"/>
                </a:lnTo>
                <a:lnTo>
                  <a:pt x="77788" y="141287"/>
                </a:lnTo>
                <a:lnTo>
                  <a:pt x="77788" y="139700"/>
                </a:lnTo>
                <a:lnTo>
                  <a:pt x="79375" y="139700"/>
                </a:lnTo>
                <a:lnTo>
                  <a:pt x="79375" y="136525"/>
                </a:lnTo>
                <a:lnTo>
                  <a:pt x="77788" y="134937"/>
                </a:lnTo>
                <a:lnTo>
                  <a:pt x="77788" y="133350"/>
                </a:lnTo>
                <a:lnTo>
                  <a:pt x="74613" y="133350"/>
                </a:lnTo>
                <a:lnTo>
                  <a:pt x="74613" y="130175"/>
                </a:lnTo>
                <a:lnTo>
                  <a:pt x="74613" y="128587"/>
                </a:lnTo>
                <a:lnTo>
                  <a:pt x="73025" y="128587"/>
                </a:lnTo>
                <a:lnTo>
                  <a:pt x="73025" y="125412"/>
                </a:lnTo>
                <a:lnTo>
                  <a:pt x="69850" y="123825"/>
                </a:lnTo>
                <a:lnTo>
                  <a:pt x="68263" y="119062"/>
                </a:lnTo>
                <a:lnTo>
                  <a:pt x="73025" y="122237"/>
                </a:lnTo>
                <a:lnTo>
                  <a:pt x="74613" y="123825"/>
                </a:lnTo>
                <a:lnTo>
                  <a:pt x="77788" y="125412"/>
                </a:lnTo>
                <a:lnTo>
                  <a:pt x="79375" y="125412"/>
                </a:lnTo>
                <a:lnTo>
                  <a:pt x="82550" y="123825"/>
                </a:lnTo>
                <a:lnTo>
                  <a:pt x="82550" y="122237"/>
                </a:lnTo>
                <a:lnTo>
                  <a:pt x="84138" y="122237"/>
                </a:lnTo>
                <a:lnTo>
                  <a:pt x="84138" y="119062"/>
                </a:lnTo>
                <a:lnTo>
                  <a:pt x="84138" y="117475"/>
                </a:lnTo>
                <a:lnTo>
                  <a:pt x="84138" y="114300"/>
                </a:lnTo>
                <a:lnTo>
                  <a:pt x="84138" y="109537"/>
                </a:lnTo>
                <a:lnTo>
                  <a:pt x="85725" y="109537"/>
                </a:lnTo>
                <a:lnTo>
                  <a:pt x="85725" y="107950"/>
                </a:lnTo>
                <a:lnTo>
                  <a:pt x="85725" y="106362"/>
                </a:lnTo>
                <a:lnTo>
                  <a:pt x="85725" y="101600"/>
                </a:lnTo>
                <a:lnTo>
                  <a:pt x="85725" y="96837"/>
                </a:lnTo>
                <a:lnTo>
                  <a:pt x="88900" y="96837"/>
                </a:lnTo>
                <a:lnTo>
                  <a:pt x="90488" y="98425"/>
                </a:lnTo>
                <a:lnTo>
                  <a:pt x="95250" y="93662"/>
                </a:lnTo>
                <a:lnTo>
                  <a:pt x="100013" y="92075"/>
                </a:lnTo>
                <a:lnTo>
                  <a:pt x="101600" y="92075"/>
                </a:lnTo>
                <a:lnTo>
                  <a:pt x="101600" y="93662"/>
                </a:lnTo>
                <a:lnTo>
                  <a:pt x="104775" y="93662"/>
                </a:lnTo>
                <a:lnTo>
                  <a:pt x="101600" y="98425"/>
                </a:lnTo>
                <a:lnTo>
                  <a:pt x="101600" y="101600"/>
                </a:lnTo>
                <a:lnTo>
                  <a:pt x="100013" y="101600"/>
                </a:lnTo>
                <a:lnTo>
                  <a:pt x="98425" y="106362"/>
                </a:lnTo>
                <a:lnTo>
                  <a:pt x="98425" y="107950"/>
                </a:lnTo>
                <a:lnTo>
                  <a:pt x="98425" y="117475"/>
                </a:lnTo>
                <a:lnTo>
                  <a:pt x="98425" y="119062"/>
                </a:lnTo>
                <a:lnTo>
                  <a:pt x="100013" y="122237"/>
                </a:lnTo>
                <a:lnTo>
                  <a:pt x="100013" y="123825"/>
                </a:lnTo>
                <a:lnTo>
                  <a:pt x="101600" y="123825"/>
                </a:lnTo>
                <a:lnTo>
                  <a:pt x="104775" y="125412"/>
                </a:lnTo>
                <a:lnTo>
                  <a:pt x="106363" y="128587"/>
                </a:lnTo>
                <a:lnTo>
                  <a:pt x="109538" y="130175"/>
                </a:lnTo>
                <a:lnTo>
                  <a:pt x="111125" y="133350"/>
                </a:lnTo>
                <a:lnTo>
                  <a:pt x="114300" y="133350"/>
                </a:lnTo>
                <a:lnTo>
                  <a:pt x="114300" y="134937"/>
                </a:lnTo>
                <a:lnTo>
                  <a:pt x="115888" y="133350"/>
                </a:lnTo>
                <a:lnTo>
                  <a:pt x="117475" y="133350"/>
                </a:lnTo>
                <a:lnTo>
                  <a:pt x="117475" y="130175"/>
                </a:lnTo>
                <a:lnTo>
                  <a:pt x="120650" y="128587"/>
                </a:lnTo>
                <a:lnTo>
                  <a:pt x="120650" y="130175"/>
                </a:lnTo>
                <a:lnTo>
                  <a:pt x="122238" y="130175"/>
                </a:lnTo>
                <a:lnTo>
                  <a:pt x="122238" y="125412"/>
                </a:lnTo>
                <a:lnTo>
                  <a:pt x="120650" y="123825"/>
                </a:lnTo>
                <a:lnTo>
                  <a:pt x="117475" y="114300"/>
                </a:lnTo>
                <a:lnTo>
                  <a:pt x="115888" y="114300"/>
                </a:lnTo>
                <a:lnTo>
                  <a:pt x="115888" y="112712"/>
                </a:lnTo>
                <a:lnTo>
                  <a:pt x="115888" y="109537"/>
                </a:lnTo>
                <a:lnTo>
                  <a:pt x="114300" y="109537"/>
                </a:lnTo>
                <a:lnTo>
                  <a:pt x="114300" y="107950"/>
                </a:lnTo>
                <a:lnTo>
                  <a:pt x="114300" y="106362"/>
                </a:lnTo>
                <a:lnTo>
                  <a:pt x="114300" y="103187"/>
                </a:lnTo>
                <a:lnTo>
                  <a:pt x="111125" y="101600"/>
                </a:lnTo>
                <a:lnTo>
                  <a:pt x="114300" y="101600"/>
                </a:lnTo>
                <a:lnTo>
                  <a:pt x="115888" y="101600"/>
                </a:lnTo>
                <a:lnTo>
                  <a:pt x="117475" y="101600"/>
                </a:lnTo>
                <a:lnTo>
                  <a:pt x="120650" y="98425"/>
                </a:lnTo>
                <a:lnTo>
                  <a:pt x="120650" y="96837"/>
                </a:lnTo>
                <a:lnTo>
                  <a:pt x="120650" y="93662"/>
                </a:lnTo>
                <a:lnTo>
                  <a:pt x="122238" y="93662"/>
                </a:lnTo>
                <a:lnTo>
                  <a:pt x="125413" y="93662"/>
                </a:lnTo>
                <a:lnTo>
                  <a:pt x="127000" y="93662"/>
                </a:lnTo>
                <a:lnTo>
                  <a:pt x="127000" y="96837"/>
                </a:lnTo>
                <a:lnTo>
                  <a:pt x="127000" y="98425"/>
                </a:lnTo>
                <a:lnTo>
                  <a:pt x="128588" y="98425"/>
                </a:lnTo>
                <a:lnTo>
                  <a:pt x="131763" y="96837"/>
                </a:lnTo>
                <a:lnTo>
                  <a:pt x="133350" y="96837"/>
                </a:lnTo>
                <a:lnTo>
                  <a:pt x="136525" y="96837"/>
                </a:lnTo>
                <a:lnTo>
                  <a:pt x="138113" y="93662"/>
                </a:lnTo>
                <a:lnTo>
                  <a:pt x="141288" y="92075"/>
                </a:lnTo>
                <a:lnTo>
                  <a:pt x="142875" y="90487"/>
                </a:lnTo>
                <a:lnTo>
                  <a:pt x="144463" y="90487"/>
                </a:lnTo>
                <a:lnTo>
                  <a:pt x="144463" y="87312"/>
                </a:lnTo>
                <a:lnTo>
                  <a:pt x="147638" y="85725"/>
                </a:lnTo>
                <a:lnTo>
                  <a:pt x="147638" y="82550"/>
                </a:lnTo>
                <a:lnTo>
                  <a:pt x="144463" y="82550"/>
                </a:lnTo>
                <a:lnTo>
                  <a:pt x="144463" y="80962"/>
                </a:lnTo>
                <a:lnTo>
                  <a:pt x="144463" y="77787"/>
                </a:lnTo>
                <a:lnTo>
                  <a:pt x="144463" y="76200"/>
                </a:lnTo>
                <a:lnTo>
                  <a:pt x="144463" y="74612"/>
                </a:lnTo>
                <a:lnTo>
                  <a:pt x="144463" y="71437"/>
                </a:lnTo>
                <a:lnTo>
                  <a:pt x="142875" y="69850"/>
                </a:lnTo>
                <a:lnTo>
                  <a:pt x="142875" y="66675"/>
                </a:lnTo>
                <a:lnTo>
                  <a:pt x="142875" y="58737"/>
                </a:lnTo>
                <a:lnTo>
                  <a:pt x="141288" y="53975"/>
                </a:lnTo>
                <a:close/>
                <a:moveTo>
                  <a:pt x="222250" y="34925"/>
                </a:moveTo>
                <a:lnTo>
                  <a:pt x="223838" y="34925"/>
                </a:lnTo>
                <a:lnTo>
                  <a:pt x="223838" y="39687"/>
                </a:lnTo>
                <a:lnTo>
                  <a:pt x="223838" y="44450"/>
                </a:lnTo>
                <a:lnTo>
                  <a:pt x="223838" y="49212"/>
                </a:lnTo>
                <a:lnTo>
                  <a:pt x="223838" y="50800"/>
                </a:lnTo>
                <a:lnTo>
                  <a:pt x="222250" y="53975"/>
                </a:lnTo>
                <a:lnTo>
                  <a:pt x="222250" y="58737"/>
                </a:lnTo>
                <a:lnTo>
                  <a:pt x="222250" y="60325"/>
                </a:lnTo>
                <a:lnTo>
                  <a:pt x="222250" y="65087"/>
                </a:lnTo>
                <a:lnTo>
                  <a:pt x="219075" y="65087"/>
                </a:lnTo>
                <a:lnTo>
                  <a:pt x="219075" y="69850"/>
                </a:lnTo>
                <a:lnTo>
                  <a:pt x="217488" y="66675"/>
                </a:lnTo>
                <a:lnTo>
                  <a:pt x="217488" y="61912"/>
                </a:lnTo>
                <a:lnTo>
                  <a:pt x="219075" y="58737"/>
                </a:lnTo>
                <a:lnTo>
                  <a:pt x="219075" y="49212"/>
                </a:lnTo>
                <a:lnTo>
                  <a:pt x="222250" y="44450"/>
                </a:lnTo>
                <a:lnTo>
                  <a:pt x="222250" y="39687"/>
                </a:lnTo>
                <a:lnTo>
                  <a:pt x="222250" y="38100"/>
                </a:lnTo>
                <a:close/>
                <a:moveTo>
                  <a:pt x="282575" y="31750"/>
                </a:moveTo>
                <a:lnTo>
                  <a:pt x="284163" y="31750"/>
                </a:lnTo>
                <a:lnTo>
                  <a:pt x="284163" y="33338"/>
                </a:lnTo>
                <a:lnTo>
                  <a:pt x="282575" y="33338"/>
                </a:lnTo>
                <a:close/>
                <a:moveTo>
                  <a:pt x="285750" y="26988"/>
                </a:moveTo>
                <a:lnTo>
                  <a:pt x="287338" y="26988"/>
                </a:lnTo>
                <a:lnTo>
                  <a:pt x="287338" y="28576"/>
                </a:lnTo>
                <a:lnTo>
                  <a:pt x="285750" y="28576"/>
                </a:lnTo>
                <a:close/>
                <a:moveTo>
                  <a:pt x="138113" y="23812"/>
                </a:moveTo>
                <a:lnTo>
                  <a:pt x="141288" y="28575"/>
                </a:lnTo>
                <a:lnTo>
                  <a:pt x="141288" y="31750"/>
                </a:lnTo>
                <a:lnTo>
                  <a:pt x="141288" y="33337"/>
                </a:lnTo>
                <a:lnTo>
                  <a:pt x="141288" y="34925"/>
                </a:lnTo>
                <a:lnTo>
                  <a:pt x="138113" y="26987"/>
                </a:lnTo>
                <a:close/>
                <a:moveTo>
                  <a:pt x="227013" y="22225"/>
                </a:moveTo>
                <a:lnTo>
                  <a:pt x="228600" y="23812"/>
                </a:lnTo>
                <a:lnTo>
                  <a:pt x="227013" y="26987"/>
                </a:lnTo>
                <a:lnTo>
                  <a:pt x="227013" y="31750"/>
                </a:lnTo>
                <a:lnTo>
                  <a:pt x="223838" y="34925"/>
                </a:lnTo>
                <a:lnTo>
                  <a:pt x="223838" y="33337"/>
                </a:lnTo>
                <a:lnTo>
                  <a:pt x="223838" y="28575"/>
                </a:lnTo>
                <a:lnTo>
                  <a:pt x="227013" y="23812"/>
                </a:lnTo>
                <a:close/>
                <a:moveTo>
                  <a:pt x="136525" y="17462"/>
                </a:moveTo>
                <a:lnTo>
                  <a:pt x="138113" y="17462"/>
                </a:lnTo>
                <a:lnTo>
                  <a:pt x="138113" y="22225"/>
                </a:lnTo>
                <a:close/>
                <a:moveTo>
                  <a:pt x="228600" y="15875"/>
                </a:moveTo>
                <a:lnTo>
                  <a:pt x="228600" y="17462"/>
                </a:lnTo>
                <a:lnTo>
                  <a:pt x="227013" y="22225"/>
                </a:lnTo>
                <a:lnTo>
                  <a:pt x="227013" y="19050"/>
                </a:lnTo>
                <a:close/>
                <a:moveTo>
                  <a:pt x="231775" y="6350"/>
                </a:moveTo>
                <a:lnTo>
                  <a:pt x="231775" y="7937"/>
                </a:lnTo>
                <a:lnTo>
                  <a:pt x="231775" y="11112"/>
                </a:lnTo>
                <a:lnTo>
                  <a:pt x="228600" y="12700"/>
                </a:lnTo>
                <a:lnTo>
                  <a:pt x="228600" y="7937"/>
                </a:lnTo>
                <a:close/>
                <a:moveTo>
                  <a:pt x="233363" y="0"/>
                </a:moveTo>
                <a:lnTo>
                  <a:pt x="233363" y="1587"/>
                </a:lnTo>
                <a:lnTo>
                  <a:pt x="231775" y="6350"/>
                </a:lnTo>
                <a:lnTo>
                  <a:pt x="231775" y="3175"/>
                </a:lnTo>
                <a:lnTo>
                  <a:pt x="231775" y="1587"/>
                </a:lnTo>
                <a:close/>
              </a:path>
            </a:pathLst>
          </a:custGeom>
          <a:gradFill>
            <a:gsLst>
              <a:gs pos="24000">
                <a:srgbClr val="92D050">
                  <a:alpha val="0"/>
                </a:srgbClr>
              </a:gs>
              <a:gs pos="79000">
                <a:srgbClr val="4E8729"/>
              </a:gs>
            </a:gsLst>
            <a:lin ang="4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30DB0077-049B-4B2D-A563-3C86C50A1134}"/>
              </a:ext>
            </a:extLst>
          </p:cNvPr>
          <p:cNvGrpSpPr/>
          <p:nvPr/>
        </p:nvGrpSpPr>
        <p:grpSpPr>
          <a:xfrm>
            <a:off x="6019654" y="3412266"/>
            <a:ext cx="874988" cy="648876"/>
            <a:chOff x="5453952" y="3449944"/>
            <a:chExt cx="874988" cy="648876"/>
          </a:xfrm>
        </p:grpSpPr>
        <p:sp>
          <p:nvSpPr>
            <p:cNvPr id="134" name="tea-pot_53764">
              <a:extLst>
                <a:ext uri="{FF2B5EF4-FFF2-40B4-BE49-F238E27FC236}">
                  <a16:creationId xmlns:a16="http://schemas.microsoft.com/office/drawing/2014/main" id="{7E049D79-F222-44E9-A2E9-539E3A76EEE0}"/>
                </a:ext>
              </a:extLst>
            </p:cNvPr>
            <p:cNvSpPr/>
            <p:nvPr/>
          </p:nvSpPr>
          <p:spPr>
            <a:xfrm>
              <a:off x="5902277" y="3503921"/>
              <a:ext cx="426663" cy="419604"/>
            </a:xfrm>
            <a:custGeom>
              <a:avLst/>
              <a:gdLst>
                <a:gd name="connsiteX0" fmla="*/ 155045 w 607600"/>
                <a:gd name="connsiteY0" fmla="*/ 546247 h 597548"/>
                <a:gd name="connsiteX1" fmla="*/ 156963 w 607600"/>
                <a:gd name="connsiteY1" fmla="*/ 546822 h 597548"/>
                <a:gd name="connsiteX2" fmla="*/ 263303 w 607600"/>
                <a:gd name="connsiteY2" fmla="*/ 560953 h 597548"/>
                <a:gd name="connsiteX3" fmla="*/ 371610 w 607600"/>
                <a:gd name="connsiteY3" fmla="*/ 546630 h 597548"/>
                <a:gd name="connsiteX4" fmla="*/ 371610 w 607600"/>
                <a:gd name="connsiteY4" fmla="*/ 559228 h 597548"/>
                <a:gd name="connsiteX5" fmla="*/ 263303 w 607600"/>
                <a:gd name="connsiteY5" fmla="*/ 597548 h 597548"/>
                <a:gd name="connsiteX6" fmla="*/ 155045 w 607600"/>
                <a:gd name="connsiteY6" fmla="*/ 559228 h 597548"/>
                <a:gd name="connsiteX7" fmla="*/ 263300 w 607600"/>
                <a:gd name="connsiteY7" fmla="*/ 174367 h 597548"/>
                <a:gd name="connsiteX8" fmla="*/ 285748 w 607600"/>
                <a:gd name="connsiteY8" fmla="*/ 185578 h 597548"/>
                <a:gd name="connsiteX9" fmla="*/ 290161 w 607600"/>
                <a:gd name="connsiteY9" fmla="*/ 193819 h 597548"/>
                <a:gd name="connsiteX10" fmla="*/ 291792 w 607600"/>
                <a:gd name="connsiteY10" fmla="*/ 201964 h 597548"/>
                <a:gd name="connsiteX11" fmla="*/ 445139 w 607600"/>
                <a:gd name="connsiteY11" fmla="*/ 245850 h 597548"/>
                <a:gd name="connsiteX12" fmla="*/ 86738 w 607600"/>
                <a:gd name="connsiteY12" fmla="*/ 245850 h 597548"/>
                <a:gd name="connsiteX13" fmla="*/ 234808 w 607600"/>
                <a:gd name="connsiteY13" fmla="*/ 202012 h 597548"/>
                <a:gd name="connsiteX14" fmla="*/ 236391 w 607600"/>
                <a:gd name="connsiteY14" fmla="*/ 193915 h 597548"/>
                <a:gd name="connsiteX15" fmla="*/ 240804 w 607600"/>
                <a:gd name="connsiteY15" fmla="*/ 185674 h 597548"/>
                <a:gd name="connsiteX16" fmla="*/ 263300 w 607600"/>
                <a:gd name="connsiteY16" fmla="*/ 174367 h 597548"/>
                <a:gd name="connsiteX17" fmla="*/ 579542 w 607600"/>
                <a:gd name="connsiteY17" fmla="*/ 91029 h 597548"/>
                <a:gd name="connsiteX18" fmla="*/ 579159 w 607600"/>
                <a:gd name="connsiteY18" fmla="*/ 93042 h 597548"/>
                <a:gd name="connsiteX19" fmla="*/ 578775 w 607600"/>
                <a:gd name="connsiteY19" fmla="*/ 95437 h 597548"/>
                <a:gd name="connsiteX20" fmla="*/ 578295 w 607600"/>
                <a:gd name="connsiteY20" fmla="*/ 98552 h 597548"/>
                <a:gd name="connsiteX21" fmla="*/ 580454 w 607600"/>
                <a:gd name="connsiteY21" fmla="*/ 139998 h 597548"/>
                <a:gd name="connsiteX22" fmla="*/ 596818 w 607600"/>
                <a:gd name="connsiteY22" fmla="*/ 163476 h 597548"/>
                <a:gd name="connsiteX23" fmla="*/ 607279 w 607600"/>
                <a:gd name="connsiteY23" fmla="*/ 188870 h 597548"/>
                <a:gd name="connsiteX24" fmla="*/ 583669 w 607600"/>
                <a:gd name="connsiteY24" fmla="*/ 237839 h 597548"/>
                <a:gd name="connsiteX25" fmla="*/ 581462 w 607600"/>
                <a:gd name="connsiteY25" fmla="*/ 239037 h 597548"/>
                <a:gd name="connsiteX26" fmla="*/ 579542 w 607600"/>
                <a:gd name="connsiteY26" fmla="*/ 239851 h 597548"/>
                <a:gd name="connsiteX27" fmla="*/ 580022 w 607600"/>
                <a:gd name="connsiteY27" fmla="*/ 237887 h 597548"/>
                <a:gd name="connsiteX28" fmla="*/ 580502 w 607600"/>
                <a:gd name="connsiteY28" fmla="*/ 235587 h 597548"/>
                <a:gd name="connsiteX29" fmla="*/ 572920 w 607600"/>
                <a:gd name="connsiteY29" fmla="*/ 183839 h 597548"/>
                <a:gd name="connsiteX30" fmla="*/ 556269 w 607600"/>
                <a:gd name="connsiteY30" fmla="*/ 160313 h 597548"/>
                <a:gd name="connsiteX31" fmla="*/ 551230 w 607600"/>
                <a:gd name="connsiteY31" fmla="*/ 141627 h 597548"/>
                <a:gd name="connsiteX32" fmla="*/ 553054 w 607600"/>
                <a:gd name="connsiteY32" fmla="*/ 124234 h 597548"/>
                <a:gd name="connsiteX33" fmla="*/ 558908 w 607600"/>
                <a:gd name="connsiteY33" fmla="*/ 110674 h 597548"/>
                <a:gd name="connsiteX34" fmla="*/ 566106 w 607600"/>
                <a:gd name="connsiteY34" fmla="*/ 101187 h 597548"/>
                <a:gd name="connsiteX35" fmla="*/ 572824 w 607600"/>
                <a:gd name="connsiteY35" fmla="*/ 95102 h 597548"/>
                <a:gd name="connsiteX36" fmla="*/ 575607 w 607600"/>
                <a:gd name="connsiteY36" fmla="*/ 93185 h 597548"/>
                <a:gd name="connsiteX37" fmla="*/ 577719 w 607600"/>
                <a:gd name="connsiteY37" fmla="*/ 91892 h 597548"/>
                <a:gd name="connsiteX38" fmla="*/ 579542 w 607600"/>
                <a:gd name="connsiteY38" fmla="*/ 91029 h 597548"/>
                <a:gd name="connsiteX39" fmla="*/ 263298 w 607600"/>
                <a:gd name="connsiteY39" fmla="*/ 31907 h 597548"/>
                <a:gd name="connsiteX40" fmla="*/ 163502 w 607600"/>
                <a:gd name="connsiteY40" fmla="*/ 49872 h 597548"/>
                <a:gd name="connsiteX41" fmla="*/ 89615 w 607600"/>
                <a:gd name="connsiteY41" fmla="*/ 89588 h 597548"/>
                <a:gd name="connsiteX42" fmla="*/ 37366 w 607600"/>
                <a:gd name="connsiteY42" fmla="*/ 136634 h 597548"/>
                <a:gd name="connsiteX43" fmla="*/ 33671 w 607600"/>
                <a:gd name="connsiteY43" fmla="*/ 150479 h 597548"/>
                <a:gd name="connsiteX44" fmla="*/ 53727 w 607600"/>
                <a:gd name="connsiteY44" fmla="*/ 245721 h 597548"/>
                <a:gd name="connsiteX45" fmla="*/ 53918 w 607600"/>
                <a:gd name="connsiteY45" fmla="*/ 246679 h 597548"/>
                <a:gd name="connsiteX46" fmla="*/ 57133 w 607600"/>
                <a:gd name="connsiteY46" fmla="*/ 261674 h 597548"/>
                <a:gd name="connsiteX47" fmla="*/ 58045 w 607600"/>
                <a:gd name="connsiteY47" fmla="*/ 265842 h 597548"/>
                <a:gd name="connsiteX48" fmla="*/ 59196 w 607600"/>
                <a:gd name="connsiteY48" fmla="*/ 271256 h 597548"/>
                <a:gd name="connsiteX49" fmla="*/ 466825 w 607600"/>
                <a:gd name="connsiteY49" fmla="*/ 271256 h 597548"/>
                <a:gd name="connsiteX50" fmla="*/ 468840 w 607600"/>
                <a:gd name="connsiteY50" fmla="*/ 261674 h 597548"/>
                <a:gd name="connsiteX51" fmla="*/ 470567 w 607600"/>
                <a:gd name="connsiteY51" fmla="*/ 253721 h 597548"/>
                <a:gd name="connsiteX52" fmla="*/ 471143 w 607600"/>
                <a:gd name="connsiteY52" fmla="*/ 251134 h 597548"/>
                <a:gd name="connsiteX53" fmla="*/ 472966 w 607600"/>
                <a:gd name="connsiteY53" fmla="*/ 242990 h 597548"/>
                <a:gd name="connsiteX54" fmla="*/ 492973 w 607600"/>
                <a:gd name="connsiteY54" fmla="*/ 150479 h 597548"/>
                <a:gd name="connsiteX55" fmla="*/ 489279 w 607600"/>
                <a:gd name="connsiteY55" fmla="*/ 136634 h 597548"/>
                <a:gd name="connsiteX56" fmla="*/ 436982 w 607600"/>
                <a:gd name="connsiteY56" fmla="*/ 89588 h 597548"/>
                <a:gd name="connsiteX57" fmla="*/ 363095 w 607600"/>
                <a:gd name="connsiteY57" fmla="*/ 49872 h 597548"/>
                <a:gd name="connsiteX58" fmla="*/ 263298 w 607600"/>
                <a:gd name="connsiteY58" fmla="*/ 31907 h 597548"/>
                <a:gd name="connsiteX59" fmla="*/ 263394 w 607600"/>
                <a:gd name="connsiteY59" fmla="*/ 0 h 597548"/>
                <a:gd name="connsiteX60" fmla="*/ 375089 w 607600"/>
                <a:gd name="connsiteY60" fmla="*/ 20169 h 597548"/>
                <a:gd name="connsiteX61" fmla="*/ 456845 w 607600"/>
                <a:gd name="connsiteY61" fmla="*/ 64436 h 597548"/>
                <a:gd name="connsiteX62" fmla="*/ 519842 w 607600"/>
                <a:gd name="connsiteY62" fmla="*/ 123316 h 597548"/>
                <a:gd name="connsiteX63" fmla="*/ 525983 w 607600"/>
                <a:gd name="connsiteY63" fmla="*/ 148898 h 597548"/>
                <a:gd name="connsiteX64" fmla="*/ 502713 w 607600"/>
                <a:gd name="connsiteY64" fmla="*/ 259662 h 597548"/>
                <a:gd name="connsiteX65" fmla="*/ 502233 w 607600"/>
                <a:gd name="connsiteY65" fmla="*/ 261674 h 597548"/>
                <a:gd name="connsiteX66" fmla="*/ 498395 w 607600"/>
                <a:gd name="connsiteY66" fmla="*/ 279879 h 597548"/>
                <a:gd name="connsiteX67" fmla="*/ 502425 w 607600"/>
                <a:gd name="connsiteY67" fmla="*/ 283328 h 597548"/>
                <a:gd name="connsiteX68" fmla="*/ 555490 w 607600"/>
                <a:gd name="connsiteY68" fmla="*/ 262201 h 597548"/>
                <a:gd name="connsiteX69" fmla="*/ 565950 w 607600"/>
                <a:gd name="connsiteY69" fmla="*/ 260045 h 597548"/>
                <a:gd name="connsiteX70" fmla="*/ 591954 w 607600"/>
                <a:gd name="connsiteY70" fmla="*/ 260045 h 597548"/>
                <a:gd name="connsiteX71" fmla="*/ 602893 w 607600"/>
                <a:gd name="connsiteY71" fmla="*/ 279448 h 597548"/>
                <a:gd name="connsiteX72" fmla="*/ 521041 w 607600"/>
                <a:gd name="connsiteY72" fmla="*/ 413063 h 597548"/>
                <a:gd name="connsiteX73" fmla="*/ 423068 w 607600"/>
                <a:gd name="connsiteY73" fmla="*/ 509646 h 597548"/>
                <a:gd name="connsiteX74" fmla="*/ 371635 w 607600"/>
                <a:gd name="connsiteY74" fmla="*/ 529959 h 597548"/>
                <a:gd name="connsiteX75" fmla="*/ 263298 w 607600"/>
                <a:gd name="connsiteY75" fmla="*/ 544906 h 597548"/>
                <a:gd name="connsiteX76" fmla="*/ 155010 w 607600"/>
                <a:gd name="connsiteY76" fmla="*/ 529576 h 597548"/>
                <a:gd name="connsiteX77" fmla="*/ 1046 w 607600"/>
                <a:gd name="connsiteY77" fmla="*/ 372916 h 597548"/>
                <a:gd name="connsiteX78" fmla="*/ 30985 w 607600"/>
                <a:gd name="connsiteY78" fmla="*/ 293054 h 597548"/>
                <a:gd name="connsiteX79" fmla="*/ 662 w 607600"/>
                <a:gd name="connsiteY79" fmla="*/ 148898 h 597548"/>
                <a:gd name="connsiteX80" fmla="*/ 6899 w 607600"/>
                <a:gd name="connsiteY80" fmla="*/ 123124 h 597548"/>
                <a:gd name="connsiteX81" fmla="*/ 69847 w 607600"/>
                <a:gd name="connsiteY81" fmla="*/ 64436 h 597548"/>
                <a:gd name="connsiteX82" fmla="*/ 151699 w 607600"/>
                <a:gd name="connsiteY82" fmla="*/ 20169 h 597548"/>
                <a:gd name="connsiteX83" fmla="*/ 263394 w 607600"/>
                <a:gd name="connsiteY83" fmla="*/ 0 h 59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7600" h="597548">
                  <a:moveTo>
                    <a:pt x="155045" y="546247"/>
                  </a:moveTo>
                  <a:cubicBezTo>
                    <a:pt x="155668" y="546439"/>
                    <a:pt x="156340" y="546630"/>
                    <a:pt x="156963" y="546822"/>
                  </a:cubicBezTo>
                  <a:cubicBezTo>
                    <a:pt x="190683" y="556163"/>
                    <a:pt x="226466" y="560953"/>
                    <a:pt x="263303" y="560953"/>
                  </a:cubicBezTo>
                  <a:cubicBezTo>
                    <a:pt x="301388" y="560953"/>
                    <a:pt x="337938" y="556115"/>
                    <a:pt x="371610" y="546630"/>
                  </a:cubicBezTo>
                  <a:lnTo>
                    <a:pt x="371610" y="559228"/>
                  </a:lnTo>
                  <a:cubicBezTo>
                    <a:pt x="371610" y="580448"/>
                    <a:pt x="323116" y="597548"/>
                    <a:pt x="263303" y="597548"/>
                  </a:cubicBezTo>
                  <a:cubicBezTo>
                    <a:pt x="203538" y="597548"/>
                    <a:pt x="155045" y="580352"/>
                    <a:pt x="155045" y="559228"/>
                  </a:cubicBezTo>
                  <a:close/>
                  <a:moveTo>
                    <a:pt x="263300" y="174367"/>
                  </a:moveTo>
                  <a:cubicBezTo>
                    <a:pt x="272414" y="174367"/>
                    <a:pt x="280520" y="178775"/>
                    <a:pt x="285748" y="185578"/>
                  </a:cubicBezTo>
                  <a:cubicBezTo>
                    <a:pt x="287619" y="188022"/>
                    <a:pt x="289154" y="190849"/>
                    <a:pt x="290161" y="193819"/>
                  </a:cubicBezTo>
                  <a:cubicBezTo>
                    <a:pt x="291072" y="196406"/>
                    <a:pt x="291648" y="199137"/>
                    <a:pt x="291792" y="201964"/>
                  </a:cubicBezTo>
                  <a:cubicBezTo>
                    <a:pt x="351078" y="206084"/>
                    <a:pt x="404464" y="222853"/>
                    <a:pt x="445139" y="245850"/>
                  </a:cubicBezTo>
                  <a:lnTo>
                    <a:pt x="86738" y="245850"/>
                  </a:lnTo>
                  <a:cubicBezTo>
                    <a:pt x="126693" y="221943"/>
                    <a:pt x="178065" y="206036"/>
                    <a:pt x="234808" y="202012"/>
                  </a:cubicBezTo>
                  <a:cubicBezTo>
                    <a:pt x="235000" y="199185"/>
                    <a:pt x="235480" y="196454"/>
                    <a:pt x="236391" y="193915"/>
                  </a:cubicBezTo>
                  <a:cubicBezTo>
                    <a:pt x="237399" y="190896"/>
                    <a:pt x="238933" y="188166"/>
                    <a:pt x="240804" y="185674"/>
                  </a:cubicBezTo>
                  <a:cubicBezTo>
                    <a:pt x="246032" y="178775"/>
                    <a:pt x="254187" y="174367"/>
                    <a:pt x="263300" y="174367"/>
                  </a:cubicBezTo>
                  <a:close/>
                  <a:moveTo>
                    <a:pt x="579542" y="91029"/>
                  </a:moveTo>
                  <a:cubicBezTo>
                    <a:pt x="579542" y="91029"/>
                    <a:pt x="579446" y="91700"/>
                    <a:pt x="579159" y="93042"/>
                  </a:cubicBezTo>
                  <a:cubicBezTo>
                    <a:pt x="579111" y="93712"/>
                    <a:pt x="578919" y="94479"/>
                    <a:pt x="578775" y="95437"/>
                  </a:cubicBezTo>
                  <a:cubicBezTo>
                    <a:pt x="578679" y="96300"/>
                    <a:pt x="578487" y="97402"/>
                    <a:pt x="578295" y="98552"/>
                  </a:cubicBezTo>
                  <a:cubicBezTo>
                    <a:pt x="576087" y="112112"/>
                    <a:pt x="574840" y="127061"/>
                    <a:pt x="580454" y="139998"/>
                  </a:cubicBezTo>
                  <a:cubicBezTo>
                    <a:pt x="584293" y="148814"/>
                    <a:pt x="590963" y="156001"/>
                    <a:pt x="596818" y="163476"/>
                  </a:cubicBezTo>
                  <a:cubicBezTo>
                    <a:pt x="602528" y="170807"/>
                    <a:pt x="606175" y="179671"/>
                    <a:pt x="607279" y="188870"/>
                  </a:cubicBezTo>
                  <a:cubicBezTo>
                    <a:pt x="609486" y="208132"/>
                    <a:pt x="600177" y="227681"/>
                    <a:pt x="583669" y="237839"/>
                  </a:cubicBezTo>
                  <a:cubicBezTo>
                    <a:pt x="582806" y="238318"/>
                    <a:pt x="582038" y="238701"/>
                    <a:pt x="581462" y="239037"/>
                  </a:cubicBezTo>
                  <a:cubicBezTo>
                    <a:pt x="580262" y="239612"/>
                    <a:pt x="579542" y="239851"/>
                    <a:pt x="579542" y="239851"/>
                  </a:cubicBezTo>
                  <a:cubicBezTo>
                    <a:pt x="579542" y="239851"/>
                    <a:pt x="579734" y="239180"/>
                    <a:pt x="580022" y="237887"/>
                  </a:cubicBezTo>
                  <a:cubicBezTo>
                    <a:pt x="580118" y="237312"/>
                    <a:pt x="580310" y="236497"/>
                    <a:pt x="580502" y="235587"/>
                  </a:cubicBezTo>
                  <a:cubicBezTo>
                    <a:pt x="584293" y="218002"/>
                    <a:pt x="584533" y="198597"/>
                    <a:pt x="572920" y="183839"/>
                  </a:cubicBezTo>
                  <a:cubicBezTo>
                    <a:pt x="566634" y="175981"/>
                    <a:pt x="560444" y="168698"/>
                    <a:pt x="556269" y="160313"/>
                  </a:cubicBezTo>
                  <a:cubicBezTo>
                    <a:pt x="553438" y="154755"/>
                    <a:pt x="551614" y="148766"/>
                    <a:pt x="551230" y="141627"/>
                  </a:cubicBezTo>
                  <a:cubicBezTo>
                    <a:pt x="550846" y="135350"/>
                    <a:pt x="551614" y="129409"/>
                    <a:pt x="553054" y="124234"/>
                  </a:cubicBezTo>
                  <a:cubicBezTo>
                    <a:pt x="554493" y="119059"/>
                    <a:pt x="556605" y="114507"/>
                    <a:pt x="558908" y="110674"/>
                  </a:cubicBezTo>
                  <a:cubicBezTo>
                    <a:pt x="561211" y="106841"/>
                    <a:pt x="563707" y="103727"/>
                    <a:pt x="566106" y="101187"/>
                  </a:cubicBezTo>
                  <a:cubicBezTo>
                    <a:pt x="568553" y="98600"/>
                    <a:pt x="570857" y="96587"/>
                    <a:pt x="572824" y="95102"/>
                  </a:cubicBezTo>
                  <a:cubicBezTo>
                    <a:pt x="573880" y="94335"/>
                    <a:pt x="574744" y="93712"/>
                    <a:pt x="575607" y="93185"/>
                  </a:cubicBezTo>
                  <a:cubicBezTo>
                    <a:pt x="576375" y="92658"/>
                    <a:pt x="577143" y="92227"/>
                    <a:pt x="577719" y="91892"/>
                  </a:cubicBezTo>
                  <a:cubicBezTo>
                    <a:pt x="578871" y="91269"/>
                    <a:pt x="579542" y="91029"/>
                    <a:pt x="579542" y="91029"/>
                  </a:cubicBezTo>
                  <a:close/>
                  <a:moveTo>
                    <a:pt x="263298" y="31907"/>
                  </a:moveTo>
                  <a:cubicBezTo>
                    <a:pt x="229137" y="31907"/>
                    <a:pt x="195552" y="37991"/>
                    <a:pt x="163502" y="49872"/>
                  </a:cubicBezTo>
                  <a:cubicBezTo>
                    <a:pt x="137738" y="59406"/>
                    <a:pt x="112933" y="72820"/>
                    <a:pt x="89615" y="89588"/>
                  </a:cubicBezTo>
                  <a:cubicBezTo>
                    <a:pt x="65002" y="107362"/>
                    <a:pt x="47345" y="125376"/>
                    <a:pt x="37366" y="136634"/>
                  </a:cubicBezTo>
                  <a:cubicBezTo>
                    <a:pt x="33959" y="140467"/>
                    <a:pt x="32616" y="145545"/>
                    <a:pt x="33671" y="150479"/>
                  </a:cubicBezTo>
                  <a:lnTo>
                    <a:pt x="53727" y="245721"/>
                  </a:lnTo>
                  <a:lnTo>
                    <a:pt x="53918" y="246679"/>
                  </a:lnTo>
                  <a:lnTo>
                    <a:pt x="57133" y="261674"/>
                  </a:lnTo>
                  <a:lnTo>
                    <a:pt x="58045" y="265842"/>
                  </a:lnTo>
                  <a:lnTo>
                    <a:pt x="59196" y="271256"/>
                  </a:lnTo>
                  <a:lnTo>
                    <a:pt x="466825" y="271256"/>
                  </a:lnTo>
                  <a:lnTo>
                    <a:pt x="468840" y="261674"/>
                  </a:lnTo>
                  <a:lnTo>
                    <a:pt x="470567" y="253721"/>
                  </a:lnTo>
                  <a:lnTo>
                    <a:pt x="471143" y="251134"/>
                  </a:lnTo>
                  <a:lnTo>
                    <a:pt x="472966" y="242990"/>
                  </a:lnTo>
                  <a:lnTo>
                    <a:pt x="492973" y="150479"/>
                  </a:lnTo>
                  <a:cubicBezTo>
                    <a:pt x="493981" y="145545"/>
                    <a:pt x="492590" y="140371"/>
                    <a:pt x="489279" y="136634"/>
                  </a:cubicBezTo>
                  <a:cubicBezTo>
                    <a:pt x="479299" y="125376"/>
                    <a:pt x="461643" y="107410"/>
                    <a:pt x="436982" y="89588"/>
                  </a:cubicBezTo>
                  <a:cubicBezTo>
                    <a:pt x="413712" y="72820"/>
                    <a:pt x="388907" y="59454"/>
                    <a:pt x="363095" y="49872"/>
                  </a:cubicBezTo>
                  <a:cubicBezTo>
                    <a:pt x="331141" y="37943"/>
                    <a:pt x="297555" y="31907"/>
                    <a:pt x="263298" y="31907"/>
                  </a:cubicBezTo>
                  <a:close/>
                  <a:moveTo>
                    <a:pt x="263394" y="0"/>
                  </a:moveTo>
                  <a:cubicBezTo>
                    <a:pt x="301634" y="0"/>
                    <a:pt x="339249" y="6755"/>
                    <a:pt x="375089" y="20169"/>
                  </a:cubicBezTo>
                  <a:cubicBezTo>
                    <a:pt x="403685" y="30853"/>
                    <a:pt x="431177" y="45800"/>
                    <a:pt x="456845" y="64436"/>
                  </a:cubicBezTo>
                  <a:cubicBezTo>
                    <a:pt x="479731" y="81108"/>
                    <a:pt x="501754" y="101086"/>
                    <a:pt x="519842" y="123316"/>
                  </a:cubicBezTo>
                  <a:cubicBezTo>
                    <a:pt x="525647" y="130502"/>
                    <a:pt x="527902" y="139892"/>
                    <a:pt x="525983" y="148898"/>
                  </a:cubicBezTo>
                  <a:lnTo>
                    <a:pt x="502713" y="259662"/>
                  </a:lnTo>
                  <a:lnTo>
                    <a:pt x="502233" y="261674"/>
                  </a:lnTo>
                  <a:lnTo>
                    <a:pt x="498395" y="279879"/>
                  </a:lnTo>
                  <a:cubicBezTo>
                    <a:pt x="497915" y="282274"/>
                    <a:pt x="500218" y="284191"/>
                    <a:pt x="502425" y="283328"/>
                  </a:cubicBezTo>
                  <a:cubicBezTo>
                    <a:pt x="516627" y="277915"/>
                    <a:pt x="555490" y="262201"/>
                    <a:pt x="555490" y="262201"/>
                  </a:cubicBezTo>
                  <a:cubicBezTo>
                    <a:pt x="558801" y="260716"/>
                    <a:pt x="562399" y="260045"/>
                    <a:pt x="565950" y="260045"/>
                  </a:cubicBezTo>
                  <a:lnTo>
                    <a:pt x="591954" y="260045"/>
                  </a:lnTo>
                  <a:cubicBezTo>
                    <a:pt x="601982" y="260045"/>
                    <a:pt x="608075" y="270968"/>
                    <a:pt x="602893" y="279448"/>
                  </a:cubicBezTo>
                  <a:lnTo>
                    <a:pt x="521041" y="413063"/>
                  </a:lnTo>
                  <a:cubicBezTo>
                    <a:pt x="495804" y="454408"/>
                    <a:pt x="467065" y="487321"/>
                    <a:pt x="423068" y="509646"/>
                  </a:cubicBezTo>
                  <a:cubicBezTo>
                    <a:pt x="406659" y="518030"/>
                    <a:pt x="389387" y="524737"/>
                    <a:pt x="371635" y="529959"/>
                  </a:cubicBezTo>
                  <a:cubicBezTo>
                    <a:pt x="336418" y="540307"/>
                    <a:pt x="299331" y="544906"/>
                    <a:pt x="263298" y="544906"/>
                  </a:cubicBezTo>
                  <a:cubicBezTo>
                    <a:pt x="224675" y="544906"/>
                    <a:pt x="188020" y="539445"/>
                    <a:pt x="155010" y="529576"/>
                  </a:cubicBezTo>
                  <a:cubicBezTo>
                    <a:pt x="64186" y="502556"/>
                    <a:pt x="1046" y="442575"/>
                    <a:pt x="1046" y="372916"/>
                  </a:cubicBezTo>
                  <a:cubicBezTo>
                    <a:pt x="1046" y="344076"/>
                    <a:pt x="11841" y="316960"/>
                    <a:pt x="30985" y="293054"/>
                  </a:cubicBezTo>
                  <a:cubicBezTo>
                    <a:pt x="25035" y="264836"/>
                    <a:pt x="7571" y="181907"/>
                    <a:pt x="662" y="148898"/>
                  </a:cubicBezTo>
                  <a:cubicBezTo>
                    <a:pt x="-1257" y="139748"/>
                    <a:pt x="1046" y="130358"/>
                    <a:pt x="6899" y="123124"/>
                  </a:cubicBezTo>
                  <a:cubicBezTo>
                    <a:pt x="25083" y="100847"/>
                    <a:pt x="46722" y="81300"/>
                    <a:pt x="69847" y="64436"/>
                  </a:cubicBezTo>
                  <a:cubicBezTo>
                    <a:pt x="95516" y="45800"/>
                    <a:pt x="123008" y="30900"/>
                    <a:pt x="151699" y="20169"/>
                  </a:cubicBezTo>
                  <a:cubicBezTo>
                    <a:pt x="187492" y="6755"/>
                    <a:pt x="225059" y="0"/>
                    <a:pt x="263394" y="0"/>
                  </a:cubicBezTo>
                  <a:close/>
                </a:path>
              </a:pathLst>
            </a:custGeom>
            <a:solidFill>
              <a:srgbClr val="4E87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0907958-5FDE-4E85-AC7D-83B10F915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952" y="3449944"/>
              <a:ext cx="602528" cy="648876"/>
            </a:xfrm>
            <a:custGeom>
              <a:avLst/>
              <a:gdLst>
                <a:gd name="connsiteX0" fmla="*/ 290512 w 371475"/>
                <a:gd name="connsiteY0" fmla="*/ 396875 h 400050"/>
                <a:gd name="connsiteX1" fmla="*/ 292100 w 371475"/>
                <a:gd name="connsiteY1" fmla="*/ 400050 h 400050"/>
                <a:gd name="connsiteX2" fmla="*/ 290512 w 371475"/>
                <a:gd name="connsiteY2" fmla="*/ 400050 h 400050"/>
                <a:gd name="connsiteX3" fmla="*/ 293688 w 371475"/>
                <a:gd name="connsiteY3" fmla="*/ 396081 h 400050"/>
                <a:gd name="connsiteX4" fmla="*/ 296863 w 371475"/>
                <a:gd name="connsiteY4" fmla="*/ 400050 h 400050"/>
                <a:gd name="connsiteX5" fmla="*/ 293688 w 371475"/>
                <a:gd name="connsiteY5" fmla="*/ 396875 h 400050"/>
                <a:gd name="connsiteX6" fmla="*/ 285750 w 371475"/>
                <a:gd name="connsiteY6" fmla="*/ 392113 h 400050"/>
                <a:gd name="connsiteX7" fmla="*/ 287338 w 371475"/>
                <a:gd name="connsiteY7" fmla="*/ 392113 h 400050"/>
                <a:gd name="connsiteX8" fmla="*/ 287338 w 371475"/>
                <a:gd name="connsiteY8" fmla="*/ 395288 h 400050"/>
                <a:gd name="connsiteX9" fmla="*/ 289152 w 371475"/>
                <a:gd name="connsiteY9" fmla="*/ 389844 h 400050"/>
                <a:gd name="connsiteX10" fmla="*/ 290513 w 371475"/>
                <a:gd name="connsiteY10" fmla="*/ 390525 h 400050"/>
                <a:gd name="connsiteX11" fmla="*/ 293688 w 371475"/>
                <a:gd name="connsiteY11" fmla="*/ 395287 h 400050"/>
                <a:gd name="connsiteX12" fmla="*/ 293688 w 371475"/>
                <a:gd name="connsiteY12" fmla="*/ 396081 h 400050"/>
                <a:gd name="connsiteX13" fmla="*/ 290513 w 371475"/>
                <a:gd name="connsiteY13" fmla="*/ 392112 h 400050"/>
                <a:gd name="connsiteX14" fmla="*/ 285750 w 371475"/>
                <a:gd name="connsiteY14" fmla="*/ 384175 h 400050"/>
                <a:gd name="connsiteX15" fmla="*/ 289152 w 371475"/>
                <a:gd name="connsiteY15" fmla="*/ 389844 h 400050"/>
                <a:gd name="connsiteX16" fmla="*/ 287338 w 371475"/>
                <a:gd name="connsiteY16" fmla="*/ 388937 h 400050"/>
                <a:gd name="connsiteX17" fmla="*/ 285750 w 371475"/>
                <a:gd name="connsiteY17" fmla="*/ 385762 h 400050"/>
                <a:gd name="connsiteX18" fmla="*/ 164571 w 371475"/>
                <a:gd name="connsiteY18" fmla="*/ 382588 h 400050"/>
                <a:gd name="connsiteX19" fmla="*/ 165100 w 371475"/>
                <a:gd name="connsiteY19" fmla="*/ 384175 h 400050"/>
                <a:gd name="connsiteX20" fmla="*/ 163512 w 371475"/>
                <a:gd name="connsiteY20" fmla="*/ 385763 h 400050"/>
                <a:gd name="connsiteX21" fmla="*/ 277019 w 371475"/>
                <a:gd name="connsiteY21" fmla="*/ 377827 h 400050"/>
                <a:gd name="connsiteX22" fmla="*/ 279400 w 371475"/>
                <a:gd name="connsiteY22" fmla="*/ 381001 h 400050"/>
                <a:gd name="connsiteX23" fmla="*/ 282575 w 371475"/>
                <a:gd name="connsiteY23" fmla="*/ 385763 h 400050"/>
                <a:gd name="connsiteX24" fmla="*/ 285750 w 371475"/>
                <a:gd name="connsiteY24" fmla="*/ 390526 h 400050"/>
                <a:gd name="connsiteX25" fmla="*/ 282575 w 371475"/>
                <a:gd name="connsiteY25" fmla="*/ 388938 h 400050"/>
                <a:gd name="connsiteX26" fmla="*/ 280987 w 371475"/>
                <a:gd name="connsiteY26" fmla="*/ 385763 h 400050"/>
                <a:gd name="connsiteX27" fmla="*/ 163512 w 371475"/>
                <a:gd name="connsiteY27" fmla="*/ 376237 h 400050"/>
                <a:gd name="connsiteX28" fmla="*/ 165100 w 371475"/>
                <a:gd name="connsiteY28" fmla="*/ 376237 h 400050"/>
                <a:gd name="connsiteX29" fmla="*/ 165100 w 371475"/>
                <a:gd name="connsiteY29" fmla="*/ 379412 h 400050"/>
                <a:gd name="connsiteX30" fmla="*/ 165100 w 371475"/>
                <a:gd name="connsiteY30" fmla="*/ 381000 h 400050"/>
                <a:gd name="connsiteX31" fmla="*/ 164571 w 371475"/>
                <a:gd name="connsiteY31" fmla="*/ 382588 h 400050"/>
                <a:gd name="connsiteX32" fmla="*/ 163512 w 371475"/>
                <a:gd name="connsiteY32" fmla="*/ 379412 h 400050"/>
                <a:gd name="connsiteX33" fmla="*/ 203200 w 371475"/>
                <a:gd name="connsiteY33" fmla="*/ 374650 h 400050"/>
                <a:gd name="connsiteX34" fmla="*/ 206375 w 371475"/>
                <a:gd name="connsiteY34" fmla="*/ 376238 h 400050"/>
                <a:gd name="connsiteX35" fmla="*/ 203200 w 371475"/>
                <a:gd name="connsiteY35" fmla="*/ 376238 h 400050"/>
                <a:gd name="connsiteX36" fmla="*/ 271462 w 371475"/>
                <a:gd name="connsiteY36" fmla="*/ 369888 h 400050"/>
                <a:gd name="connsiteX37" fmla="*/ 276225 w 371475"/>
                <a:gd name="connsiteY37" fmla="*/ 376238 h 400050"/>
                <a:gd name="connsiteX38" fmla="*/ 277019 w 371475"/>
                <a:gd name="connsiteY38" fmla="*/ 377827 h 400050"/>
                <a:gd name="connsiteX39" fmla="*/ 274637 w 371475"/>
                <a:gd name="connsiteY39" fmla="*/ 374650 h 400050"/>
                <a:gd name="connsiteX40" fmla="*/ 242887 w 371475"/>
                <a:gd name="connsiteY40" fmla="*/ 368300 h 400050"/>
                <a:gd name="connsiteX41" fmla="*/ 244475 w 371475"/>
                <a:gd name="connsiteY41" fmla="*/ 368300 h 400050"/>
                <a:gd name="connsiteX42" fmla="*/ 244475 w 371475"/>
                <a:gd name="connsiteY42" fmla="*/ 369888 h 400050"/>
                <a:gd name="connsiteX43" fmla="*/ 242887 w 371475"/>
                <a:gd name="connsiteY43" fmla="*/ 369888 h 400050"/>
                <a:gd name="connsiteX44" fmla="*/ 200025 w 371475"/>
                <a:gd name="connsiteY44" fmla="*/ 368300 h 400050"/>
                <a:gd name="connsiteX45" fmla="*/ 201613 w 371475"/>
                <a:gd name="connsiteY45" fmla="*/ 369887 h 400050"/>
                <a:gd name="connsiteX46" fmla="*/ 201613 w 371475"/>
                <a:gd name="connsiteY46" fmla="*/ 373063 h 400050"/>
                <a:gd name="connsiteX47" fmla="*/ 200025 w 371475"/>
                <a:gd name="connsiteY47" fmla="*/ 373063 h 400050"/>
                <a:gd name="connsiteX48" fmla="*/ 196850 w 371475"/>
                <a:gd name="connsiteY48" fmla="*/ 369887 h 400050"/>
                <a:gd name="connsiteX49" fmla="*/ 200025 w 371475"/>
                <a:gd name="connsiteY49" fmla="*/ 369887 h 400050"/>
                <a:gd name="connsiteX50" fmla="*/ 195262 w 371475"/>
                <a:gd name="connsiteY50" fmla="*/ 365125 h 400050"/>
                <a:gd name="connsiteX51" fmla="*/ 196850 w 371475"/>
                <a:gd name="connsiteY51" fmla="*/ 365125 h 400050"/>
                <a:gd name="connsiteX52" fmla="*/ 196850 w 371475"/>
                <a:gd name="connsiteY52" fmla="*/ 368300 h 400050"/>
                <a:gd name="connsiteX53" fmla="*/ 195262 w 371475"/>
                <a:gd name="connsiteY53" fmla="*/ 368300 h 400050"/>
                <a:gd name="connsiteX54" fmla="*/ 239184 w 371475"/>
                <a:gd name="connsiteY54" fmla="*/ 363538 h 400050"/>
                <a:gd name="connsiteX55" fmla="*/ 239713 w 371475"/>
                <a:gd name="connsiteY55" fmla="*/ 363538 h 400050"/>
                <a:gd name="connsiteX56" fmla="*/ 239713 w 371475"/>
                <a:gd name="connsiteY56" fmla="*/ 365126 h 400050"/>
                <a:gd name="connsiteX57" fmla="*/ 269875 w 371475"/>
                <a:gd name="connsiteY57" fmla="*/ 360363 h 400050"/>
                <a:gd name="connsiteX58" fmla="*/ 274638 w 371475"/>
                <a:gd name="connsiteY58" fmla="*/ 363538 h 400050"/>
                <a:gd name="connsiteX59" fmla="*/ 271463 w 371475"/>
                <a:gd name="connsiteY59" fmla="*/ 363538 h 400050"/>
                <a:gd name="connsiteX60" fmla="*/ 266700 w 371475"/>
                <a:gd name="connsiteY60" fmla="*/ 360363 h 400050"/>
                <a:gd name="connsiteX61" fmla="*/ 269875 w 371475"/>
                <a:gd name="connsiteY61" fmla="*/ 363538 h 400050"/>
                <a:gd name="connsiteX62" fmla="*/ 266700 w 371475"/>
                <a:gd name="connsiteY62" fmla="*/ 363538 h 400050"/>
                <a:gd name="connsiteX63" fmla="*/ 238125 w 371475"/>
                <a:gd name="connsiteY63" fmla="*/ 360363 h 400050"/>
                <a:gd name="connsiteX64" fmla="*/ 239184 w 371475"/>
                <a:gd name="connsiteY64" fmla="*/ 363538 h 400050"/>
                <a:gd name="connsiteX65" fmla="*/ 238125 w 371475"/>
                <a:gd name="connsiteY65" fmla="*/ 363538 h 400050"/>
                <a:gd name="connsiteX66" fmla="*/ 46037 w 371475"/>
                <a:gd name="connsiteY66" fmla="*/ 360362 h 400050"/>
                <a:gd name="connsiteX67" fmla="*/ 47625 w 371475"/>
                <a:gd name="connsiteY67" fmla="*/ 360362 h 400050"/>
                <a:gd name="connsiteX68" fmla="*/ 47625 w 371475"/>
                <a:gd name="connsiteY68" fmla="*/ 363538 h 400050"/>
                <a:gd name="connsiteX69" fmla="*/ 46037 w 371475"/>
                <a:gd name="connsiteY69" fmla="*/ 363538 h 400050"/>
                <a:gd name="connsiteX70" fmla="*/ 274638 w 371475"/>
                <a:gd name="connsiteY70" fmla="*/ 354013 h 400050"/>
                <a:gd name="connsiteX71" fmla="*/ 276225 w 371475"/>
                <a:gd name="connsiteY71" fmla="*/ 358775 h 400050"/>
                <a:gd name="connsiteX72" fmla="*/ 274638 w 371475"/>
                <a:gd name="connsiteY72" fmla="*/ 357188 h 400050"/>
                <a:gd name="connsiteX73" fmla="*/ 266700 w 371475"/>
                <a:gd name="connsiteY73" fmla="*/ 354013 h 400050"/>
                <a:gd name="connsiteX74" fmla="*/ 269875 w 371475"/>
                <a:gd name="connsiteY74" fmla="*/ 357188 h 400050"/>
                <a:gd name="connsiteX75" fmla="*/ 269875 w 371475"/>
                <a:gd name="connsiteY75" fmla="*/ 358775 h 400050"/>
                <a:gd name="connsiteX76" fmla="*/ 266700 w 371475"/>
                <a:gd name="connsiteY76" fmla="*/ 357188 h 400050"/>
                <a:gd name="connsiteX77" fmla="*/ 250825 w 371475"/>
                <a:gd name="connsiteY77" fmla="*/ 354013 h 400050"/>
                <a:gd name="connsiteX78" fmla="*/ 254000 w 371475"/>
                <a:gd name="connsiteY78" fmla="*/ 354013 h 400050"/>
                <a:gd name="connsiteX79" fmla="*/ 255588 w 371475"/>
                <a:gd name="connsiteY79" fmla="*/ 357188 h 400050"/>
                <a:gd name="connsiteX80" fmla="*/ 255588 w 371475"/>
                <a:gd name="connsiteY80" fmla="*/ 358775 h 400050"/>
                <a:gd name="connsiteX81" fmla="*/ 258763 w 371475"/>
                <a:gd name="connsiteY81" fmla="*/ 360363 h 400050"/>
                <a:gd name="connsiteX82" fmla="*/ 260350 w 371475"/>
                <a:gd name="connsiteY82" fmla="*/ 365125 h 400050"/>
                <a:gd name="connsiteX83" fmla="*/ 263525 w 371475"/>
                <a:gd name="connsiteY83" fmla="*/ 368300 h 400050"/>
                <a:gd name="connsiteX84" fmla="*/ 260350 w 371475"/>
                <a:gd name="connsiteY84" fmla="*/ 368300 h 400050"/>
                <a:gd name="connsiteX85" fmla="*/ 258763 w 371475"/>
                <a:gd name="connsiteY85" fmla="*/ 365125 h 400050"/>
                <a:gd name="connsiteX86" fmla="*/ 255588 w 371475"/>
                <a:gd name="connsiteY86" fmla="*/ 363538 h 400050"/>
                <a:gd name="connsiteX87" fmla="*/ 254000 w 371475"/>
                <a:gd name="connsiteY87" fmla="*/ 358775 h 400050"/>
                <a:gd name="connsiteX88" fmla="*/ 265113 w 371475"/>
                <a:gd name="connsiteY88" fmla="*/ 351632 h 400050"/>
                <a:gd name="connsiteX89" fmla="*/ 266700 w 371475"/>
                <a:gd name="connsiteY89" fmla="*/ 354013 h 400050"/>
                <a:gd name="connsiteX90" fmla="*/ 265113 w 371475"/>
                <a:gd name="connsiteY90" fmla="*/ 352425 h 400050"/>
                <a:gd name="connsiteX91" fmla="*/ 263525 w 371475"/>
                <a:gd name="connsiteY91" fmla="*/ 347663 h 400050"/>
                <a:gd name="connsiteX92" fmla="*/ 265113 w 371475"/>
                <a:gd name="connsiteY92" fmla="*/ 349250 h 400050"/>
                <a:gd name="connsiteX93" fmla="*/ 265113 w 371475"/>
                <a:gd name="connsiteY93" fmla="*/ 351632 h 400050"/>
                <a:gd name="connsiteX94" fmla="*/ 263525 w 371475"/>
                <a:gd name="connsiteY94" fmla="*/ 349250 h 400050"/>
                <a:gd name="connsiteX95" fmla="*/ 82550 w 371475"/>
                <a:gd name="connsiteY95" fmla="*/ 344488 h 400050"/>
                <a:gd name="connsiteX96" fmla="*/ 82550 w 371475"/>
                <a:gd name="connsiteY96" fmla="*/ 346075 h 400050"/>
                <a:gd name="connsiteX97" fmla="*/ 79375 w 371475"/>
                <a:gd name="connsiteY97" fmla="*/ 347663 h 400050"/>
                <a:gd name="connsiteX98" fmla="*/ 69850 w 371475"/>
                <a:gd name="connsiteY98" fmla="*/ 341313 h 400050"/>
                <a:gd name="connsiteX99" fmla="*/ 69850 w 371475"/>
                <a:gd name="connsiteY99" fmla="*/ 342900 h 400050"/>
                <a:gd name="connsiteX100" fmla="*/ 68262 w 371475"/>
                <a:gd name="connsiteY100" fmla="*/ 346076 h 400050"/>
                <a:gd name="connsiteX101" fmla="*/ 66675 w 371475"/>
                <a:gd name="connsiteY101" fmla="*/ 349251 h 400050"/>
                <a:gd name="connsiteX102" fmla="*/ 66675 w 371475"/>
                <a:gd name="connsiteY102" fmla="*/ 347663 h 400050"/>
                <a:gd name="connsiteX103" fmla="*/ 66675 w 371475"/>
                <a:gd name="connsiteY103" fmla="*/ 346076 h 400050"/>
                <a:gd name="connsiteX104" fmla="*/ 68262 w 371475"/>
                <a:gd name="connsiteY104" fmla="*/ 342900 h 400050"/>
                <a:gd name="connsiteX105" fmla="*/ 47625 w 371475"/>
                <a:gd name="connsiteY105" fmla="*/ 338138 h 400050"/>
                <a:gd name="connsiteX106" fmla="*/ 49213 w 371475"/>
                <a:gd name="connsiteY106" fmla="*/ 338138 h 400050"/>
                <a:gd name="connsiteX107" fmla="*/ 49213 w 371475"/>
                <a:gd name="connsiteY107" fmla="*/ 341313 h 400050"/>
                <a:gd name="connsiteX108" fmla="*/ 47625 w 371475"/>
                <a:gd name="connsiteY108" fmla="*/ 341313 h 400050"/>
                <a:gd name="connsiteX109" fmla="*/ 271462 w 371475"/>
                <a:gd name="connsiteY109" fmla="*/ 338137 h 400050"/>
                <a:gd name="connsiteX110" fmla="*/ 274638 w 371475"/>
                <a:gd name="connsiteY110" fmla="*/ 338137 h 400050"/>
                <a:gd name="connsiteX111" fmla="*/ 274638 w 371475"/>
                <a:gd name="connsiteY111" fmla="*/ 341312 h 400050"/>
                <a:gd name="connsiteX112" fmla="*/ 274638 w 371475"/>
                <a:gd name="connsiteY112" fmla="*/ 342900 h 400050"/>
                <a:gd name="connsiteX113" fmla="*/ 274638 w 371475"/>
                <a:gd name="connsiteY113" fmla="*/ 346075 h 400050"/>
                <a:gd name="connsiteX114" fmla="*/ 271462 w 371475"/>
                <a:gd name="connsiteY114" fmla="*/ 346075 h 400050"/>
                <a:gd name="connsiteX115" fmla="*/ 269875 w 371475"/>
                <a:gd name="connsiteY115" fmla="*/ 346075 h 400050"/>
                <a:gd name="connsiteX116" fmla="*/ 269875 w 371475"/>
                <a:gd name="connsiteY116" fmla="*/ 342900 h 400050"/>
                <a:gd name="connsiteX117" fmla="*/ 271462 w 371475"/>
                <a:gd name="connsiteY117" fmla="*/ 342900 h 400050"/>
                <a:gd name="connsiteX118" fmla="*/ 269875 w 371475"/>
                <a:gd name="connsiteY118" fmla="*/ 341312 h 400050"/>
                <a:gd name="connsiteX119" fmla="*/ 271462 w 371475"/>
                <a:gd name="connsiteY119" fmla="*/ 341312 h 400050"/>
                <a:gd name="connsiteX120" fmla="*/ 279400 w 371475"/>
                <a:gd name="connsiteY120" fmla="*/ 336550 h 400050"/>
                <a:gd name="connsiteX121" fmla="*/ 280988 w 371475"/>
                <a:gd name="connsiteY121" fmla="*/ 336550 h 400050"/>
                <a:gd name="connsiteX122" fmla="*/ 280988 w 371475"/>
                <a:gd name="connsiteY122" fmla="*/ 338138 h 400050"/>
                <a:gd name="connsiteX123" fmla="*/ 266700 w 371475"/>
                <a:gd name="connsiteY123" fmla="*/ 330200 h 400050"/>
                <a:gd name="connsiteX124" fmla="*/ 269875 w 371475"/>
                <a:gd name="connsiteY124" fmla="*/ 331787 h 400050"/>
                <a:gd name="connsiteX125" fmla="*/ 271462 w 371475"/>
                <a:gd name="connsiteY125" fmla="*/ 331787 h 400050"/>
                <a:gd name="connsiteX126" fmla="*/ 274638 w 371475"/>
                <a:gd name="connsiteY126" fmla="*/ 333375 h 400050"/>
                <a:gd name="connsiteX127" fmla="*/ 274638 w 371475"/>
                <a:gd name="connsiteY127" fmla="*/ 331788 h 400050"/>
                <a:gd name="connsiteX128" fmla="*/ 276225 w 371475"/>
                <a:gd name="connsiteY128" fmla="*/ 336550 h 400050"/>
                <a:gd name="connsiteX129" fmla="*/ 276225 w 371475"/>
                <a:gd name="connsiteY129" fmla="*/ 338137 h 400050"/>
                <a:gd name="connsiteX130" fmla="*/ 274638 w 371475"/>
                <a:gd name="connsiteY130" fmla="*/ 338137 h 400050"/>
                <a:gd name="connsiteX131" fmla="*/ 274638 w 371475"/>
                <a:gd name="connsiteY131" fmla="*/ 336550 h 400050"/>
                <a:gd name="connsiteX132" fmla="*/ 269875 w 371475"/>
                <a:gd name="connsiteY132" fmla="*/ 333375 h 400050"/>
                <a:gd name="connsiteX133" fmla="*/ 266700 w 371475"/>
                <a:gd name="connsiteY133" fmla="*/ 331787 h 400050"/>
                <a:gd name="connsiteX134" fmla="*/ 280987 w 371475"/>
                <a:gd name="connsiteY134" fmla="*/ 288925 h 400050"/>
                <a:gd name="connsiteX135" fmla="*/ 282574 w 371475"/>
                <a:gd name="connsiteY135" fmla="*/ 288925 h 400050"/>
                <a:gd name="connsiteX136" fmla="*/ 285750 w 371475"/>
                <a:gd name="connsiteY136" fmla="*/ 288925 h 400050"/>
                <a:gd name="connsiteX137" fmla="*/ 285750 w 371475"/>
                <a:gd name="connsiteY137" fmla="*/ 290512 h 400050"/>
                <a:gd name="connsiteX138" fmla="*/ 287337 w 371475"/>
                <a:gd name="connsiteY138" fmla="*/ 293687 h 400050"/>
                <a:gd name="connsiteX139" fmla="*/ 287337 w 371475"/>
                <a:gd name="connsiteY139" fmla="*/ 295275 h 400050"/>
                <a:gd name="connsiteX140" fmla="*/ 287337 w 371475"/>
                <a:gd name="connsiteY140" fmla="*/ 298450 h 400050"/>
                <a:gd name="connsiteX141" fmla="*/ 287337 w 371475"/>
                <a:gd name="connsiteY141" fmla="*/ 300038 h 400050"/>
                <a:gd name="connsiteX142" fmla="*/ 285750 w 371475"/>
                <a:gd name="connsiteY142" fmla="*/ 300038 h 400050"/>
                <a:gd name="connsiteX143" fmla="*/ 282574 w 371475"/>
                <a:gd name="connsiteY143" fmla="*/ 301625 h 400050"/>
                <a:gd name="connsiteX144" fmla="*/ 282574 w 371475"/>
                <a:gd name="connsiteY144" fmla="*/ 304800 h 400050"/>
                <a:gd name="connsiteX145" fmla="*/ 280987 w 371475"/>
                <a:gd name="connsiteY145" fmla="*/ 306388 h 400050"/>
                <a:gd name="connsiteX146" fmla="*/ 279400 w 371475"/>
                <a:gd name="connsiteY146" fmla="*/ 306388 h 400050"/>
                <a:gd name="connsiteX147" fmla="*/ 276224 w 371475"/>
                <a:gd name="connsiteY147" fmla="*/ 306388 h 400050"/>
                <a:gd name="connsiteX148" fmla="*/ 274637 w 371475"/>
                <a:gd name="connsiteY148" fmla="*/ 309563 h 400050"/>
                <a:gd name="connsiteX149" fmla="*/ 274637 w 371475"/>
                <a:gd name="connsiteY149" fmla="*/ 300038 h 400050"/>
                <a:gd name="connsiteX150" fmla="*/ 274637 w 371475"/>
                <a:gd name="connsiteY150" fmla="*/ 298450 h 400050"/>
                <a:gd name="connsiteX151" fmla="*/ 276224 w 371475"/>
                <a:gd name="connsiteY151" fmla="*/ 295275 h 400050"/>
                <a:gd name="connsiteX152" fmla="*/ 279400 w 371475"/>
                <a:gd name="connsiteY152" fmla="*/ 293687 h 400050"/>
                <a:gd name="connsiteX153" fmla="*/ 279400 w 371475"/>
                <a:gd name="connsiteY153" fmla="*/ 290512 h 400050"/>
                <a:gd name="connsiteX154" fmla="*/ 280987 w 371475"/>
                <a:gd name="connsiteY154" fmla="*/ 290512 h 400050"/>
                <a:gd name="connsiteX155" fmla="*/ 368300 w 371475"/>
                <a:gd name="connsiteY155" fmla="*/ 241300 h 400050"/>
                <a:gd name="connsiteX156" fmla="*/ 371475 w 371475"/>
                <a:gd name="connsiteY156" fmla="*/ 241300 h 400050"/>
                <a:gd name="connsiteX157" fmla="*/ 371475 w 371475"/>
                <a:gd name="connsiteY157" fmla="*/ 242888 h 400050"/>
                <a:gd name="connsiteX158" fmla="*/ 368300 w 371475"/>
                <a:gd name="connsiteY158" fmla="*/ 242888 h 400050"/>
                <a:gd name="connsiteX159" fmla="*/ 360364 w 371475"/>
                <a:gd name="connsiteY159" fmla="*/ 227015 h 400050"/>
                <a:gd name="connsiteX160" fmla="*/ 361950 w 371475"/>
                <a:gd name="connsiteY160" fmla="*/ 230188 h 400050"/>
                <a:gd name="connsiteX161" fmla="*/ 366713 w 371475"/>
                <a:gd name="connsiteY161" fmla="*/ 239713 h 400050"/>
                <a:gd name="connsiteX162" fmla="*/ 366713 w 371475"/>
                <a:gd name="connsiteY162" fmla="*/ 241300 h 400050"/>
                <a:gd name="connsiteX163" fmla="*/ 365126 w 371475"/>
                <a:gd name="connsiteY163" fmla="*/ 241300 h 400050"/>
                <a:gd name="connsiteX164" fmla="*/ 365126 w 371475"/>
                <a:gd name="connsiteY164" fmla="*/ 239713 h 400050"/>
                <a:gd name="connsiteX165" fmla="*/ 361950 w 371475"/>
                <a:gd name="connsiteY165" fmla="*/ 239713 h 400050"/>
                <a:gd name="connsiteX166" fmla="*/ 360363 w 371475"/>
                <a:gd name="connsiteY166" fmla="*/ 239713 h 400050"/>
                <a:gd name="connsiteX167" fmla="*/ 361950 w 371475"/>
                <a:gd name="connsiteY167" fmla="*/ 236538 h 400050"/>
                <a:gd name="connsiteX168" fmla="*/ 360363 w 371475"/>
                <a:gd name="connsiteY168" fmla="*/ 236538 h 400050"/>
                <a:gd name="connsiteX169" fmla="*/ 361950 w 371475"/>
                <a:gd name="connsiteY169" fmla="*/ 234950 h 400050"/>
                <a:gd name="connsiteX170" fmla="*/ 361950 w 371475"/>
                <a:gd name="connsiteY170" fmla="*/ 231775 h 400050"/>
                <a:gd name="connsiteX171" fmla="*/ 359569 w 371475"/>
                <a:gd name="connsiteY171" fmla="*/ 225425 h 400050"/>
                <a:gd name="connsiteX172" fmla="*/ 360363 w 371475"/>
                <a:gd name="connsiteY172" fmla="*/ 225425 h 400050"/>
                <a:gd name="connsiteX173" fmla="*/ 360363 w 371475"/>
                <a:gd name="connsiteY173" fmla="*/ 227013 h 400050"/>
                <a:gd name="connsiteX174" fmla="*/ 361950 w 371475"/>
                <a:gd name="connsiteY174" fmla="*/ 215900 h 400050"/>
                <a:gd name="connsiteX175" fmla="*/ 365126 w 371475"/>
                <a:gd name="connsiteY175" fmla="*/ 215900 h 400050"/>
                <a:gd name="connsiteX176" fmla="*/ 361950 w 371475"/>
                <a:gd name="connsiteY176" fmla="*/ 219075 h 400050"/>
                <a:gd name="connsiteX177" fmla="*/ 360363 w 371475"/>
                <a:gd name="connsiteY177" fmla="*/ 219075 h 400050"/>
                <a:gd name="connsiteX178" fmla="*/ 334962 w 371475"/>
                <a:gd name="connsiteY178" fmla="*/ 196850 h 400050"/>
                <a:gd name="connsiteX179" fmla="*/ 339725 w 371475"/>
                <a:gd name="connsiteY179" fmla="*/ 198438 h 400050"/>
                <a:gd name="connsiteX180" fmla="*/ 338137 w 371475"/>
                <a:gd name="connsiteY180" fmla="*/ 198438 h 400050"/>
                <a:gd name="connsiteX181" fmla="*/ 330200 w 371475"/>
                <a:gd name="connsiteY181" fmla="*/ 193675 h 400050"/>
                <a:gd name="connsiteX182" fmla="*/ 334962 w 371475"/>
                <a:gd name="connsiteY182" fmla="*/ 196850 h 400050"/>
                <a:gd name="connsiteX183" fmla="*/ 333375 w 371475"/>
                <a:gd name="connsiteY183" fmla="*/ 196850 h 400050"/>
                <a:gd name="connsiteX184" fmla="*/ 322262 w 371475"/>
                <a:gd name="connsiteY184" fmla="*/ 192088 h 400050"/>
                <a:gd name="connsiteX185" fmla="*/ 323850 w 371475"/>
                <a:gd name="connsiteY185" fmla="*/ 192088 h 400050"/>
                <a:gd name="connsiteX186" fmla="*/ 328612 w 371475"/>
                <a:gd name="connsiteY186" fmla="*/ 193675 h 400050"/>
                <a:gd name="connsiteX187" fmla="*/ 325437 w 371475"/>
                <a:gd name="connsiteY187" fmla="*/ 193675 h 400050"/>
                <a:gd name="connsiteX188" fmla="*/ 323850 w 371475"/>
                <a:gd name="connsiteY188" fmla="*/ 193675 h 400050"/>
                <a:gd name="connsiteX189" fmla="*/ 3175 w 371475"/>
                <a:gd name="connsiteY189" fmla="*/ 192088 h 400050"/>
                <a:gd name="connsiteX190" fmla="*/ 4763 w 371475"/>
                <a:gd name="connsiteY190" fmla="*/ 192088 h 400050"/>
                <a:gd name="connsiteX191" fmla="*/ 7938 w 371475"/>
                <a:gd name="connsiteY191" fmla="*/ 193675 h 400050"/>
                <a:gd name="connsiteX192" fmla="*/ 9525 w 371475"/>
                <a:gd name="connsiteY192" fmla="*/ 192088 h 400050"/>
                <a:gd name="connsiteX193" fmla="*/ 9525 w 371475"/>
                <a:gd name="connsiteY193" fmla="*/ 193675 h 400050"/>
                <a:gd name="connsiteX194" fmla="*/ 11113 w 371475"/>
                <a:gd name="connsiteY194" fmla="*/ 193675 h 400050"/>
                <a:gd name="connsiteX195" fmla="*/ 14288 w 371475"/>
                <a:gd name="connsiteY195" fmla="*/ 193675 h 400050"/>
                <a:gd name="connsiteX196" fmla="*/ 15875 w 371475"/>
                <a:gd name="connsiteY196" fmla="*/ 193675 h 400050"/>
                <a:gd name="connsiteX197" fmla="*/ 20638 w 371475"/>
                <a:gd name="connsiteY197" fmla="*/ 193675 h 400050"/>
                <a:gd name="connsiteX198" fmla="*/ 25400 w 371475"/>
                <a:gd name="connsiteY198" fmla="*/ 193675 h 400050"/>
                <a:gd name="connsiteX199" fmla="*/ 26988 w 371475"/>
                <a:gd name="connsiteY199" fmla="*/ 193675 h 400050"/>
                <a:gd name="connsiteX200" fmla="*/ 26988 w 371475"/>
                <a:gd name="connsiteY200" fmla="*/ 196850 h 400050"/>
                <a:gd name="connsiteX201" fmla="*/ 25400 w 371475"/>
                <a:gd name="connsiteY201" fmla="*/ 196850 h 400050"/>
                <a:gd name="connsiteX202" fmla="*/ 23813 w 371475"/>
                <a:gd name="connsiteY202" fmla="*/ 198438 h 400050"/>
                <a:gd name="connsiteX203" fmla="*/ 20638 w 371475"/>
                <a:gd name="connsiteY203" fmla="*/ 198438 h 400050"/>
                <a:gd name="connsiteX204" fmla="*/ 20638 w 371475"/>
                <a:gd name="connsiteY204" fmla="*/ 200025 h 400050"/>
                <a:gd name="connsiteX205" fmla="*/ 20638 w 371475"/>
                <a:gd name="connsiteY205" fmla="*/ 203200 h 400050"/>
                <a:gd name="connsiteX206" fmla="*/ 19050 w 371475"/>
                <a:gd name="connsiteY206" fmla="*/ 203200 h 400050"/>
                <a:gd name="connsiteX207" fmla="*/ 15875 w 371475"/>
                <a:gd name="connsiteY207" fmla="*/ 203200 h 400050"/>
                <a:gd name="connsiteX208" fmla="*/ 14288 w 371475"/>
                <a:gd name="connsiteY208" fmla="*/ 204788 h 400050"/>
                <a:gd name="connsiteX209" fmla="*/ 11113 w 371475"/>
                <a:gd name="connsiteY209" fmla="*/ 204788 h 400050"/>
                <a:gd name="connsiteX210" fmla="*/ 7938 w 371475"/>
                <a:gd name="connsiteY210" fmla="*/ 204788 h 400050"/>
                <a:gd name="connsiteX211" fmla="*/ 4763 w 371475"/>
                <a:gd name="connsiteY211" fmla="*/ 207963 h 400050"/>
                <a:gd name="connsiteX212" fmla="*/ 3175 w 371475"/>
                <a:gd name="connsiteY212" fmla="*/ 207963 h 400050"/>
                <a:gd name="connsiteX213" fmla="*/ 0 w 371475"/>
                <a:gd name="connsiteY213" fmla="*/ 207963 h 400050"/>
                <a:gd name="connsiteX214" fmla="*/ 0 w 371475"/>
                <a:gd name="connsiteY214" fmla="*/ 204788 h 400050"/>
                <a:gd name="connsiteX215" fmla="*/ 0 w 371475"/>
                <a:gd name="connsiteY215" fmla="*/ 203200 h 400050"/>
                <a:gd name="connsiteX216" fmla="*/ 0 w 371475"/>
                <a:gd name="connsiteY216" fmla="*/ 198438 h 400050"/>
                <a:gd name="connsiteX217" fmla="*/ 0 w 371475"/>
                <a:gd name="connsiteY217" fmla="*/ 196850 h 400050"/>
                <a:gd name="connsiteX218" fmla="*/ 0 w 371475"/>
                <a:gd name="connsiteY218" fmla="*/ 193675 h 400050"/>
                <a:gd name="connsiteX219" fmla="*/ 3175 w 371475"/>
                <a:gd name="connsiteY219" fmla="*/ 193675 h 400050"/>
                <a:gd name="connsiteX220" fmla="*/ 9525 w 371475"/>
                <a:gd name="connsiteY220" fmla="*/ 180976 h 400050"/>
                <a:gd name="connsiteX221" fmla="*/ 11112 w 371475"/>
                <a:gd name="connsiteY221" fmla="*/ 180976 h 400050"/>
                <a:gd name="connsiteX222" fmla="*/ 14288 w 371475"/>
                <a:gd name="connsiteY222" fmla="*/ 180976 h 400050"/>
                <a:gd name="connsiteX223" fmla="*/ 15875 w 371475"/>
                <a:gd name="connsiteY223" fmla="*/ 182563 h 400050"/>
                <a:gd name="connsiteX224" fmla="*/ 19050 w 371475"/>
                <a:gd name="connsiteY224" fmla="*/ 184151 h 400050"/>
                <a:gd name="connsiteX225" fmla="*/ 15875 w 371475"/>
                <a:gd name="connsiteY225" fmla="*/ 184151 h 400050"/>
                <a:gd name="connsiteX226" fmla="*/ 14288 w 371475"/>
                <a:gd name="connsiteY226" fmla="*/ 184151 h 400050"/>
                <a:gd name="connsiteX227" fmla="*/ 11112 w 371475"/>
                <a:gd name="connsiteY227" fmla="*/ 182563 h 400050"/>
                <a:gd name="connsiteX228" fmla="*/ 4762 w 371475"/>
                <a:gd name="connsiteY228" fmla="*/ 177800 h 400050"/>
                <a:gd name="connsiteX229" fmla="*/ 7938 w 371475"/>
                <a:gd name="connsiteY229" fmla="*/ 177800 h 400050"/>
                <a:gd name="connsiteX230" fmla="*/ 9525 w 371475"/>
                <a:gd name="connsiteY230" fmla="*/ 180976 h 400050"/>
                <a:gd name="connsiteX231" fmla="*/ 7938 w 371475"/>
                <a:gd name="connsiteY231" fmla="*/ 180976 h 400050"/>
                <a:gd name="connsiteX232" fmla="*/ 4762 w 371475"/>
                <a:gd name="connsiteY232" fmla="*/ 180976 h 400050"/>
                <a:gd name="connsiteX233" fmla="*/ 0 w 371475"/>
                <a:gd name="connsiteY233" fmla="*/ 176213 h 400050"/>
                <a:gd name="connsiteX234" fmla="*/ 3175 w 371475"/>
                <a:gd name="connsiteY234" fmla="*/ 177800 h 400050"/>
                <a:gd name="connsiteX235" fmla="*/ 0 w 371475"/>
                <a:gd name="connsiteY235" fmla="*/ 177800 h 400050"/>
                <a:gd name="connsiteX236" fmla="*/ 319088 w 371475"/>
                <a:gd name="connsiteY236" fmla="*/ 173037 h 400050"/>
                <a:gd name="connsiteX237" fmla="*/ 322263 w 371475"/>
                <a:gd name="connsiteY237" fmla="*/ 173037 h 400050"/>
                <a:gd name="connsiteX238" fmla="*/ 322263 w 371475"/>
                <a:gd name="connsiteY238" fmla="*/ 176212 h 400050"/>
                <a:gd name="connsiteX239" fmla="*/ 319088 w 371475"/>
                <a:gd name="connsiteY239" fmla="*/ 176212 h 400050"/>
                <a:gd name="connsiteX240" fmla="*/ 317500 w 371475"/>
                <a:gd name="connsiteY240" fmla="*/ 173037 h 400050"/>
                <a:gd name="connsiteX241" fmla="*/ 319088 w 371475"/>
                <a:gd name="connsiteY241" fmla="*/ 173037 h 400050"/>
                <a:gd name="connsiteX242" fmla="*/ 317500 w 371475"/>
                <a:gd name="connsiteY242" fmla="*/ 176212 h 400050"/>
                <a:gd name="connsiteX243" fmla="*/ 73025 w 371475"/>
                <a:gd name="connsiteY243" fmla="*/ 139700 h 400050"/>
                <a:gd name="connsiteX244" fmla="*/ 74613 w 371475"/>
                <a:gd name="connsiteY244" fmla="*/ 139700 h 400050"/>
                <a:gd name="connsiteX245" fmla="*/ 74613 w 371475"/>
                <a:gd name="connsiteY245" fmla="*/ 141287 h 400050"/>
                <a:gd name="connsiteX246" fmla="*/ 69850 w 371475"/>
                <a:gd name="connsiteY246" fmla="*/ 136525 h 400050"/>
                <a:gd name="connsiteX247" fmla="*/ 73025 w 371475"/>
                <a:gd name="connsiteY247" fmla="*/ 139700 h 400050"/>
                <a:gd name="connsiteX248" fmla="*/ 69850 w 371475"/>
                <a:gd name="connsiteY248" fmla="*/ 139700 h 400050"/>
                <a:gd name="connsiteX249" fmla="*/ 66675 w 371475"/>
                <a:gd name="connsiteY249" fmla="*/ 114300 h 400050"/>
                <a:gd name="connsiteX250" fmla="*/ 68263 w 371475"/>
                <a:gd name="connsiteY250" fmla="*/ 119062 h 400050"/>
                <a:gd name="connsiteX251" fmla="*/ 66675 w 371475"/>
                <a:gd name="connsiteY251" fmla="*/ 117475 h 400050"/>
                <a:gd name="connsiteX252" fmla="*/ 58738 w 371475"/>
                <a:gd name="connsiteY252" fmla="*/ 107950 h 400050"/>
                <a:gd name="connsiteX253" fmla="*/ 61913 w 371475"/>
                <a:gd name="connsiteY253" fmla="*/ 109537 h 400050"/>
                <a:gd name="connsiteX254" fmla="*/ 63500 w 371475"/>
                <a:gd name="connsiteY254" fmla="*/ 109537 h 400050"/>
                <a:gd name="connsiteX255" fmla="*/ 63500 w 371475"/>
                <a:gd name="connsiteY255" fmla="*/ 112712 h 400050"/>
                <a:gd name="connsiteX256" fmla="*/ 66675 w 371475"/>
                <a:gd name="connsiteY256" fmla="*/ 114300 h 400050"/>
                <a:gd name="connsiteX257" fmla="*/ 63500 w 371475"/>
                <a:gd name="connsiteY257" fmla="*/ 114300 h 400050"/>
                <a:gd name="connsiteX258" fmla="*/ 61913 w 371475"/>
                <a:gd name="connsiteY258" fmla="*/ 112712 h 400050"/>
                <a:gd name="connsiteX259" fmla="*/ 57150 w 371475"/>
                <a:gd name="connsiteY259" fmla="*/ 106362 h 400050"/>
                <a:gd name="connsiteX260" fmla="*/ 58738 w 371475"/>
                <a:gd name="connsiteY260" fmla="*/ 107950 h 400050"/>
                <a:gd name="connsiteX261" fmla="*/ 57150 w 371475"/>
                <a:gd name="connsiteY261" fmla="*/ 107950 h 400050"/>
                <a:gd name="connsiteX262" fmla="*/ 258762 w 371475"/>
                <a:gd name="connsiteY262" fmla="*/ 85725 h 400050"/>
                <a:gd name="connsiteX263" fmla="*/ 258762 w 371475"/>
                <a:gd name="connsiteY263" fmla="*/ 87313 h 400050"/>
                <a:gd name="connsiteX264" fmla="*/ 255587 w 371475"/>
                <a:gd name="connsiteY264" fmla="*/ 90488 h 400050"/>
                <a:gd name="connsiteX265" fmla="*/ 260350 w 371475"/>
                <a:gd name="connsiteY265" fmla="*/ 80963 h 400050"/>
                <a:gd name="connsiteX266" fmla="*/ 263525 w 371475"/>
                <a:gd name="connsiteY266" fmla="*/ 80963 h 400050"/>
                <a:gd name="connsiteX267" fmla="*/ 260350 w 371475"/>
                <a:gd name="connsiteY267" fmla="*/ 82550 h 400050"/>
                <a:gd name="connsiteX268" fmla="*/ 258762 w 371475"/>
                <a:gd name="connsiteY268" fmla="*/ 85725 h 400050"/>
                <a:gd name="connsiteX269" fmla="*/ 258762 w 371475"/>
                <a:gd name="connsiteY269" fmla="*/ 82550 h 400050"/>
                <a:gd name="connsiteX270" fmla="*/ 117475 w 371475"/>
                <a:gd name="connsiteY270" fmla="*/ 74613 h 400050"/>
                <a:gd name="connsiteX271" fmla="*/ 120650 w 371475"/>
                <a:gd name="connsiteY271" fmla="*/ 74613 h 400050"/>
                <a:gd name="connsiteX272" fmla="*/ 120650 w 371475"/>
                <a:gd name="connsiteY272" fmla="*/ 76201 h 400050"/>
                <a:gd name="connsiteX273" fmla="*/ 117475 w 371475"/>
                <a:gd name="connsiteY273" fmla="*/ 76201 h 400050"/>
                <a:gd name="connsiteX274" fmla="*/ 217488 w 371475"/>
                <a:gd name="connsiteY274" fmla="*/ 69850 h 400050"/>
                <a:gd name="connsiteX275" fmla="*/ 219075 w 371475"/>
                <a:gd name="connsiteY275" fmla="*/ 69850 h 400050"/>
                <a:gd name="connsiteX276" fmla="*/ 219075 w 371475"/>
                <a:gd name="connsiteY276" fmla="*/ 74612 h 400050"/>
                <a:gd name="connsiteX277" fmla="*/ 219075 w 371475"/>
                <a:gd name="connsiteY277" fmla="*/ 82550 h 400050"/>
                <a:gd name="connsiteX278" fmla="*/ 217488 w 371475"/>
                <a:gd name="connsiteY278" fmla="*/ 82550 h 400050"/>
                <a:gd name="connsiteX279" fmla="*/ 217488 w 371475"/>
                <a:gd name="connsiteY279" fmla="*/ 80962 h 400050"/>
                <a:gd name="connsiteX280" fmla="*/ 215900 w 371475"/>
                <a:gd name="connsiteY280" fmla="*/ 80962 h 400050"/>
                <a:gd name="connsiteX281" fmla="*/ 215900 w 371475"/>
                <a:gd name="connsiteY281" fmla="*/ 77787 h 400050"/>
                <a:gd name="connsiteX282" fmla="*/ 215900 w 371475"/>
                <a:gd name="connsiteY282" fmla="*/ 76200 h 400050"/>
                <a:gd name="connsiteX283" fmla="*/ 215900 w 371475"/>
                <a:gd name="connsiteY283" fmla="*/ 74612 h 400050"/>
                <a:gd name="connsiteX284" fmla="*/ 215900 w 371475"/>
                <a:gd name="connsiteY284" fmla="*/ 71437 h 400050"/>
                <a:gd name="connsiteX285" fmla="*/ 217488 w 371475"/>
                <a:gd name="connsiteY285" fmla="*/ 71437 h 400050"/>
                <a:gd name="connsiteX286" fmla="*/ 179387 w 371475"/>
                <a:gd name="connsiteY286" fmla="*/ 66675 h 400050"/>
                <a:gd name="connsiteX287" fmla="*/ 180975 w 371475"/>
                <a:gd name="connsiteY287" fmla="*/ 74613 h 400050"/>
                <a:gd name="connsiteX288" fmla="*/ 179387 w 371475"/>
                <a:gd name="connsiteY288" fmla="*/ 74613 h 400050"/>
                <a:gd name="connsiteX289" fmla="*/ 141288 w 371475"/>
                <a:gd name="connsiteY289" fmla="*/ 49212 h 400050"/>
                <a:gd name="connsiteX290" fmla="*/ 142875 w 371475"/>
                <a:gd name="connsiteY290" fmla="*/ 50800 h 400050"/>
                <a:gd name="connsiteX291" fmla="*/ 142875 w 371475"/>
                <a:gd name="connsiteY291" fmla="*/ 53975 h 400050"/>
                <a:gd name="connsiteX292" fmla="*/ 147638 w 371475"/>
                <a:gd name="connsiteY292" fmla="*/ 55562 h 400050"/>
                <a:gd name="connsiteX293" fmla="*/ 147638 w 371475"/>
                <a:gd name="connsiteY293" fmla="*/ 60325 h 400050"/>
                <a:gd name="connsiteX294" fmla="*/ 149225 w 371475"/>
                <a:gd name="connsiteY294" fmla="*/ 61912 h 400050"/>
                <a:gd name="connsiteX295" fmla="*/ 149225 w 371475"/>
                <a:gd name="connsiteY295" fmla="*/ 65087 h 400050"/>
                <a:gd name="connsiteX296" fmla="*/ 149225 w 371475"/>
                <a:gd name="connsiteY296" fmla="*/ 66675 h 400050"/>
                <a:gd name="connsiteX297" fmla="*/ 152400 w 371475"/>
                <a:gd name="connsiteY297" fmla="*/ 66675 h 400050"/>
                <a:gd name="connsiteX298" fmla="*/ 153988 w 371475"/>
                <a:gd name="connsiteY298" fmla="*/ 69850 h 400050"/>
                <a:gd name="connsiteX299" fmla="*/ 153988 w 371475"/>
                <a:gd name="connsiteY299" fmla="*/ 71437 h 400050"/>
                <a:gd name="connsiteX300" fmla="*/ 153988 w 371475"/>
                <a:gd name="connsiteY300" fmla="*/ 76200 h 400050"/>
                <a:gd name="connsiteX301" fmla="*/ 157163 w 371475"/>
                <a:gd name="connsiteY301" fmla="*/ 77787 h 400050"/>
                <a:gd name="connsiteX302" fmla="*/ 158750 w 371475"/>
                <a:gd name="connsiteY302" fmla="*/ 76200 h 400050"/>
                <a:gd name="connsiteX303" fmla="*/ 160338 w 371475"/>
                <a:gd name="connsiteY303" fmla="*/ 74612 h 400050"/>
                <a:gd name="connsiteX304" fmla="*/ 160338 w 371475"/>
                <a:gd name="connsiteY304" fmla="*/ 76200 h 400050"/>
                <a:gd name="connsiteX305" fmla="*/ 158750 w 371475"/>
                <a:gd name="connsiteY305" fmla="*/ 77787 h 400050"/>
                <a:gd name="connsiteX306" fmla="*/ 157163 w 371475"/>
                <a:gd name="connsiteY306" fmla="*/ 80962 h 400050"/>
                <a:gd name="connsiteX307" fmla="*/ 157163 w 371475"/>
                <a:gd name="connsiteY307" fmla="*/ 82550 h 400050"/>
                <a:gd name="connsiteX308" fmla="*/ 158750 w 371475"/>
                <a:gd name="connsiteY308" fmla="*/ 85725 h 400050"/>
                <a:gd name="connsiteX309" fmla="*/ 158750 w 371475"/>
                <a:gd name="connsiteY309" fmla="*/ 87312 h 400050"/>
                <a:gd name="connsiteX310" fmla="*/ 158750 w 371475"/>
                <a:gd name="connsiteY310" fmla="*/ 90487 h 400050"/>
                <a:gd name="connsiteX311" fmla="*/ 160338 w 371475"/>
                <a:gd name="connsiteY311" fmla="*/ 90487 h 400050"/>
                <a:gd name="connsiteX312" fmla="*/ 163513 w 371475"/>
                <a:gd name="connsiteY312" fmla="*/ 87312 h 400050"/>
                <a:gd name="connsiteX313" fmla="*/ 168275 w 371475"/>
                <a:gd name="connsiteY313" fmla="*/ 85725 h 400050"/>
                <a:gd name="connsiteX314" fmla="*/ 169863 w 371475"/>
                <a:gd name="connsiteY314" fmla="*/ 85725 h 400050"/>
                <a:gd name="connsiteX315" fmla="*/ 173038 w 371475"/>
                <a:gd name="connsiteY315" fmla="*/ 85725 h 400050"/>
                <a:gd name="connsiteX316" fmla="*/ 174625 w 371475"/>
                <a:gd name="connsiteY316" fmla="*/ 85725 h 400050"/>
                <a:gd name="connsiteX317" fmla="*/ 176213 w 371475"/>
                <a:gd name="connsiteY317" fmla="*/ 87312 h 400050"/>
                <a:gd name="connsiteX318" fmla="*/ 179388 w 371475"/>
                <a:gd name="connsiteY318" fmla="*/ 90487 h 400050"/>
                <a:gd name="connsiteX319" fmla="*/ 180975 w 371475"/>
                <a:gd name="connsiteY319" fmla="*/ 90487 h 400050"/>
                <a:gd name="connsiteX320" fmla="*/ 184150 w 371475"/>
                <a:gd name="connsiteY320" fmla="*/ 87312 h 400050"/>
                <a:gd name="connsiteX321" fmla="*/ 184150 w 371475"/>
                <a:gd name="connsiteY321" fmla="*/ 85725 h 400050"/>
                <a:gd name="connsiteX322" fmla="*/ 184150 w 371475"/>
                <a:gd name="connsiteY322" fmla="*/ 82550 h 400050"/>
                <a:gd name="connsiteX323" fmla="*/ 184150 w 371475"/>
                <a:gd name="connsiteY323" fmla="*/ 80962 h 400050"/>
                <a:gd name="connsiteX324" fmla="*/ 185738 w 371475"/>
                <a:gd name="connsiteY324" fmla="*/ 77787 h 400050"/>
                <a:gd name="connsiteX325" fmla="*/ 185738 w 371475"/>
                <a:gd name="connsiteY325" fmla="*/ 76200 h 400050"/>
                <a:gd name="connsiteX326" fmla="*/ 190500 w 371475"/>
                <a:gd name="connsiteY326" fmla="*/ 76200 h 400050"/>
                <a:gd name="connsiteX327" fmla="*/ 192088 w 371475"/>
                <a:gd name="connsiteY327" fmla="*/ 77787 h 400050"/>
                <a:gd name="connsiteX328" fmla="*/ 196850 w 371475"/>
                <a:gd name="connsiteY328" fmla="*/ 77787 h 400050"/>
                <a:gd name="connsiteX329" fmla="*/ 201613 w 371475"/>
                <a:gd name="connsiteY329" fmla="*/ 80962 h 400050"/>
                <a:gd name="connsiteX330" fmla="*/ 203200 w 371475"/>
                <a:gd name="connsiteY330" fmla="*/ 80962 h 400050"/>
                <a:gd name="connsiteX331" fmla="*/ 206375 w 371475"/>
                <a:gd name="connsiteY331" fmla="*/ 80962 h 400050"/>
                <a:gd name="connsiteX332" fmla="*/ 207963 w 371475"/>
                <a:gd name="connsiteY332" fmla="*/ 80962 h 400050"/>
                <a:gd name="connsiteX333" fmla="*/ 211138 w 371475"/>
                <a:gd name="connsiteY333" fmla="*/ 80962 h 400050"/>
                <a:gd name="connsiteX334" fmla="*/ 211138 w 371475"/>
                <a:gd name="connsiteY334" fmla="*/ 77787 h 400050"/>
                <a:gd name="connsiteX335" fmla="*/ 212725 w 371475"/>
                <a:gd name="connsiteY335" fmla="*/ 77787 h 400050"/>
                <a:gd name="connsiteX336" fmla="*/ 212725 w 371475"/>
                <a:gd name="connsiteY336" fmla="*/ 82550 h 400050"/>
                <a:gd name="connsiteX337" fmla="*/ 215900 w 371475"/>
                <a:gd name="connsiteY337" fmla="*/ 82550 h 400050"/>
                <a:gd name="connsiteX338" fmla="*/ 217488 w 371475"/>
                <a:gd name="connsiteY338" fmla="*/ 85725 h 400050"/>
                <a:gd name="connsiteX339" fmla="*/ 219075 w 371475"/>
                <a:gd name="connsiteY339" fmla="*/ 85725 h 400050"/>
                <a:gd name="connsiteX340" fmla="*/ 222250 w 371475"/>
                <a:gd name="connsiteY340" fmla="*/ 87312 h 400050"/>
                <a:gd name="connsiteX341" fmla="*/ 223838 w 371475"/>
                <a:gd name="connsiteY341" fmla="*/ 90487 h 400050"/>
                <a:gd name="connsiteX342" fmla="*/ 227013 w 371475"/>
                <a:gd name="connsiteY342" fmla="*/ 92075 h 400050"/>
                <a:gd name="connsiteX343" fmla="*/ 228600 w 371475"/>
                <a:gd name="connsiteY343" fmla="*/ 92075 h 400050"/>
                <a:gd name="connsiteX344" fmla="*/ 231775 w 371475"/>
                <a:gd name="connsiteY344" fmla="*/ 93662 h 400050"/>
                <a:gd name="connsiteX345" fmla="*/ 234950 w 371475"/>
                <a:gd name="connsiteY345" fmla="*/ 96837 h 400050"/>
                <a:gd name="connsiteX346" fmla="*/ 238125 w 371475"/>
                <a:gd name="connsiteY346" fmla="*/ 96837 h 400050"/>
                <a:gd name="connsiteX347" fmla="*/ 238125 w 371475"/>
                <a:gd name="connsiteY347" fmla="*/ 98425 h 400050"/>
                <a:gd name="connsiteX348" fmla="*/ 242888 w 371475"/>
                <a:gd name="connsiteY348" fmla="*/ 101600 h 400050"/>
                <a:gd name="connsiteX349" fmla="*/ 244475 w 371475"/>
                <a:gd name="connsiteY349" fmla="*/ 101600 h 400050"/>
                <a:gd name="connsiteX350" fmla="*/ 247650 w 371475"/>
                <a:gd name="connsiteY350" fmla="*/ 101600 h 400050"/>
                <a:gd name="connsiteX351" fmla="*/ 249238 w 371475"/>
                <a:gd name="connsiteY351" fmla="*/ 101600 h 400050"/>
                <a:gd name="connsiteX352" fmla="*/ 249238 w 371475"/>
                <a:gd name="connsiteY352" fmla="*/ 103187 h 400050"/>
                <a:gd name="connsiteX353" fmla="*/ 250825 w 371475"/>
                <a:gd name="connsiteY353" fmla="*/ 103187 h 400050"/>
                <a:gd name="connsiteX354" fmla="*/ 250825 w 371475"/>
                <a:gd name="connsiteY354" fmla="*/ 106362 h 400050"/>
                <a:gd name="connsiteX355" fmla="*/ 254000 w 371475"/>
                <a:gd name="connsiteY355" fmla="*/ 106362 h 400050"/>
                <a:gd name="connsiteX356" fmla="*/ 254000 w 371475"/>
                <a:gd name="connsiteY356" fmla="*/ 107950 h 400050"/>
                <a:gd name="connsiteX357" fmla="*/ 255588 w 371475"/>
                <a:gd name="connsiteY357" fmla="*/ 107950 h 400050"/>
                <a:gd name="connsiteX358" fmla="*/ 260350 w 371475"/>
                <a:gd name="connsiteY358" fmla="*/ 107950 h 400050"/>
                <a:gd name="connsiteX359" fmla="*/ 263525 w 371475"/>
                <a:gd name="connsiteY359" fmla="*/ 107950 h 400050"/>
                <a:gd name="connsiteX360" fmla="*/ 265113 w 371475"/>
                <a:gd name="connsiteY360" fmla="*/ 107950 h 400050"/>
                <a:gd name="connsiteX361" fmla="*/ 266700 w 371475"/>
                <a:gd name="connsiteY361" fmla="*/ 109537 h 400050"/>
                <a:gd name="connsiteX362" fmla="*/ 271463 w 371475"/>
                <a:gd name="connsiteY362" fmla="*/ 114300 h 400050"/>
                <a:gd name="connsiteX363" fmla="*/ 274638 w 371475"/>
                <a:gd name="connsiteY363" fmla="*/ 117475 h 400050"/>
                <a:gd name="connsiteX364" fmla="*/ 274638 w 371475"/>
                <a:gd name="connsiteY364" fmla="*/ 119062 h 400050"/>
                <a:gd name="connsiteX365" fmla="*/ 276225 w 371475"/>
                <a:gd name="connsiteY365" fmla="*/ 122237 h 400050"/>
                <a:gd name="connsiteX366" fmla="*/ 279400 w 371475"/>
                <a:gd name="connsiteY366" fmla="*/ 123825 h 400050"/>
                <a:gd name="connsiteX367" fmla="*/ 280988 w 371475"/>
                <a:gd name="connsiteY367" fmla="*/ 125412 h 400050"/>
                <a:gd name="connsiteX368" fmla="*/ 282575 w 371475"/>
                <a:gd name="connsiteY368" fmla="*/ 125412 h 400050"/>
                <a:gd name="connsiteX369" fmla="*/ 285750 w 371475"/>
                <a:gd name="connsiteY369" fmla="*/ 125412 h 400050"/>
                <a:gd name="connsiteX370" fmla="*/ 285750 w 371475"/>
                <a:gd name="connsiteY370" fmla="*/ 128587 h 400050"/>
                <a:gd name="connsiteX371" fmla="*/ 287338 w 371475"/>
                <a:gd name="connsiteY371" fmla="*/ 128587 h 400050"/>
                <a:gd name="connsiteX372" fmla="*/ 290513 w 371475"/>
                <a:gd name="connsiteY372" fmla="*/ 128587 h 400050"/>
                <a:gd name="connsiteX373" fmla="*/ 290513 w 371475"/>
                <a:gd name="connsiteY373" fmla="*/ 130175 h 400050"/>
                <a:gd name="connsiteX374" fmla="*/ 292100 w 371475"/>
                <a:gd name="connsiteY374" fmla="*/ 130175 h 400050"/>
                <a:gd name="connsiteX375" fmla="*/ 292100 w 371475"/>
                <a:gd name="connsiteY375" fmla="*/ 133350 h 400050"/>
                <a:gd name="connsiteX376" fmla="*/ 293688 w 371475"/>
                <a:gd name="connsiteY376" fmla="*/ 134937 h 400050"/>
                <a:gd name="connsiteX377" fmla="*/ 296863 w 371475"/>
                <a:gd name="connsiteY377" fmla="*/ 136525 h 400050"/>
                <a:gd name="connsiteX378" fmla="*/ 296863 w 371475"/>
                <a:gd name="connsiteY378" fmla="*/ 139700 h 400050"/>
                <a:gd name="connsiteX379" fmla="*/ 298450 w 371475"/>
                <a:gd name="connsiteY379" fmla="*/ 139700 h 400050"/>
                <a:gd name="connsiteX380" fmla="*/ 296863 w 371475"/>
                <a:gd name="connsiteY380" fmla="*/ 141287 h 400050"/>
                <a:gd name="connsiteX381" fmla="*/ 298450 w 371475"/>
                <a:gd name="connsiteY381" fmla="*/ 144462 h 400050"/>
                <a:gd name="connsiteX382" fmla="*/ 298450 w 371475"/>
                <a:gd name="connsiteY382" fmla="*/ 146050 h 400050"/>
                <a:gd name="connsiteX383" fmla="*/ 301625 w 371475"/>
                <a:gd name="connsiteY383" fmla="*/ 149225 h 400050"/>
                <a:gd name="connsiteX384" fmla="*/ 301625 w 371475"/>
                <a:gd name="connsiteY384" fmla="*/ 150812 h 400050"/>
                <a:gd name="connsiteX385" fmla="*/ 303213 w 371475"/>
                <a:gd name="connsiteY385" fmla="*/ 155575 h 400050"/>
                <a:gd name="connsiteX386" fmla="*/ 303213 w 371475"/>
                <a:gd name="connsiteY386" fmla="*/ 160337 h 400050"/>
                <a:gd name="connsiteX387" fmla="*/ 306388 w 371475"/>
                <a:gd name="connsiteY387" fmla="*/ 161925 h 400050"/>
                <a:gd name="connsiteX388" fmla="*/ 306388 w 371475"/>
                <a:gd name="connsiteY388" fmla="*/ 165100 h 400050"/>
                <a:gd name="connsiteX389" fmla="*/ 306388 w 371475"/>
                <a:gd name="connsiteY389" fmla="*/ 166687 h 400050"/>
                <a:gd name="connsiteX390" fmla="*/ 306388 w 371475"/>
                <a:gd name="connsiteY390" fmla="*/ 168275 h 400050"/>
                <a:gd name="connsiteX391" fmla="*/ 306388 w 371475"/>
                <a:gd name="connsiteY391" fmla="*/ 171450 h 400050"/>
                <a:gd name="connsiteX392" fmla="*/ 303213 w 371475"/>
                <a:gd name="connsiteY392" fmla="*/ 171450 h 400050"/>
                <a:gd name="connsiteX393" fmla="*/ 303213 w 371475"/>
                <a:gd name="connsiteY393" fmla="*/ 173037 h 400050"/>
                <a:gd name="connsiteX394" fmla="*/ 303213 w 371475"/>
                <a:gd name="connsiteY394" fmla="*/ 176212 h 400050"/>
                <a:gd name="connsiteX395" fmla="*/ 306388 w 371475"/>
                <a:gd name="connsiteY395" fmla="*/ 177800 h 400050"/>
                <a:gd name="connsiteX396" fmla="*/ 307975 w 371475"/>
                <a:gd name="connsiteY396" fmla="*/ 177800 h 400050"/>
                <a:gd name="connsiteX397" fmla="*/ 309563 w 371475"/>
                <a:gd name="connsiteY397" fmla="*/ 176212 h 400050"/>
                <a:gd name="connsiteX398" fmla="*/ 312738 w 371475"/>
                <a:gd name="connsiteY398" fmla="*/ 176212 h 400050"/>
                <a:gd name="connsiteX399" fmla="*/ 314325 w 371475"/>
                <a:gd name="connsiteY399" fmla="*/ 176212 h 400050"/>
                <a:gd name="connsiteX400" fmla="*/ 312738 w 371475"/>
                <a:gd name="connsiteY400" fmla="*/ 177800 h 400050"/>
                <a:gd name="connsiteX401" fmla="*/ 309563 w 371475"/>
                <a:gd name="connsiteY401" fmla="*/ 177800 h 400050"/>
                <a:gd name="connsiteX402" fmla="*/ 307975 w 371475"/>
                <a:gd name="connsiteY402" fmla="*/ 180975 h 400050"/>
                <a:gd name="connsiteX403" fmla="*/ 307975 w 371475"/>
                <a:gd name="connsiteY403" fmla="*/ 182563 h 400050"/>
                <a:gd name="connsiteX404" fmla="*/ 309563 w 371475"/>
                <a:gd name="connsiteY404" fmla="*/ 182563 h 400050"/>
                <a:gd name="connsiteX405" fmla="*/ 309563 w 371475"/>
                <a:gd name="connsiteY405" fmla="*/ 184150 h 400050"/>
                <a:gd name="connsiteX406" fmla="*/ 312738 w 371475"/>
                <a:gd name="connsiteY406" fmla="*/ 184150 h 400050"/>
                <a:gd name="connsiteX407" fmla="*/ 314325 w 371475"/>
                <a:gd name="connsiteY407" fmla="*/ 188913 h 400050"/>
                <a:gd name="connsiteX408" fmla="*/ 314325 w 371475"/>
                <a:gd name="connsiteY408" fmla="*/ 192088 h 400050"/>
                <a:gd name="connsiteX409" fmla="*/ 317500 w 371475"/>
                <a:gd name="connsiteY409" fmla="*/ 193675 h 400050"/>
                <a:gd name="connsiteX410" fmla="*/ 322263 w 371475"/>
                <a:gd name="connsiteY410" fmla="*/ 193675 h 400050"/>
                <a:gd name="connsiteX411" fmla="*/ 323850 w 371475"/>
                <a:gd name="connsiteY411" fmla="*/ 196850 h 400050"/>
                <a:gd name="connsiteX412" fmla="*/ 325438 w 371475"/>
                <a:gd name="connsiteY412" fmla="*/ 196850 h 400050"/>
                <a:gd name="connsiteX413" fmla="*/ 325438 w 371475"/>
                <a:gd name="connsiteY413" fmla="*/ 198438 h 400050"/>
                <a:gd name="connsiteX414" fmla="*/ 328613 w 371475"/>
                <a:gd name="connsiteY414" fmla="*/ 198438 h 400050"/>
                <a:gd name="connsiteX415" fmla="*/ 330200 w 371475"/>
                <a:gd name="connsiteY415" fmla="*/ 198438 h 400050"/>
                <a:gd name="connsiteX416" fmla="*/ 333375 w 371475"/>
                <a:gd name="connsiteY416" fmla="*/ 200025 h 400050"/>
                <a:gd name="connsiteX417" fmla="*/ 338138 w 371475"/>
                <a:gd name="connsiteY417" fmla="*/ 203200 h 400050"/>
                <a:gd name="connsiteX418" fmla="*/ 339725 w 371475"/>
                <a:gd name="connsiteY418" fmla="*/ 204788 h 400050"/>
                <a:gd name="connsiteX419" fmla="*/ 341313 w 371475"/>
                <a:gd name="connsiteY419" fmla="*/ 207963 h 400050"/>
                <a:gd name="connsiteX420" fmla="*/ 344488 w 371475"/>
                <a:gd name="connsiteY420" fmla="*/ 207963 h 400050"/>
                <a:gd name="connsiteX421" fmla="*/ 346075 w 371475"/>
                <a:gd name="connsiteY421" fmla="*/ 209550 h 400050"/>
                <a:gd name="connsiteX422" fmla="*/ 349250 w 371475"/>
                <a:gd name="connsiteY422" fmla="*/ 211138 h 400050"/>
                <a:gd name="connsiteX423" fmla="*/ 350838 w 371475"/>
                <a:gd name="connsiteY423" fmla="*/ 214313 h 400050"/>
                <a:gd name="connsiteX424" fmla="*/ 354013 w 371475"/>
                <a:gd name="connsiteY424" fmla="*/ 214313 h 400050"/>
                <a:gd name="connsiteX425" fmla="*/ 355600 w 371475"/>
                <a:gd name="connsiteY425" fmla="*/ 214313 h 400050"/>
                <a:gd name="connsiteX426" fmla="*/ 355600 w 371475"/>
                <a:gd name="connsiteY426" fmla="*/ 215900 h 400050"/>
                <a:gd name="connsiteX427" fmla="*/ 355600 w 371475"/>
                <a:gd name="connsiteY427" fmla="*/ 219075 h 400050"/>
                <a:gd name="connsiteX428" fmla="*/ 357188 w 371475"/>
                <a:gd name="connsiteY428" fmla="*/ 219075 h 400050"/>
                <a:gd name="connsiteX429" fmla="*/ 357188 w 371475"/>
                <a:gd name="connsiteY429" fmla="*/ 220663 h 400050"/>
                <a:gd name="connsiteX430" fmla="*/ 359569 w 371475"/>
                <a:gd name="connsiteY430" fmla="*/ 225425 h 400050"/>
                <a:gd name="connsiteX431" fmla="*/ 357188 w 371475"/>
                <a:gd name="connsiteY431" fmla="*/ 225425 h 400050"/>
                <a:gd name="connsiteX432" fmla="*/ 355600 w 371475"/>
                <a:gd name="connsiteY432" fmla="*/ 225425 h 400050"/>
                <a:gd name="connsiteX433" fmla="*/ 355600 w 371475"/>
                <a:gd name="connsiteY433" fmla="*/ 223838 h 400050"/>
                <a:gd name="connsiteX434" fmla="*/ 350838 w 371475"/>
                <a:gd name="connsiteY434" fmla="*/ 223838 h 400050"/>
                <a:gd name="connsiteX435" fmla="*/ 350838 w 371475"/>
                <a:gd name="connsiteY435" fmla="*/ 225425 h 400050"/>
                <a:gd name="connsiteX436" fmla="*/ 349250 w 371475"/>
                <a:gd name="connsiteY436" fmla="*/ 225425 h 400050"/>
                <a:gd name="connsiteX437" fmla="*/ 346075 w 371475"/>
                <a:gd name="connsiteY437" fmla="*/ 225425 h 400050"/>
                <a:gd name="connsiteX438" fmla="*/ 344488 w 371475"/>
                <a:gd name="connsiteY438" fmla="*/ 227013 h 400050"/>
                <a:gd name="connsiteX439" fmla="*/ 341313 w 371475"/>
                <a:gd name="connsiteY439" fmla="*/ 227013 h 400050"/>
                <a:gd name="connsiteX440" fmla="*/ 339725 w 371475"/>
                <a:gd name="connsiteY440" fmla="*/ 231775 h 400050"/>
                <a:gd name="connsiteX441" fmla="*/ 338138 w 371475"/>
                <a:gd name="connsiteY441" fmla="*/ 231775 h 400050"/>
                <a:gd name="connsiteX442" fmla="*/ 338138 w 371475"/>
                <a:gd name="connsiteY442" fmla="*/ 234950 h 400050"/>
                <a:gd name="connsiteX443" fmla="*/ 334963 w 371475"/>
                <a:gd name="connsiteY443" fmla="*/ 236538 h 400050"/>
                <a:gd name="connsiteX444" fmla="*/ 334963 w 371475"/>
                <a:gd name="connsiteY444" fmla="*/ 239713 h 400050"/>
                <a:gd name="connsiteX445" fmla="*/ 333375 w 371475"/>
                <a:gd name="connsiteY445" fmla="*/ 241300 h 400050"/>
                <a:gd name="connsiteX446" fmla="*/ 330200 w 371475"/>
                <a:gd name="connsiteY446" fmla="*/ 242888 h 400050"/>
                <a:gd name="connsiteX447" fmla="*/ 330200 w 371475"/>
                <a:gd name="connsiteY447" fmla="*/ 246063 h 400050"/>
                <a:gd name="connsiteX448" fmla="*/ 328613 w 371475"/>
                <a:gd name="connsiteY448" fmla="*/ 247650 h 400050"/>
                <a:gd name="connsiteX449" fmla="*/ 328613 w 371475"/>
                <a:gd name="connsiteY449" fmla="*/ 252413 h 400050"/>
                <a:gd name="connsiteX450" fmla="*/ 328613 w 371475"/>
                <a:gd name="connsiteY450" fmla="*/ 255588 h 400050"/>
                <a:gd name="connsiteX451" fmla="*/ 325438 w 371475"/>
                <a:gd name="connsiteY451" fmla="*/ 257175 h 400050"/>
                <a:gd name="connsiteX452" fmla="*/ 323850 w 371475"/>
                <a:gd name="connsiteY452" fmla="*/ 261938 h 400050"/>
                <a:gd name="connsiteX453" fmla="*/ 323850 w 371475"/>
                <a:gd name="connsiteY453" fmla="*/ 266700 h 400050"/>
                <a:gd name="connsiteX454" fmla="*/ 322263 w 371475"/>
                <a:gd name="connsiteY454" fmla="*/ 268288 h 400050"/>
                <a:gd name="connsiteX455" fmla="*/ 319088 w 371475"/>
                <a:gd name="connsiteY455" fmla="*/ 268288 h 400050"/>
                <a:gd name="connsiteX456" fmla="*/ 319088 w 371475"/>
                <a:gd name="connsiteY456" fmla="*/ 271463 h 400050"/>
                <a:gd name="connsiteX457" fmla="*/ 317500 w 371475"/>
                <a:gd name="connsiteY457" fmla="*/ 273050 h 400050"/>
                <a:gd name="connsiteX458" fmla="*/ 317500 w 371475"/>
                <a:gd name="connsiteY458" fmla="*/ 274638 h 400050"/>
                <a:gd name="connsiteX459" fmla="*/ 314325 w 371475"/>
                <a:gd name="connsiteY459" fmla="*/ 274638 h 400050"/>
                <a:gd name="connsiteX460" fmla="*/ 314325 w 371475"/>
                <a:gd name="connsiteY460" fmla="*/ 277813 h 400050"/>
                <a:gd name="connsiteX461" fmla="*/ 312738 w 371475"/>
                <a:gd name="connsiteY461" fmla="*/ 277813 h 400050"/>
                <a:gd name="connsiteX462" fmla="*/ 309563 w 371475"/>
                <a:gd name="connsiteY462" fmla="*/ 277813 h 400050"/>
                <a:gd name="connsiteX463" fmla="*/ 307975 w 371475"/>
                <a:gd name="connsiteY463" fmla="*/ 277813 h 400050"/>
                <a:gd name="connsiteX464" fmla="*/ 301625 w 371475"/>
                <a:gd name="connsiteY464" fmla="*/ 279400 h 400050"/>
                <a:gd name="connsiteX465" fmla="*/ 298450 w 371475"/>
                <a:gd name="connsiteY465" fmla="*/ 282575 h 400050"/>
                <a:gd name="connsiteX466" fmla="*/ 296863 w 371475"/>
                <a:gd name="connsiteY466" fmla="*/ 282575 h 400050"/>
                <a:gd name="connsiteX467" fmla="*/ 293688 w 371475"/>
                <a:gd name="connsiteY467" fmla="*/ 282575 h 400050"/>
                <a:gd name="connsiteX468" fmla="*/ 292100 w 371475"/>
                <a:gd name="connsiteY468" fmla="*/ 279400 h 400050"/>
                <a:gd name="connsiteX469" fmla="*/ 290513 w 371475"/>
                <a:gd name="connsiteY469" fmla="*/ 279400 h 400050"/>
                <a:gd name="connsiteX470" fmla="*/ 287338 w 371475"/>
                <a:gd name="connsiteY470" fmla="*/ 277813 h 400050"/>
                <a:gd name="connsiteX471" fmla="*/ 287338 w 371475"/>
                <a:gd name="connsiteY471" fmla="*/ 274638 h 400050"/>
                <a:gd name="connsiteX472" fmla="*/ 285750 w 371475"/>
                <a:gd name="connsiteY472" fmla="*/ 273050 h 400050"/>
                <a:gd name="connsiteX473" fmla="*/ 282575 w 371475"/>
                <a:gd name="connsiteY473" fmla="*/ 273050 h 400050"/>
                <a:gd name="connsiteX474" fmla="*/ 280988 w 371475"/>
                <a:gd name="connsiteY474" fmla="*/ 273050 h 400050"/>
                <a:gd name="connsiteX475" fmla="*/ 279400 w 371475"/>
                <a:gd name="connsiteY475" fmla="*/ 274638 h 400050"/>
                <a:gd name="connsiteX476" fmla="*/ 276225 w 371475"/>
                <a:gd name="connsiteY476" fmla="*/ 277813 h 400050"/>
                <a:gd name="connsiteX477" fmla="*/ 276225 w 371475"/>
                <a:gd name="connsiteY477" fmla="*/ 282575 h 400050"/>
                <a:gd name="connsiteX478" fmla="*/ 274638 w 371475"/>
                <a:gd name="connsiteY478" fmla="*/ 284163 h 400050"/>
                <a:gd name="connsiteX479" fmla="*/ 276225 w 371475"/>
                <a:gd name="connsiteY479" fmla="*/ 284163 h 400050"/>
                <a:gd name="connsiteX480" fmla="*/ 274638 w 371475"/>
                <a:gd name="connsiteY480" fmla="*/ 285750 h 400050"/>
                <a:gd name="connsiteX481" fmla="*/ 271463 w 371475"/>
                <a:gd name="connsiteY481" fmla="*/ 288925 h 400050"/>
                <a:gd name="connsiteX482" fmla="*/ 271463 w 371475"/>
                <a:gd name="connsiteY482" fmla="*/ 290513 h 400050"/>
                <a:gd name="connsiteX483" fmla="*/ 271463 w 371475"/>
                <a:gd name="connsiteY483" fmla="*/ 293688 h 400050"/>
                <a:gd name="connsiteX484" fmla="*/ 271463 w 371475"/>
                <a:gd name="connsiteY484" fmla="*/ 295275 h 400050"/>
                <a:gd name="connsiteX485" fmla="*/ 271463 w 371475"/>
                <a:gd name="connsiteY485" fmla="*/ 298450 h 400050"/>
                <a:gd name="connsiteX486" fmla="*/ 271463 w 371475"/>
                <a:gd name="connsiteY486" fmla="*/ 300038 h 400050"/>
                <a:gd name="connsiteX487" fmla="*/ 271463 w 371475"/>
                <a:gd name="connsiteY487" fmla="*/ 301625 h 400050"/>
                <a:gd name="connsiteX488" fmla="*/ 271463 w 371475"/>
                <a:gd name="connsiteY488" fmla="*/ 304800 h 400050"/>
                <a:gd name="connsiteX489" fmla="*/ 271463 w 371475"/>
                <a:gd name="connsiteY489" fmla="*/ 306388 h 400050"/>
                <a:gd name="connsiteX490" fmla="*/ 269875 w 371475"/>
                <a:gd name="connsiteY490" fmla="*/ 309563 h 400050"/>
                <a:gd name="connsiteX491" fmla="*/ 269875 w 371475"/>
                <a:gd name="connsiteY491" fmla="*/ 311150 h 400050"/>
                <a:gd name="connsiteX492" fmla="*/ 271463 w 371475"/>
                <a:gd name="connsiteY492" fmla="*/ 311150 h 400050"/>
                <a:gd name="connsiteX493" fmla="*/ 271463 w 371475"/>
                <a:gd name="connsiteY493" fmla="*/ 314325 h 400050"/>
                <a:gd name="connsiteX494" fmla="*/ 269875 w 371475"/>
                <a:gd name="connsiteY494" fmla="*/ 315913 h 400050"/>
                <a:gd name="connsiteX495" fmla="*/ 269875 w 371475"/>
                <a:gd name="connsiteY495" fmla="*/ 320675 h 400050"/>
                <a:gd name="connsiteX496" fmla="*/ 266700 w 371475"/>
                <a:gd name="connsiteY496" fmla="*/ 322263 h 400050"/>
                <a:gd name="connsiteX497" fmla="*/ 266700 w 371475"/>
                <a:gd name="connsiteY497" fmla="*/ 325438 h 400050"/>
                <a:gd name="connsiteX498" fmla="*/ 269875 w 371475"/>
                <a:gd name="connsiteY498" fmla="*/ 325438 h 400050"/>
                <a:gd name="connsiteX499" fmla="*/ 269875 w 371475"/>
                <a:gd name="connsiteY499" fmla="*/ 322263 h 400050"/>
                <a:gd name="connsiteX500" fmla="*/ 271463 w 371475"/>
                <a:gd name="connsiteY500" fmla="*/ 320675 h 400050"/>
                <a:gd name="connsiteX501" fmla="*/ 274638 w 371475"/>
                <a:gd name="connsiteY501" fmla="*/ 320675 h 400050"/>
                <a:gd name="connsiteX502" fmla="*/ 274638 w 371475"/>
                <a:gd name="connsiteY502" fmla="*/ 322263 h 400050"/>
                <a:gd name="connsiteX503" fmla="*/ 276225 w 371475"/>
                <a:gd name="connsiteY503" fmla="*/ 322263 h 400050"/>
                <a:gd name="connsiteX504" fmla="*/ 276225 w 371475"/>
                <a:gd name="connsiteY504" fmla="*/ 325438 h 400050"/>
                <a:gd name="connsiteX505" fmla="*/ 279400 w 371475"/>
                <a:gd name="connsiteY505" fmla="*/ 327025 h 400050"/>
                <a:gd name="connsiteX506" fmla="*/ 276225 w 371475"/>
                <a:gd name="connsiteY506" fmla="*/ 327025 h 400050"/>
                <a:gd name="connsiteX507" fmla="*/ 276225 w 371475"/>
                <a:gd name="connsiteY507" fmla="*/ 330200 h 400050"/>
                <a:gd name="connsiteX508" fmla="*/ 276225 w 371475"/>
                <a:gd name="connsiteY508" fmla="*/ 331788 h 400050"/>
                <a:gd name="connsiteX509" fmla="*/ 274638 w 371475"/>
                <a:gd name="connsiteY509" fmla="*/ 331788 h 400050"/>
                <a:gd name="connsiteX510" fmla="*/ 271463 w 371475"/>
                <a:gd name="connsiteY510" fmla="*/ 330200 h 400050"/>
                <a:gd name="connsiteX511" fmla="*/ 269875 w 371475"/>
                <a:gd name="connsiteY511" fmla="*/ 330200 h 400050"/>
                <a:gd name="connsiteX512" fmla="*/ 269875 w 371475"/>
                <a:gd name="connsiteY512" fmla="*/ 327025 h 400050"/>
                <a:gd name="connsiteX513" fmla="*/ 266700 w 371475"/>
                <a:gd name="connsiteY513" fmla="*/ 327025 h 400050"/>
                <a:gd name="connsiteX514" fmla="*/ 265113 w 371475"/>
                <a:gd name="connsiteY514" fmla="*/ 330200 h 400050"/>
                <a:gd name="connsiteX515" fmla="*/ 265113 w 371475"/>
                <a:gd name="connsiteY515" fmla="*/ 331788 h 400050"/>
                <a:gd name="connsiteX516" fmla="*/ 265113 w 371475"/>
                <a:gd name="connsiteY516" fmla="*/ 333375 h 400050"/>
                <a:gd name="connsiteX517" fmla="*/ 263525 w 371475"/>
                <a:gd name="connsiteY517" fmla="*/ 336550 h 400050"/>
                <a:gd name="connsiteX518" fmla="*/ 263525 w 371475"/>
                <a:gd name="connsiteY518" fmla="*/ 338138 h 400050"/>
                <a:gd name="connsiteX519" fmla="*/ 265113 w 371475"/>
                <a:gd name="connsiteY519" fmla="*/ 341313 h 400050"/>
                <a:gd name="connsiteX520" fmla="*/ 265113 w 371475"/>
                <a:gd name="connsiteY520" fmla="*/ 342900 h 400050"/>
                <a:gd name="connsiteX521" fmla="*/ 266700 w 371475"/>
                <a:gd name="connsiteY521" fmla="*/ 346075 h 400050"/>
                <a:gd name="connsiteX522" fmla="*/ 269875 w 371475"/>
                <a:gd name="connsiteY522" fmla="*/ 347663 h 400050"/>
                <a:gd name="connsiteX523" fmla="*/ 269875 w 371475"/>
                <a:gd name="connsiteY523" fmla="*/ 349250 h 400050"/>
                <a:gd name="connsiteX524" fmla="*/ 271463 w 371475"/>
                <a:gd name="connsiteY524" fmla="*/ 352425 h 400050"/>
                <a:gd name="connsiteX525" fmla="*/ 271463 w 371475"/>
                <a:gd name="connsiteY525" fmla="*/ 354013 h 400050"/>
                <a:gd name="connsiteX526" fmla="*/ 271463 w 371475"/>
                <a:gd name="connsiteY526" fmla="*/ 357188 h 400050"/>
                <a:gd name="connsiteX527" fmla="*/ 269875 w 371475"/>
                <a:gd name="connsiteY527" fmla="*/ 352425 h 400050"/>
                <a:gd name="connsiteX528" fmla="*/ 266700 w 371475"/>
                <a:gd name="connsiteY528" fmla="*/ 349250 h 400050"/>
                <a:gd name="connsiteX529" fmla="*/ 265113 w 371475"/>
                <a:gd name="connsiteY529" fmla="*/ 349250 h 400050"/>
                <a:gd name="connsiteX530" fmla="*/ 265113 w 371475"/>
                <a:gd name="connsiteY530" fmla="*/ 347663 h 400050"/>
                <a:gd name="connsiteX531" fmla="*/ 263525 w 371475"/>
                <a:gd name="connsiteY531" fmla="*/ 346075 h 400050"/>
                <a:gd name="connsiteX532" fmla="*/ 260350 w 371475"/>
                <a:gd name="connsiteY532" fmla="*/ 342900 h 400050"/>
                <a:gd name="connsiteX533" fmla="*/ 260350 w 371475"/>
                <a:gd name="connsiteY533" fmla="*/ 346075 h 400050"/>
                <a:gd name="connsiteX534" fmla="*/ 263525 w 371475"/>
                <a:gd name="connsiteY534" fmla="*/ 347663 h 400050"/>
                <a:gd name="connsiteX535" fmla="*/ 260350 w 371475"/>
                <a:gd name="connsiteY535" fmla="*/ 347663 h 400050"/>
                <a:gd name="connsiteX536" fmla="*/ 258763 w 371475"/>
                <a:gd name="connsiteY536" fmla="*/ 346075 h 400050"/>
                <a:gd name="connsiteX537" fmla="*/ 255588 w 371475"/>
                <a:gd name="connsiteY537" fmla="*/ 346075 h 400050"/>
                <a:gd name="connsiteX538" fmla="*/ 254000 w 371475"/>
                <a:gd name="connsiteY538" fmla="*/ 346075 h 400050"/>
                <a:gd name="connsiteX539" fmla="*/ 254000 w 371475"/>
                <a:gd name="connsiteY539" fmla="*/ 347663 h 400050"/>
                <a:gd name="connsiteX540" fmla="*/ 250825 w 371475"/>
                <a:gd name="connsiteY540" fmla="*/ 347663 h 400050"/>
                <a:gd name="connsiteX541" fmla="*/ 249238 w 371475"/>
                <a:gd name="connsiteY541" fmla="*/ 349250 h 400050"/>
                <a:gd name="connsiteX542" fmla="*/ 250825 w 371475"/>
                <a:gd name="connsiteY542" fmla="*/ 354013 h 400050"/>
                <a:gd name="connsiteX543" fmla="*/ 247650 w 371475"/>
                <a:gd name="connsiteY543" fmla="*/ 349250 h 400050"/>
                <a:gd name="connsiteX544" fmla="*/ 244475 w 371475"/>
                <a:gd name="connsiteY544" fmla="*/ 352425 h 400050"/>
                <a:gd name="connsiteX545" fmla="*/ 239713 w 371475"/>
                <a:gd name="connsiteY545" fmla="*/ 354013 h 400050"/>
                <a:gd name="connsiteX546" fmla="*/ 238125 w 371475"/>
                <a:gd name="connsiteY546" fmla="*/ 357188 h 400050"/>
                <a:gd name="connsiteX547" fmla="*/ 234950 w 371475"/>
                <a:gd name="connsiteY547" fmla="*/ 357188 h 400050"/>
                <a:gd name="connsiteX548" fmla="*/ 233363 w 371475"/>
                <a:gd name="connsiteY548" fmla="*/ 357188 h 400050"/>
                <a:gd name="connsiteX549" fmla="*/ 231775 w 371475"/>
                <a:gd name="connsiteY549" fmla="*/ 357188 h 400050"/>
                <a:gd name="connsiteX550" fmla="*/ 228600 w 371475"/>
                <a:gd name="connsiteY550" fmla="*/ 358775 h 400050"/>
                <a:gd name="connsiteX551" fmla="*/ 228600 w 371475"/>
                <a:gd name="connsiteY551" fmla="*/ 360363 h 400050"/>
                <a:gd name="connsiteX552" fmla="*/ 227013 w 371475"/>
                <a:gd name="connsiteY552" fmla="*/ 358775 h 400050"/>
                <a:gd name="connsiteX553" fmla="*/ 223838 w 371475"/>
                <a:gd name="connsiteY553" fmla="*/ 358775 h 400050"/>
                <a:gd name="connsiteX554" fmla="*/ 222250 w 371475"/>
                <a:gd name="connsiteY554" fmla="*/ 358775 h 400050"/>
                <a:gd name="connsiteX555" fmla="*/ 217488 w 371475"/>
                <a:gd name="connsiteY555" fmla="*/ 358775 h 400050"/>
                <a:gd name="connsiteX556" fmla="*/ 215900 w 371475"/>
                <a:gd name="connsiteY556" fmla="*/ 358775 h 400050"/>
                <a:gd name="connsiteX557" fmla="*/ 215900 w 371475"/>
                <a:gd name="connsiteY557" fmla="*/ 360363 h 400050"/>
                <a:gd name="connsiteX558" fmla="*/ 212725 w 371475"/>
                <a:gd name="connsiteY558" fmla="*/ 363538 h 400050"/>
                <a:gd name="connsiteX559" fmla="*/ 212725 w 371475"/>
                <a:gd name="connsiteY559" fmla="*/ 360363 h 400050"/>
                <a:gd name="connsiteX560" fmla="*/ 211138 w 371475"/>
                <a:gd name="connsiteY560" fmla="*/ 360363 h 400050"/>
                <a:gd name="connsiteX561" fmla="*/ 207963 w 371475"/>
                <a:gd name="connsiteY561" fmla="*/ 360363 h 400050"/>
                <a:gd name="connsiteX562" fmla="*/ 206375 w 371475"/>
                <a:gd name="connsiteY562" fmla="*/ 360363 h 400050"/>
                <a:gd name="connsiteX563" fmla="*/ 203200 w 371475"/>
                <a:gd name="connsiteY563" fmla="*/ 360363 h 400050"/>
                <a:gd name="connsiteX564" fmla="*/ 201613 w 371475"/>
                <a:gd name="connsiteY564" fmla="*/ 360363 h 400050"/>
                <a:gd name="connsiteX565" fmla="*/ 200025 w 371475"/>
                <a:gd name="connsiteY565" fmla="*/ 360363 h 400050"/>
                <a:gd name="connsiteX566" fmla="*/ 196850 w 371475"/>
                <a:gd name="connsiteY566" fmla="*/ 358775 h 400050"/>
                <a:gd name="connsiteX567" fmla="*/ 195263 w 371475"/>
                <a:gd name="connsiteY567" fmla="*/ 357188 h 400050"/>
                <a:gd name="connsiteX568" fmla="*/ 190500 w 371475"/>
                <a:gd name="connsiteY568" fmla="*/ 357188 h 400050"/>
                <a:gd name="connsiteX569" fmla="*/ 190500 w 371475"/>
                <a:gd name="connsiteY569" fmla="*/ 352425 h 400050"/>
                <a:gd name="connsiteX570" fmla="*/ 190500 w 371475"/>
                <a:gd name="connsiteY570" fmla="*/ 349250 h 400050"/>
                <a:gd name="connsiteX571" fmla="*/ 188913 w 371475"/>
                <a:gd name="connsiteY571" fmla="*/ 349250 h 400050"/>
                <a:gd name="connsiteX572" fmla="*/ 185738 w 371475"/>
                <a:gd name="connsiteY572" fmla="*/ 346075 h 400050"/>
                <a:gd name="connsiteX573" fmla="*/ 184150 w 371475"/>
                <a:gd name="connsiteY573" fmla="*/ 342900 h 400050"/>
                <a:gd name="connsiteX574" fmla="*/ 180975 w 371475"/>
                <a:gd name="connsiteY574" fmla="*/ 341313 h 400050"/>
                <a:gd name="connsiteX575" fmla="*/ 179388 w 371475"/>
                <a:gd name="connsiteY575" fmla="*/ 341313 h 400050"/>
                <a:gd name="connsiteX576" fmla="*/ 176213 w 371475"/>
                <a:gd name="connsiteY576" fmla="*/ 338138 h 400050"/>
                <a:gd name="connsiteX577" fmla="*/ 174625 w 371475"/>
                <a:gd name="connsiteY577" fmla="*/ 338138 h 400050"/>
                <a:gd name="connsiteX578" fmla="*/ 174625 w 371475"/>
                <a:gd name="connsiteY578" fmla="*/ 341313 h 400050"/>
                <a:gd name="connsiteX579" fmla="*/ 173038 w 371475"/>
                <a:gd name="connsiteY579" fmla="*/ 342900 h 400050"/>
                <a:gd name="connsiteX580" fmla="*/ 169863 w 371475"/>
                <a:gd name="connsiteY580" fmla="*/ 342900 h 400050"/>
                <a:gd name="connsiteX581" fmla="*/ 169863 w 371475"/>
                <a:gd name="connsiteY581" fmla="*/ 346075 h 400050"/>
                <a:gd name="connsiteX582" fmla="*/ 168275 w 371475"/>
                <a:gd name="connsiteY582" fmla="*/ 347663 h 400050"/>
                <a:gd name="connsiteX583" fmla="*/ 168275 w 371475"/>
                <a:gd name="connsiteY583" fmla="*/ 352425 h 400050"/>
                <a:gd name="connsiteX584" fmla="*/ 168275 w 371475"/>
                <a:gd name="connsiteY584" fmla="*/ 354013 h 400050"/>
                <a:gd name="connsiteX585" fmla="*/ 168275 w 371475"/>
                <a:gd name="connsiteY585" fmla="*/ 358775 h 400050"/>
                <a:gd name="connsiteX586" fmla="*/ 168275 w 371475"/>
                <a:gd name="connsiteY586" fmla="*/ 365125 h 400050"/>
                <a:gd name="connsiteX587" fmla="*/ 168275 w 371475"/>
                <a:gd name="connsiteY587" fmla="*/ 368300 h 400050"/>
                <a:gd name="connsiteX588" fmla="*/ 165100 w 371475"/>
                <a:gd name="connsiteY588" fmla="*/ 369888 h 400050"/>
                <a:gd name="connsiteX589" fmla="*/ 165100 w 371475"/>
                <a:gd name="connsiteY589" fmla="*/ 365125 h 400050"/>
                <a:gd name="connsiteX590" fmla="*/ 165100 w 371475"/>
                <a:gd name="connsiteY590" fmla="*/ 363538 h 400050"/>
                <a:gd name="connsiteX591" fmla="*/ 165100 w 371475"/>
                <a:gd name="connsiteY591" fmla="*/ 360363 h 400050"/>
                <a:gd name="connsiteX592" fmla="*/ 165100 w 371475"/>
                <a:gd name="connsiteY592" fmla="*/ 357188 h 400050"/>
                <a:gd name="connsiteX593" fmla="*/ 165100 w 371475"/>
                <a:gd name="connsiteY593" fmla="*/ 354013 h 400050"/>
                <a:gd name="connsiteX594" fmla="*/ 165100 w 371475"/>
                <a:gd name="connsiteY594" fmla="*/ 349250 h 400050"/>
                <a:gd name="connsiteX595" fmla="*/ 165100 w 371475"/>
                <a:gd name="connsiteY595" fmla="*/ 347663 h 400050"/>
                <a:gd name="connsiteX596" fmla="*/ 163513 w 371475"/>
                <a:gd name="connsiteY596" fmla="*/ 346075 h 400050"/>
                <a:gd name="connsiteX597" fmla="*/ 160338 w 371475"/>
                <a:gd name="connsiteY597" fmla="*/ 346075 h 400050"/>
                <a:gd name="connsiteX598" fmla="*/ 158750 w 371475"/>
                <a:gd name="connsiteY598" fmla="*/ 347663 h 400050"/>
                <a:gd name="connsiteX599" fmla="*/ 157163 w 371475"/>
                <a:gd name="connsiteY599" fmla="*/ 347663 h 400050"/>
                <a:gd name="connsiteX600" fmla="*/ 152400 w 371475"/>
                <a:gd name="connsiteY600" fmla="*/ 347663 h 400050"/>
                <a:gd name="connsiteX601" fmla="*/ 149225 w 371475"/>
                <a:gd name="connsiteY601" fmla="*/ 347663 h 400050"/>
                <a:gd name="connsiteX602" fmla="*/ 144463 w 371475"/>
                <a:gd name="connsiteY602" fmla="*/ 349250 h 400050"/>
                <a:gd name="connsiteX603" fmla="*/ 144463 w 371475"/>
                <a:gd name="connsiteY603" fmla="*/ 352425 h 400050"/>
                <a:gd name="connsiteX604" fmla="*/ 142875 w 371475"/>
                <a:gd name="connsiteY604" fmla="*/ 352425 h 400050"/>
                <a:gd name="connsiteX605" fmla="*/ 141288 w 371475"/>
                <a:gd name="connsiteY605" fmla="*/ 349250 h 400050"/>
                <a:gd name="connsiteX606" fmla="*/ 136525 w 371475"/>
                <a:gd name="connsiteY606" fmla="*/ 347663 h 400050"/>
                <a:gd name="connsiteX607" fmla="*/ 133350 w 371475"/>
                <a:gd name="connsiteY607" fmla="*/ 347663 h 400050"/>
                <a:gd name="connsiteX608" fmla="*/ 131763 w 371475"/>
                <a:gd name="connsiteY608" fmla="*/ 347663 h 400050"/>
                <a:gd name="connsiteX609" fmla="*/ 128588 w 371475"/>
                <a:gd name="connsiteY609" fmla="*/ 347663 h 400050"/>
                <a:gd name="connsiteX610" fmla="*/ 122238 w 371475"/>
                <a:gd name="connsiteY610" fmla="*/ 346075 h 400050"/>
                <a:gd name="connsiteX611" fmla="*/ 120650 w 371475"/>
                <a:gd name="connsiteY611" fmla="*/ 346075 h 400050"/>
                <a:gd name="connsiteX612" fmla="*/ 117475 w 371475"/>
                <a:gd name="connsiteY612" fmla="*/ 342900 h 400050"/>
                <a:gd name="connsiteX613" fmla="*/ 115888 w 371475"/>
                <a:gd name="connsiteY613" fmla="*/ 341313 h 400050"/>
                <a:gd name="connsiteX614" fmla="*/ 115888 w 371475"/>
                <a:gd name="connsiteY614" fmla="*/ 338138 h 400050"/>
                <a:gd name="connsiteX615" fmla="*/ 114300 w 371475"/>
                <a:gd name="connsiteY615" fmla="*/ 338138 h 400050"/>
                <a:gd name="connsiteX616" fmla="*/ 111125 w 371475"/>
                <a:gd name="connsiteY616" fmla="*/ 338138 h 400050"/>
                <a:gd name="connsiteX617" fmla="*/ 109538 w 371475"/>
                <a:gd name="connsiteY617" fmla="*/ 336550 h 400050"/>
                <a:gd name="connsiteX618" fmla="*/ 106363 w 371475"/>
                <a:gd name="connsiteY618" fmla="*/ 336550 h 400050"/>
                <a:gd name="connsiteX619" fmla="*/ 104775 w 371475"/>
                <a:gd name="connsiteY619" fmla="*/ 336550 h 400050"/>
                <a:gd name="connsiteX620" fmla="*/ 101600 w 371475"/>
                <a:gd name="connsiteY620" fmla="*/ 333375 h 400050"/>
                <a:gd name="connsiteX621" fmla="*/ 101600 w 371475"/>
                <a:gd name="connsiteY621" fmla="*/ 336550 h 400050"/>
                <a:gd name="connsiteX622" fmla="*/ 100013 w 371475"/>
                <a:gd name="connsiteY622" fmla="*/ 336550 h 400050"/>
                <a:gd name="connsiteX623" fmla="*/ 100013 w 371475"/>
                <a:gd name="connsiteY623" fmla="*/ 333375 h 400050"/>
                <a:gd name="connsiteX624" fmla="*/ 98425 w 371475"/>
                <a:gd name="connsiteY624" fmla="*/ 331788 h 400050"/>
                <a:gd name="connsiteX625" fmla="*/ 95250 w 371475"/>
                <a:gd name="connsiteY625" fmla="*/ 330200 h 400050"/>
                <a:gd name="connsiteX626" fmla="*/ 93663 w 371475"/>
                <a:gd name="connsiteY626" fmla="*/ 330200 h 400050"/>
                <a:gd name="connsiteX627" fmla="*/ 93663 w 371475"/>
                <a:gd name="connsiteY627" fmla="*/ 331788 h 400050"/>
                <a:gd name="connsiteX628" fmla="*/ 90488 w 371475"/>
                <a:gd name="connsiteY628" fmla="*/ 331788 h 400050"/>
                <a:gd name="connsiteX629" fmla="*/ 90488 w 371475"/>
                <a:gd name="connsiteY629" fmla="*/ 333375 h 400050"/>
                <a:gd name="connsiteX630" fmla="*/ 88900 w 371475"/>
                <a:gd name="connsiteY630" fmla="*/ 336550 h 400050"/>
                <a:gd name="connsiteX631" fmla="*/ 85725 w 371475"/>
                <a:gd name="connsiteY631" fmla="*/ 338138 h 400050"/>
                <a:gd name="connsiteX632" fmla="*/ 84138 w 371475"/>
                <a:gd name="connsiteY632" fmla="*/ 342900 h 400050"/>
                <a:gd name="connsiteX633" fmla="*/ 82550 w 371475"/>
                <a:gd name="connsiteY633" fmla="*/ 344488 h 400050"/>
                <a:gd name="connsiteX634" fmla="*/ 82550 w 371475"/>
                <a:gd name="connsiteY634" fmla="*/ 342900 h 400050"/>
                <a:gd name="connsiteX635" fmla="*/ 82550 w 371475"/>
                <a:gd name="connsiteY635" fmla="*/ 341313 h 400050"/>
                <a:gd name="connsiteX636" fmla="*/ 84138 w 371475"/>
                <a:gd name="connsiteY636" fmla="*/ 338138 h 400050"/>
                <a:gd name="connsiteX637" fmla="*/ 84138 w 371475"/>
                <a:gd name="connsiteY637" fmla="*/ 336550 h 400050"/>
                <a:gd name="connsiteX638" fmla="*/ 85725 w 371475"/>
                <a:gd name="connsiteY638" fmla="*/ 333375 h 400050"/>
                <a:gd name="connsiteX639" fmla="*/ 88900 w 371475"/>
                <a:gd name="connsiteY639" fmla="*/ 333375 h 400050"/>
                <a:gd name="connsiteX640" fmla="*/ 90488 w 371475"/>
                <a:gd name="connsiteY640" fmla="*/ 330200 h 400050"/>
                <a:gd name="connsiteX641" fmla="*/ 90488 w 371475"/>
                <a:gd name="connsiteY641" fmla="*/ 327025 h 400050"/>
                <a:gd name="connsiteX642" fmla="*/ 93663 w 371475"/>
                <a:gd name="connsiteY642" fmla="*/ 325438 h 400050"/>
                <a:gd name="connsiteX643" fmla="*/ 93663 w 371475"/>
                <a:gd name="connsiteY643" fmla="*/ 322263 h 400050"/>
                <a:gd name="connsiteX644" fmla="*/ 95250 w 371475"/>
                <a:gd name="connsiteY644" fmla="*/ 322263 h 400050"/>
                <a:gd name="connsiteX645" fmla="*/ 95250 w 371475"/>
                <a:gd name="connsiteY645" fmla="*/ 320675 h 400050"/>
                <a:gd name="connsiteX646" fmla="*/ 95250 w 371475"/>
                <a:gd name="connsiteY646" fmla="*/ 317500 h 400050"/>
                <a:gd name="connsiteX647" fmla="*/ 95250 w 371475"/>
                <a:gd name="connsiteY647" fmla="*/ 315913 h 400050"/>
                <a:gd name="connsiteX648" fmla="*/ 93663 w 371475"/>
                <a:gd name="connsiteY648" fmla="*/ 315913 h 400050"/>
                <a:gd name="connsiteX649" fmla="*/ 90488 w 371475"/>
                <a:gd name="connsiteY649" fmla="*/ 317500 h 400050"/>
                <a:gd name="connsiteX650" fmla="*/ 90488 w 371475"/>
                <a:gd name="connsiteY650" fmla="*/ 320675 h 400050"/>
                <a:gd name="connsiteX651" fmla="*/ 88900 w 371475"/>
                <a:gd name="connsiteY651" fmla="*/ 322263 h 400050"/>
                <a:gd name="connsiteX652" fmla="*/ 85725 w 371475"/>
                <a:gd name="connsiteY652" fmla="*/ 322263 h 400050"/>
                <a:gd name="connsiteX653" fmla="*/ 84138 w 371475"/>
                <a:gd name="connsiteY653" fmla="*/ 320675 h 400050"/>
                <a:gd name="connsiteX654" fmla="*/ 79375 w 371475"/>
                <a:gd name="connsiteY654" fmla="*/ 325438 h 400050"/>
                <a:gd name="connsiteX655" fmla="*/ 77788 w 371475"/>
                <a:gd name="connsiteY655" fmla="*/ 330200 h 400050"/>
                <a:gd name="connsiteX656" fmla="*/ 69850 w 371475"/>
                <a:gd name="connsiteY656" fmla="*/ 336550 h 400050"/>
                <a:gd name="connsiteX657" fmla="*/ 68263 w 371475"/>
                <a:gd name="connsiteY657" fmla="*/ 341313 h 400050"/>
                <a:gd name="connsiteX658" fmla="*/ 63500 w 371475"/>
                <a:gd name="connsiteY658" fmla="*/ 346075 h 400050"/>
                <a:gd name="connsiteX659" fmla="*/ 58738 w 371475"/>
                <a:gd name="connsiteY659" fmla="*/ 349250 h 400050"/>
                <a:gd name="connsiteX660" fmla="*/ 57150 w 371475"/>
                <a:gd name="connsiteY660" fmla="*/ 352425 h 400050"/>
                <a:gd name="connsiteX661" fmla="*/ 53975 w 371475"/>
                <a:gd name="connsiteY661" fmla="*/ 354013 h 400050"/>
                <a:gd name="connsiteX662" fmla="*/ 53975 w 371475"/>
                <a:gd name="connsiteY662" fmla="*/ 352425 h 400050"/>
                <a:gd name="connsiteX663" fmla="*/ 57150 w 371475"/>
                <a:gd name="connsiteY663" fmla="*/ 349250 h 400050"/>
                <a:gd name="connsiteX664" fmla="*/ 57150 w 371475"/>
                <a:gd name="connsiteY664" fmla="*/ 347663 h 400050"/>
                <a:gd name="connsiteX665" fmla="*/ 58738 w 371475"/>
                <a:gd name="connsiteY665" fmla="*/ 346075 h 400050"/>
                <a:gd name="connsiteX666" fmla="*/ 61913 w 371475"/>
                <a:gd name="connsiteY666" fmla="*/ 342900 h 400050"/>
                <a:gd name="connsiteX667" fmla="*/ 66675 w 371475"/>
                <a:gd name="connsiteY667" fmla="*/ 338138 h 400050"/>
                <a:gd name="connsiteX668" fmla="*/ 69850 w 371475"/>
                <a:gd name="connsiteY668" fmla="*/ 333375 h 400050"/>
                <a:gd name="connsiteX669" fmla="*/ 73025 w 371475"/>
                <a:gd name="connsiteY669" fmla="*/ 331788 h 400050"/>
                <a:gd name="connsiteX670" fmla="*/ 74613 w 371475"/>
                <a:gd name="connsiteY670" fmla="*/ 330200 h 400050"/>
                <a:gd name="connsiteX671" fmla="*/ 74613 w 371475"/>
                <a:gd name="connsiteY671" fmla="*/ 327025 h 400050"/>
                <a:gd name="connsiteX672" fmla="*/ 73025 w 371475"/>
                <a:gd name="connsiteY672" fmla="*/ 327025 h 400050"/>
                <a:gd name="connsiteX673" fmla="*/ 74613 w 371475"/>
                <a:gd name="connsiteY673" fmla="*/ 325438 h 400050"/>
                <a:gd name="connsiteX674" fmla="*/ 77788 w 371475"/>
                <a:gd name="connsiteY674" fmla="*/ 322263 h 400050"/>
                <a:gd name="connsiteX675" fmla="*/ 77788 w 371475"/>
                <a:gd name="connsiteY675" fmla="*/ 320675 h 400050"/>
                <a:gd name="connsiteX676" fmla="*/ 82550 w 371475"/>
                <a:gd name="connsiteY676" fmla="*/ 315913 h 400050"/>
                <a:gd name="connsiteX677" fmla="*/ 82550 w 371475"/>
                <a:gd name="connsiteY677" fmla="*/ 314325 h 400050"/>
                <a:gd name="connsiteX678" fmla="*/ 85725 w 371475"/>
                <a:gd name="connsiteY678" fmla="*/ 311150 h 400050"/>
                <a:gd name="connsiteX679" fmla="*/ 88900 w 371475"/>
                <a:gd name="connsiteY679" fmla="*/ 309563 h 400050"/>
                <a:gd name="connsiteX680" fmla="*/ 90488 w 371475"/>
                <a:gd name="connsiteY680" fmla="*/ 306388 h 400050"/>
                <a:gd name="connsiteX681" fmla="*/ 90488 w 371475"/>
                <a:gd name="connsiteY681" fmla="*/ 304800 h 400050"/>
                <a:gd name="connsiteX682" fmla="*/ 85725 w 371475"/>
                <a:gd name="connsiteY682" fmla="*/ 309563 h 400050"/>
                <a:gd name="connsiteX683" fmla="*/ 88900 w 371475"/>
                <a:gd name="connsiteY683" fmla="*/ 306388 h 400050"/>
                <a:gd name="connsiteX684" fmla="*/ 90488 w 371475"/>
                <a:gd name="connsiteY684" fmla="*/ 301625 h 400050"/>
                <a:gd name="connsiteX685" fmla="*/ 90488 w 371475"/>
                <a:gd name="connsiteY685" fmla="*/ 300038 h 400050"/>
                <a:gd name="connsiteX686" fmla="*/ 90488 w 371475"/>
                <a:gd name="connsiteY686" fmla="*/ 298450 h 400050"/>
                <a:gd name="connsiteX687" fmla="*/ 93663 w 371475"/>
                <a:gd name="connsiteY687" fmla="*/ 295275 h 400050"/>
                <a:gd name="connsiteX688" fmla="*/ 98419 w 371475"/>
                <a:gd name="connsiteY688" fmla="*/ 293690 h 400050"/>
                <a:gd name="connsiteX689" fmla="*/ 98424 w 371475"/>
                <a:gd name="connsiteY689" fmla="*/ 293687 h 400050"/>
                <a:gd name="connsiteX690" fmla="*/ 98425 w 371475"/>
                <a:gd name="connsiteY690" fmla="*/ 293687 h 400050"/>
                <a:gd name="connsiteX691" fmla="*/ 98425 w 371475"/>
                <a:gd name="connsiteY691" fmla="*/ 290513 h 400050"/>
                <a:gd name="connsiteX692" fmla="*/ 100012 w 371475"/>
                <a:gd name="connsiteY692" fmla="*/ 290513 h 400050"/>
                <a:gd name="connsiteX693" fmla="*/ 100012 w 371475"/>
                <a:gd name="connsiteY693" fmla="*/ 290512 h 400050"/>
                <a:gd name="connsiteX694" fmla="*/ 100013 w 371475"/>
                <a:gd name="connsiteY694" fmla="*/ 290512 h 400050"/>
                <a:gd name="connsiteX695" fmla="*/ 100013 w 371475"/>
                <a:gd name="connsiteY695" fmla="*/ 285750 h 400050"/>
                <a:gd name="connsiteX696" fmla="*/ 100013 w 371475"/>
                <a:gd name="connsiteY696" fmla="*/ 284163 h 400050"/>
                <a:gd name="connsiteX697" fmla="*/ 100013 w 371475"/>
                <a:gd name="connsiteY697" fmla="*/ 282575 h 400050"/>
                <a:gd name="connsiteX698" fmla="*/ 100013 w 371475"/>
                <a:gd name="connsiteY698" fmla="*/ 279400 h 400050"/>
                <a:gd name="connsiteX699" fmla="*/ 100013 w 371475"/>
                <a:gd name="connsiteY699" fmla="*/ 277813 h 400050"/>
                <a:gd name="connsiteX700" fmla="*/ 100013 w 371475"/>
                <a:gd name="connsiteY700" fmla="*/ 274638 h 400050"/>
                <a:gd name="connsiteX701" fmla="*/ 98425 w 371475"/>
                <a:gd name="connsiteY701" fmla="*/ 273050 h 400050"/>
                <a:gd name="connsiteX702" fmla="*/ 95250 w 371475"/>
                <a:gd name="connsiteY702" fmla="*/ 273050 h 400050"/>
                <a:gd name="connsiteX703" fmla="*/ 90488 w 371475"/>
                <a:gd name="connsiteY703" fmla="*/ 274638 h 400050"/>
                <a:gd name="connsiteX704" fmla="*/ 88900 w 371475"/>
                <a:gd name="connsiteY704" fmla="*/ 274638 h 400050"/>
                <a:gd name="connsiteX705" fmla="*/ 85725 w 371475"/>
                <a:gd name="connsiteY705" fmla="*/ 274638 h 400050"/>
                <a:gd name="connsiteX706" fmla="*/ 84138 w 371475"/>
                <a:gd name="connsiteY706" fmla="*/ 274638 h 400050"/>
                <a:gd name="connsiteX707" fmla="*/ 82550 w 371475"/>
                <a:gd name="connsiteY707" fmla="*/ 274638 h 400050"/>
                <a:gd name="connsiteX708" fmla="*/ 79375 w 371475"/>
                <a:gd name="connsiteY708" fmla="*/ 274638 h 400050"/>
                <a:gd name="connsiteX709" fmla="*/ 79375 w 371475"/>
                <a:gd name="connsiteY709" fmla="*/ 273050 h 400050"/>
                <a:gd name="connsiteX710" fmla="*/ 77788 w 371475"/>
                <a:gd name="connsiteY710" fmla="*/ 273050 h 400050"/>
                <a:gd name="connsiteX711" fmla="*/ 77788 w 371475"/>
                <a:gd name="connsiteY711" fmla="*/ 271463 h 400050"/>
                <a:gd name="connsiteX712" fmla="*/ 74613 w 371475"/>
                <a:gd name="connsiteY712" fmla="*/ 271463 h 400050"/>
                <a:gd name="connsiteX713" fmla="*/ 73025 w 371475"/>
                <a:gd name="connsiteY713" fmla="*/ 271463 h 400050"/>
                <a:gd name="connsiteX714" fmla="*/ 69850 w 371475"/>
                <a:gd name="connsiteY714" fmla="*/ 271463 h 400050"/>
                <a:gd name="connsiteX715" fmla="*/ 69850 w 371475"/>
                <a:gd name="connsiteY715" fmla="*/ 268288 h 400050"/>
                <a:gd name="connsiteX716" fmla="*/ 68263 w 371475"/>
                <a:gd name="connsiteY716" fmla="*/ 266700 h 400050"/>
                <a:gd name="connsiteX717" fmla="*/ 66675 w 371475"/>
                <a:gd name="connsiteY717" fmla="*/ 263525 h 400050"/>
                <a:gd name="connsiteX718" fmla="*/ 66675 w 371475"/>
                <a:gd name="connsiteY718" fmla="*/ 261938 h 400050"/>
                <a:gd name="connsiteX719" fmla="*/ 66675 w 371475"/>
                <a:gd name="connsiteY719" fmla="*/ 258763 h 400050"/>
                <a:gd name="connsiteX720" fmla="*/ 63500 w 371475"/>
                <a:gd name="connsiteY720" fmla="*/ 257175 h 400050"/>
                <a:gd name="connsiteX721" fmla="*/ 61913 w 371475"/>
                <a:gd name="connsiteY721" fmla="*/ 255588 h 400050"/>
                <a:gd name="connsiteX722" fmla="*/ 58738 w 371475"/>
                <a:gd name="connsiteY722" fmla="*/ 252413 h 400050"/>
                <a:gd name="connsiteX723" fmla="*/ 57150 w 371475"/>
                <a:gd name="connsiteY723" fmla="*/ 252413 h 400050"/>
                <a:gd name="connsiteX724" fmla="*/ 57150 w 371475"/>
                <a:gd name="connsiteY724" fmla="*/ 250825 h 400050"/>
                <a:gd name="connsiteX725" fmla="*/ 53975 w 371475"/>
                <a:gd name="connsiteY725" fmla="*/ 250825 h 400050"/>
                <a:gd name="connsiteX726" fmla="*/ 53975 w 371475"/>
                <a:gd name="connsiteY726" fmla="*/ 247650 h 400050"/>
                <a:gd name="connsiteX727" fmla="*/ 50800 w 371475"/>
                <a:gd name="connsiteY727" fmla="*/ 246063 h 400050"/>
                <a:gd name="connsiteX728" fmla="*/ 50800 w 371475"/>
                <a:gd name="connsiteY728" fmla="*/ 242888 h 400050"/>
                <a:gd name="connsiteX729" fmla="*/ 47625 w 371475"/>
                <a:gd name="connsiteY729" fmla="*/ 242888 h 400050"/>
                <a:gd name="connsiteX730" fmla="*/ 46038 w 371475"/>
                <a:gd name="connsiteY730" fmla="*/ 242888 h 400050"/>
                <a:gd name="connsiteX731" fmla="*/ 46038 w 371475"/>
                <a:gd name="connsiteY731" fmla="*/ 241300 h 400050"/>
                <a:gd name="connsiteX732" fmla="*/ 42863 w 371475"/>
                <a:gd name="connsiteY732" fmla="*/ 241300 h 400050"/>
                <a:gd name="connsiteX733" fmla="*/ 41275 w 371475"/>
                <a:gd name="connsiteY733" fmla="*/ 239713 h 400050"/>
                <a:gd name="connsiteX734" fmla="*/ 41275 w 371475"/>
                <a:gd name="connsiteY734" fmla="*/ 236538 h 400050"/>
                <a:gd name="connsiteX735" fmla="*/ 41275 w 371475"/>
                <a:gd name="connsiteY735" fmla="*/ 234950 h 400050"/>
                <a:gd name="connsiteX736" fmla="*/ 38100 w 371475"/>
                <a:gd name="connsiteY736" fmla="*/ 234950 h 400050"/>
                <a:gd name="connsiteX737" fmla="*/ 38100 w 371475"/>
                <a:gd name="connsiteY737" fmla="*/ 231775 h 400050"/>
                <a:gd name="connsiteX738" fmla="*/ 36513 w 371475"/>
                <a:gd name="connsiteY738" fmla="*/ 231775 h 400050"/>
                <a:gd name="connsiteX739" fmla="*/ 36513 w 371475"/>
                <a:gd name="connsiteY739" fmla="*/ 230188 h 400050"/>
                <a:gd name="connsiteX740" fmla="*/ 38100 w 371475"/>
                <a:gd name="connsiteY740" fmla="*/ 230188 h 400050"/>
                <a:gd name="connsiteX741" fmla="*/ 41275 w 371475"/>
                <a:gd name="connsiteY741" fmla="*/ 227013 h 400050"/>
                <a:gd name="connsiteX742" fmla="*/ 42863 w 371475"/>
                <a:gd name="connsiteY742" fmla="*/ 225425 h 400050"/>
                <a:gd name="connsiteX743" fmla="*/ 47625 w 371475"/>
                <a:gd name="connsiteY743" fmla="*/ 220663 h 400050"/>
                <a:gd name="connsiteX744" fmla="*/ 46038 w 371475"/>
                <a:gd name="connsiteY744" fmla="*/ 219075 h 400050"/>
                <a:gd name="connsiteX745" fmla="*/ 46038 w 371475"/>
                <a:gd name="connsiteY745" fmla="*/ 214313 h 400050"/>
                <a:gd name="connsiteX746" fmla="*/ 42863 w 371475"/>
                <a:gd name="connsiteY746" fmla="*/ 214313 h 400050"/>
                <a:gd name="connsiteX747" fmla="*/ 42863 w 371475"/>
                <a:gd name="connsiteY747" fmla="*/ 211138 h 400050"/>
                <a:gd name="connsiteX748" fmla="*/ 46038 w 371475"/>
                <a:gd name="connsiteY748" fmla="*/ 209550 h 400050"/>
                <a:gd name="connsiteX749" fmla="*/ 47625 w 371475"/>
                <a:gd name="connsiteY749" fmla="*/ 207963 h 400050"/>
                <a:gd name="connsiteX750" fmla="*/ 46038 w 371475"/>
                <a:gd name="connsiteY750" fmla="*/ 207963 h 400050"/>
                <a:gd name="connsiteX751" fmla="*/ 42863 w 371475"/>
                <a:gd name="connsiteY751" fmla="*/ 207963 h 400050"/>
                <a:gd name="connsiteX752" fmla="*/ 46038 w 371475"/>
                <a:gd name="connsiteY752" fmla="*/ 204788 h 400050"/>
                <a:gd name="connsiteX753" fmla="*/ 47625 w 371475"/>
                <a:gd name="connsiteY753" fmla="*/ 204788 h 400050"/>
                <a:gd name="connsiteX754" fmla="*/ 47625 w 371475"/>
                <a:gd name="connsiteY754" fmla="*/ 203200 h 400050"/>
                <a:gd name="connsiteX755" fmla="*/ 46038 w 371475"/>
                <a:gd name="connsiteY755" fmla="*/ 200025 h 400050"/>
                <a:gd name="connsiteX756" fmla="*/ 42863 w 371475"/>
                <a:gd name="connsiteY756" fmla="*/ 200025 h 400050"/>
                <a:gd name="connsiteX757" fmla="*/ 42863 w 371475"/>
                <a:gd name="connsiteY757" fmla="*/ 198438 h 400050"/>
                <a:gd name="connsiteX758" fmla="*/ 47625 w 371475"/>
                <a:gd name="connsiteY758" fmla="*/ 200025 h 400050"/>
                <a:gd name="connsiteX759" fmla="*/ 47625 w 371475"/>
                <a:gd name="connsiteY759" fmla="*/ 198438 h 400050"/>
                <a:gd name="connsiteX760" fmla="*/ 50800 w 371475"/>
                <a:gd name="connsiteY760" fmla="*/ 196850 h 400050"/>
                <a:gd name="connsiteX761" fmla="*/ 52388 w 371475"/>
                <a:gd name="connsiteY761" fmla="*/ 193675 h 400050"/>
                <a:gd name="connsiteX762" fmla="*/ 53975 w 371475"/>
                <a:gd name="connsiteY762" fmla="*/ 193675 h 400050"/>
                <a:gd name="connsiteX763" fmla="*/ 57150 w 371475"/>
                <a:gd name="connsiteY763" fmla="*/ 192088 h 400050"/>
                <a:gd name="connsiteX764" fmla="*/ 57150 w 371475"/>
                <a:gd name="connsiteY764" fmla="*/ 188913 h 400050"/>
                <a:gd name="connsiteX765" fmla="*/ 57150 w 371475"/>
                <a:gd name="connsiteY765" fmla="*/ 187325 h 400050"/>
                <a:gd name="connsiteX766" fmla="*/ 53975 w 371475"/>
                <a:gd name="connsiteY766" fmla="*/ 187325 h 400050"/>
                <a:gd name="connsiteX767" fmla="*/ 53975 w 371475"/>
                <a:gd name="connsiteY767" fmla="*/ 184150 h 400050"/>
                <a:gd name="connsiteX768" fmla="*/ 57150 w 371475"/>
                <a:gd name="connsiteY768" fmla="*/ 182563 h 400050"/>
                <a:gd name="connsiteX769" fmla="*/ 53975 w 371475"/>
                <a:gd name="connsiteY769" fmla="*/ 182563 h 400050"/>
                <a:gd name="connsiteX770" fmla="*/ 53975 w 371475"/>
                <a:gd name="connsiteY770" fmla="*/ 180975 h 400050"/>
                <a:gd name="connsiteX771" fmla="*/ 52388 w 371475"/>
                <a:gd name="connsiteY771" fmla="*/ 180975 h 400050"/>
                <a:gd name="connsiteX772" fmla="*/ 52388 w 371475"/>
                <a:gd name="connsiteY772" fmla="*/ 177800 h 400050"/>
                <a:gd name="connsiteX773" fmla="*/ 50800 w 371475"/>
                <a:gd name="connsiteY773" fmla="*/ 177800 h 400050"/>
                <a:gd name="connsiteX774" fmla="*/ 47625 w 371475"/>
                <a:gd name="connsiteY774" fmla="*/ 177800 h 400050"/>
                <a:gd name="connsiteX775" fmla="*/ 41275 w 371475"/>
                <a:gd name="connsiteY775" fmla="*/ 173037 h 400050"/>
                <a:gd name="connsiteX776" fmla="*/ 38100 w 371475"/>
                <a:gd name="connsiteY776" fmla="*/ 173037 h 400050"/>
                <a:gd name="connsiteX777" fmla="*/ 34925 w 371475"/>
                <a:gd name="connsiteY777" fmla="*/ 171450 h 400050"/>
                <a:gd name="connsiteX778" fmla="*/ 36513 w 371475"/>
                <a:gd name="connsiteY778" fmla="*/ 171450 h 400050"/>
                <a:gd name="connsiteX779" fmla="*/ 38100 w 371475"/>
                <a:gd name="connsiteY779" fmla="*/ 171450 h 400050"/>
                <a:gd name="connsiteX780" fmla="*/ 42863 w 371475"/>
                <a:gd name="connsiteY780" fmla="*/ 173037 h 400050"/>
                <a:gd name="connsiteX781" fmla="*/ 46038 w 371475"/>
                <a:gd name="connsiteY781" fmla="*/ 173037 h 400050"/>
                <a:gd name="connsiteX782" fmla="*/ 47625 w 371475"/>
                <a:gd name="connsiteY782" fmla="*/ 176212 h 400050"/>
                <a:gd name="connsiteX783" fmla="*/ 50800 w 371475"/>
                <a:gd name="connsiteY783" fmla="*/ 173037 h 400050"/>
                <a:gd name="connsiteX784" fmla="*/ 52388 w 371475"/>
                <a:gd name="connsiteY784" fmla="*/ 171450 h 400050"/>
                <a:gd name="connsiteX785" fmla="*/ 53975 w 371475"/>
                <a:gd name="connsiteY785" fmla="*/ 168275 h 400050"/>
                <a:gd name="connsiteX786" fmla="*/ 53975 w 371475"/>
                <a:gd name="connsiteY786" fmla="*/ 166687 h 400050"/>
                <a:gd name="connsiteX787" fmla="*/ 57150 w 371475"/>
                <a:gd name="connsiteY787" fmla="*/ 165100 h 400050"/>
                <a:gd name="connsiteX788" fmla="*/ 53975 w 371475"/>
                <a:gd name="connsiteY788" fmla="*/ 161925 h 400050"/>
                <a:gd name="connsiteX789" fmla="*/ 57150 w 371475"/>
                <a:gd name="connsiteY789" fmla="*/ 161925 h 400050"/>
                <a:gd name="connsiteX790" fmla="*/ 57150 w 371475"/>
                <a:gd name="connsiteY790" fmla="*/ 160337 h 400050"/>
                <a:gd name="connsiteX791" fmla="*/ 58738 w 371475"/>
                <a:gd name="connsiteY791" fmla="*/ 157162 h 400050"/>
                <a:gd name="connsiteX792" fmla="*/ 61913 w 371475"/>
                <a:gd name="connsiteY792" fmla="*/ 155575 h 400050"/>
                <a:gd name="connsiteX793" fmla="*/ 61913 w 371475"/>
                <a:gd name="connsiteY793" fmla="*/ 152400 h 400050"/>
                <a:gd name="connsiteX794" fmla="*/ 63500 w 371475"/>
                <a:gd name="connsiteY794" fmla="*/ 149225 h 400050"/>
                <a:gd name="connsiteX795" fmla="*/ 66675 w 371475"/>
                <a:gd name="connsiteY795" fmla="*/ 149225 h 400050"/>
                <a:gd name="connsiteX796" fmla="*/ 69850 w 371475"/>
                <a:gd name="connsiteY796" fmla="*/ 149225 h 400050"/>
                <a:gd name="connsiteX797" fmla="*/ 73025 w 371475"/>
                <a:gd name="connsiteY797" fmla="*/ 149225 h 400050"/>
                <a:gd name="connsiteX798" fmla="*/ 74613 w 371475"/>
                <a:gd name="connsiteY798" fmla="*/ 149225 h 400050"/>
                <a:gd name="connsiteX799" fmla="*/ 77788 w 371475"/>
                <a:gd name="connsiteY799" fmla="*/ 146050 h 400050"/>
                <a:gd name="connsiteX800" fmla="*/ 74613 w 371475"/>
                <a:gd name="connsiteY800" fmla="*/ 144462 h 400050"/>
                <a:gd name="connsiteX801" fmla="*/ 74613 w 371475"/>
                <a:gd name="connsiteY801" fmla="*/ 141287 h 400050"/>
                <a:gd name="connsiteX802" fmla="*/ 77788 w 371475"/>
                <a:gd name="connsiteY802" fmla="*/ 141287 h 400050"/>
                <a:gd name="connsiteX803" fmla="*/ 77788 w 371475"/>
                <a:gd name="connsiteY803" fmla="*/ 139700 h 400050"/>
                <a:gd name="connsiteX804" fmla="*/ 79375 w 371475"/>
                <a:gd name="connsiteY804" fmla="*/ 139700 h 400050"/>
                <a:gd name="connsiteX805" fmla="*/ 79375 w 371475"/>
                <a:gd name="connsiteY805" fmla="*/ 136525 h 400050"/>
                <a:gd name="connsiteX806" fmla="*/ 77788 w 371475"/>
                <a:gd name="connsiteY806" fmla="*/ 134937 h 400050"/>
                <a:gd name="connsiteX807" fmla="*/ 77788 w 371475"/>
                <a:gd name="connsiteY807" fmla="*/ 133350 h 400050"/>
                <a:gd name="connsiteX808" fmla="*/ 74613 w 371475"/>
                <a:gd name="connsiteY808" fmla="*/ 133350 h 400050"/>
                <a:gd name="connsiteX809" fmla="*/ 74613 w 371475"/>
                <a:gd name="connsiteY809" fmla="*/ 130175 h 400050"/>
                <a:gd name="connsiteX810" fmla="*/ 74613 w 371475"/>
                <a:gd name="connsiteY810" fmla="*/ 128587 h 400050"/>
                <a:gd name="connsiteX811" fmla="*/ 73025 w 371475"/>
                <a:gd name="connsiteY811" fmla="*/ 128587 h 400050"/>
                <a:gd name="connsiteX812" fmla="*/ 73025 w 371475"/>
                <a:gd name="connsiteY812" fmla="*/ 125412 h 400050"/>
                <a:gd name="connsiteX813" fmla="*/ 69850 w 371475"/>
                <a:gd name="connsiteY813" fmla="*/ 123825 h 400050"/>
                <a:gd name="connsiteX814" fmla="*/ 68263 w 371475"/>
                <a:gd name="connsiteY814" fmla="*/ 119062 h 400050"/>
                <a:gd name="connsiteX815" fmla="*/ 73025 w 371475"/>
                <a:gd name="connsiteY815" fmla="*/ 122237 h 400050"/>
                <a:gd name="connsiteX816" fmla="*/ 74613 w 371475"/>
                <a:gd name="connsiteY816" fmla="*/ 123825 h 400050"/>
                <a:gd name="connsiteX817" fmla="*/ 77788 w 371475"/>
                <a:gd name="connsiteY817" fmla="*/ 125412 h 400050"/>
                <a:gd name="connsiteX818" fmla="*/ 79375 w 371475"/>
                <a:gd name="connsiteY818" fmla="*/ 125412 h 400050"/>
                <a:gd name="connsiteX819" fmla="*/ 82550 w 371475"/>
                <a:gd name="connsiteY819" fmla="*/ 123825 h 400050"/>
                <a:gd name="connsiteX820" fmla="*/ 82550 w 371475"/>
                <a:gd name="connsiteY820" fmla="*/ 122237 h 400050"/>
                <a:gd name="connsiteX821" fmla="*/ 84138 w 371475"/>
                <a:gd name="connsiteY821" fmla="*/ 122237 h 400050"/>
                <a:gd name="connsiteX822" fmla="*/ 84138 w 371475"/>
                <a:gd name="connsiteY822" fmla="*/ 119062 h 400050"/>
                <a:gd name="connsiteX823" fmla="*/ 84138 w 371475"/>
                <a:gd name="connsiteY823" fmla="*/ 117475 h 400050"/>
                <a:gd name="connsiteX824" fmla="*/ 84138 w 371475"/>
                <a:gd name="connsiteY824" fmla="*/ 114300 h 400050"/>
                <a:gd name="connsiteX825" fmla="*/ 84138 w 371475"/>
                <a:gd name="connsiteY825" fmla="*/ 109537 h 400050"/>
                <a:gd name="connsiteX826" fmla="*/ 85725 w 371475"/>
                <a:gd name="connsiteY826" fmla="*/ 109537 h 400050"/>
                <a:gd name="connsiteX827" fmla="*/ 85725 w 371475"/>
                <a:gd name="connsiteY827" fmla="*/ 107950 h 400050"/>
                <a:gd name="connsiteX828" fmla="*/ 85725 w 371475"/>
                <a:gd name="connsiteY828" fmla="*/ 106362 h 400050"/>
                <a:gd name="connsiteX829" fmla="*/ 85725 w 371475"/>
                <a:gd name="connsiteY829" fmla="*/ 101600 h 400050"/>
                <a:gd name="connsiteX830" fmla="*/ 85725 w 371475"/>
                <a:gd name="connsiteY830" fmla="*/ 96837 h 400050"/>
                <a:gd name="connsiteX831" fmla="*/ 88900 w 371475"/>
                <a:gd name="connsiteY831" fmla="*/ 96837 h 400050"/>
                <a:gd name="connsiteX832" fmla="*/ 90488 w 371475"/>
                <a:gd name="connsiteY832" fmla="*/ 98425 h 400050"/>
                <a:gd name="connsiteX833" fmla="*/ 95250 w 371475"/>
                <a:gd name="connsiteY833" fmla="*/ 93662 h 400050"/>
                <a:gd name="connsiteX834" fmla="*/ 100013 w 371475"/>
                <a:gd name="connsiteY834" fmla="*/ 92075 h 400050"/>
                <a:gd name="connsiteX835" fmla="*/ 101600 w 371475"/>
                <a:gd name="connsiteY835" fmla="*/ 92075 h 400050"/>
                <a:gd name="connsiteX836" fmla="*/ 101600 w 371475"/>
                <a:gd name="connsiteY836" fmla="*/ 93662 h 400050"/>
                <a:gd name="connsiteX837" fmla="*/ 104775 w 371475"/>
                <a:gd name="connsiteY837" fmla="*/ 93662 h 400050"/>
                <a:gd name="connsiteX838" fmla="*/ 101600 w 371475"/>
                <a:gd name="connsiteY838" fmla="*/ 98425 h 400050"/>
                <a:gd name="connsiteX839" fmla="*/ 101600 w 371475"/>
                <a:gd name="connsiteY839" fmla="*/ 101600 h 400050"/>
                <a:gd name="connsiteX840" fmla="*/ 100013 w 371475"/>
                <a:gd name="connsiteY840" fmla="*/ 101600 h 400050"/>
                <a:gd name="connsiteX841" fmla="*/ 98425 w 371475"/>
                <a:gd name="connsiteY841" fmla="*/ 106362 h 400050"/>
                <a:gd name="connsiteX842" fmla="*/ 98425 w 371475"/>
                <a:gd name="connsiteY842" fmla="*/ 107950 h 400050"/>
                <a:gd name="connsiteX843" fmla="*/ 98425 w 371475"/>
                <a:gd name="connsiteY843" fmla="*/ 117475 h 400050"/>
                <a:gd name="connsiteX844" fmla="*/ 98425 w 371475"/>
                <a:gd name="connsiteY844" fmla="*/ 119062 h 400050"/>
                <a:gd name="connsiteX845" fmla="*/ 100013 w 371475"/>
                <a:gd name="connsiteY845" fmla="*/ 122237 h 400050"/>
                <a:gd name="connsiteX846" fmla="*/ 100013 w 371475"/>
                <a:gd name="connsiteY846" fmla="*/ 123825 h 400050"/>
                <a:gd name="connsiteX847" fmla="*/ 101600 w 371475"/>
                <a:gd name="connsiteY847" fmla="*/ 123825 h 400050"/>
                <a:gd name="connsiteX848" fmla="*/ 104775 w 371475"/>
                <a:gd name="connsiteY848" fmla="*/ 125412 h 400050"/>
                <a:gd name="connsiteX849" fmla="*/ 106363 w 371475"/>
                <a:gd name="connsiteY849" fmla="*/ 128587 h 400050"/>
                <a:gd name="connsiteX850" fmla="*/ 109538 w 371475"/>
                <a:gd name="connsiteY850" fmla="*/ 130175 h 400050"/>
                <a:gd name="connsiteX851" fmla="*/ 111125 w 371475"/>
                <a:gd name="connsiteY851" fmla="*/ 133350 h 400050"/>
                <a:gd name="connsiteX852" fmla="*/ 114300 w 371475"/>
                <a:gd name="connsiteY852" fmla="*/ 133350 h 400050"/>
                <a:gd name="connsiteX853" fmla="*/ 114300 w 371475"/>
                <a:gd name="connsiteY853" fmla="*/ 134937 h 400050"/>
                <a:gd name="connsiteX854" fmla="*/ 115888 w 371475"/>
                <a:gd name="connsiteY854" fmla="*/ 133350 h 400050"/>
                <a:gd name="connsiteX855" fmla="*/ 117475 w 371475"/>
                <a:gd name="connsiteY855" fmla="*/ 133350 h 400050"/>
                <a:gd name="connsiteX856" fmla="*/ 117475 w 371475"/>
                <a:gd name="connsiteY856" fmla="*/ 130175 h 400050"/>
                <a:gd name="connsiteX857" fmla="*/ 120650 w 371475"/>
                <a:gd name="connsiteY857" fmla="*/ 128587 h 400050"/>
                <a:gd name="connsiteX858" fmla="*/ 120650 w 371475"/>
                <a:gd name="connsiteY858" fmla="*/ 130175 h 400050"/>
                <a:gd name="connsiteX859" fmla="*/ 122238 w 371475"/>
                <a:gd name="connsiteY859" fmla="*/ 130175 h 400050"/>
                <a:gd name="connsiteX860" fmla="*/ 122238 w 371475"/>
                <a:gd name="connsiteY860" fmla="*/ 125412 h 400050"/>
                <a:gd name="connsiteX861" fmla="*/ 120650 w 371475"/>
                <a:gd name="connsiteY861" fmla="*/ 123825 h 400050"/>
                <a:gd name="connsiteX862" fmla="*/ 117475 w 371475"/>
                <a:gd name="connsiteY862" fmla="*/ 114300 h 400050"/>
                <a:gd name="connsiteX863" fmla="*/ 115888 w 371475"/>
                <a:gd name="connsiteY863" fmla="*/ 114300 h 400050"/>
                <a:gd name="connsiteX864" fmla="*/ 115888 w 371475"/>
                <a:gd name="connsiteY864" fmla="*/ 112712 h 400050"/>
                <a:gd name="connsiteX865" fmla="*/ 115888 w 371475"/>
                <a:gd name="connsiteY865" fmla="*/ 109537 h 400050"/>
                <a:gd name="connsiteX866" fmla="*/ 114300 w 371475"/>
                <a:gd name="connsiteY866" fmla="*/ 109537 h 400050"/>
                <a:gd name="connsiteX867" fmla="*/ 114300 w 371475"/>
                <a:gd name="connsiteY867" fmla="*/ 107950 h 400050"/>
                <a:gd name="connsiteX868" fmla="*/ 114300 w 371475"/>
                <a:gd name="connsiteY868" fmla="*/ 106362 h 400050"/>
                <a:gd name="connsiteX869" fmla="*/ 114300 w 371475"/>
                <a:gd name="connsiteY869" fmla="*/ 103187 h 400050"/>
                <a:gd name="connsiteX870" fmla="*/ 111125 w 371475"/>
                <a:gd name="connsiteY870" fmla="*/ 101600 h 400050"/>
                <a:gd name="connsiteX871" fmla="*/ 114300 w 371475"/>
                <a:gd name="connsiteY871" fmla="*/ 101600 h 400050"/>
                <a:gd name="connsiteX872" fmla="*/ 115888 w 371475"/>
                <a:gd name="connsiteY872" fmla="*/ 101600 h 400050"/>
                <a:gd name="connsiteX873" fmla="*/ 117475 w 371475"/>
                <a:gd name="connsiteY873" fmla="*/ 101600 h 400050"/>
                <a:gd name="connsiteX874" fmla="*/ 120650 w 371475"/>
                <a:gd name="connsiteY874" fmla="*/ 98425 h 400050"/>
                <a:gd name="connsiteX875" fmla="*/ 120650 w 371475"/>
                <a:gd name="connsiteY875" fmla="*/ 96837 h 400050"/>
                <a:gd name="connsiteX876" fmla="*/ 120650 w 371475"/>
                <a:gd name="connsiteY876" fmla="*/ 93662 h 400050"/>
                <a:gd name="connsiteX877" fmla="*/ 122238 w 371475"/>
                <a:gd name="connsiteY877" fmla="*/ 93662 h 400050"/>
                <a:gd name="connsiteX878" fmla="*/ 125413 w 371475"/>
                <a:gd name="connsiteY878" fmla="*/ 93662 h 400050"/>
                <a:gd name="connsiteX879" fmla="*/ 127000 w 371475"/>
                <a:gd name="connsiteY879" fmla="*/ 93662 h 400050"/>
                <a:gd name="connsiteX880" fmla="*/ 127000 w 371475"/>
                <a:gd name="connsiteY880" fmla="*/ 96837 h 400050"/>
                <a:gd name="connsiteX881" fmla="*/ 127000 w 371475"/>
                <a:gd name="connsiteY881" fmla="*/ 98425 h 400050"/>
                <a:gd name="connsiteX882" fmla="*/ 128588 w 371475"/>
                <a:gd name="connsiteY882" fmla="*/ 98425 h 400050"/>
                <a:gd name="connsiteX883" fmla="*/ 131763 w 371475"/>
                <a:gd name="connsiteY883" fmla="*/ 96837 h 400050"/>
                <a:gd name="connsiteX884" fmla="*/ 133350 w 371475"/>
                <a:gd name="connsiteY884" fmla="*/ 96837 h 400050"/>
                <a:gd name="connsiteX885" fmla="*/ 136525 w 371475"/>
                <a:gd name="connsiteY885" fmla="*/ 96837 h 400050"/>
                <a:gd name="connsiteX886" fmla="*/ 138113 w 371475"/>
                <a:gd name="connsiteY886" fmla="*/ 93662 h 400050"/>
                <a:gd name="connsiteX887" fmla="*/ 141288 w 371475"/>
                <a:gd name="connsiteY887" fmla="*/ 92075 h 400050"/>
                <a:gd name="connsiteX888" fmla="*/ 142875 w 371475"/>
                <a:gd name="connsiteY888" fmla="*/ 90487 h 400050"/>
                <a:gd name="connsiteX889" fmla="*/ 144463 w 371475"/>
                <a:gd name="connsiteY889" fmla="*/ 90487 h 400050"/>
                <a:gd name="connsiteX890" fmla="*/ 144463 w 371475"/>
                <a:gd name="connsiteY890" fmla="*/ 87312 h 400050"/>
                <a:gd name="connsiteX891" fmla="*/ 147638 w 371475"/>
                <a:gd name="connsiteY891" fmla="*/ 85725 h 400050"/>
                <a:gd name="connsiteX892" fmla="*/ 147638 w 371475"/>
                <a:gd name="connsiteY892" fmla="*/ 82550 h 400050"/>
                <a:gd name="connsiteX893" fmla="*/ 144463 w 371475"/>
                <a:gd name="connsiteY893" fmla="*/ 82550 h 400050"/>
                <a:gd name="connsiteX894" fmla="*/ 144463 w 371475"/>
                <a:gd name="connsiteY894" fmla="*/ 80962 h 400050"/>
                <a:gd name="connsiteX895" fmla="*/ 144463 w 371475"/>
                <a:gd name="connsiteY895" fmla="*/ 77787 h 400050"/>
                <a:gd name="connsiteX896" fmla="*/ 144463 w 371475"/>
                <a:gd name="connsiteY896" fmla="*/ 76200 h 400050"/>
                <a:gd name="connsiteX897" fmla="*/ 144463 w 371475"/>
                <a:gd name="connsiteY897" fmla="*/ 74612 h 400050"/>
                <a:gd name="connsiteX898" fmla="*/ 144463 w 371475"/>
                <a:gd name="connsiteY898" fmla="*/ 71437 h 400050"/>
                <a:gd name="connsiteX899" fmla="*/ 142875 w 371475"/>
                <a:gd name="connsiteY899" fmla="*/ 69850 h 400050"/>
                <a:gd name="connsiteX900" fmla="*/ 142875 w 371475"/>
                <a:gd name="connsiteY900" fmla="*/ 66675 h 400050"/>
                <a:gd name="connsiteX901" fmla="*/ 142875 w 371475"/>
                <a:gd name="connsiteY901" fmla="*/ 58737 h 400050"/>
                <a:gd name="connsiteX902" fmla="*/ 141288 w 371475"/>
                <a:gd name="connsiteY902" fmla="*/ 53975 h 400050"/>
                <a:gd name="connsiteX903" fmla="*/ 222250 w 371475"/>
                <a:gd name="connsiteY903" fmla="*/ 34925 h 400050"/>
                <a:gd name="connsiteX904" fmla="*/ 223838 w 371475"/>
                <a:gd name="connsiteY904" fmla="*/ 34925 h 400050"/>
                <a:gd name="connsiteX905" fmla="*/ 223838 w 371475"/>
                <a:gd name="connsiteY905" fmla="*/ 39687 h 400050"/>
                <a:gd name="connsiteX906" fmla="*/ 223838 w 371475"/>
                <a:gd name="connsiteY906" fmla="*/ 44450 h 400050"/>
                <a:gd name="connsiteX907" fmla="*/ 223838 w 371475"/>
                <a:gd name="connsiteY907" fmla="*/ 49212 h 400050"/>
                <a:gd name="connsiteX908" fmla="*/ 223838 w 371475"/>
                <a:gd name="connsiteY908" fmla="*/ 50800 h 400050"/>
                <a:gd name="connsiteX909" fmla="*/ 222250 w 371475"/>
                <a:gd name="connsiteY909" fmla="*/ 53975 h 400050"/>
                <a:gd name="connsiteX910" fmla="*/ 222250 w 371475"/>
                <a:gd name="connsiteY910" fmla="*/ 58737 h 400050"/>
                <a:gd name="connsiteX911" fmla="*/ 222250 w 371475"/>
                <a:gd name="connsiteY911" fmla="*/ 60325 h 400050"/>
                <a:gd name="connsiteX912" fmla="*/ 222250 w 371475"/>
                <a:gd name="connsiteY912" fmla="*/ 65087 h 400050"/>
                <a:gd name="connsiteX913" fmla="*/ 219075 w 371475"/>
                <a:gd name="connsiteY913" fmla="*/ 65087 h 400050"/>
                <a:gd name="connsiteX914" fmla="*/ 219075 w 371475"/>
                <a:gd name="connsiteY914" fmla="*/ 69850 h 400050"/>
                <a:gd name="connsiteX915" fmla="*/ 217488 w 371475"/>
                <a:gd name="connsiteY915" fmla="*/ 66675 h 400050"/>
                <a:gd name="connsiteX916" fmla="*/ 217488 w 371475"/>
                <a:gd name="connsiteY916" fmla="*/ 61912 h 400050"/>
                <a:gd name="connsiteX917" fmla="*/ 219075 w 371475"/>
                <a:gd name="connsiteY917" fmla="*/ 58737 h 400050"/>
                <a:gd name="connsiteX918" fmla="*/ 219075 w 371475"/>
                <a:gd name="connsiteY918" fmla="*/ 49212 h 400050"/>
                <a:gd name="connsiteX919" fmla="*/ 222250 w 371475"/>
                <a:gd name="connsiteY919" fmla="*/ 44450 h 400050"/>
                <a:gd name="connsiteX920" fmla="*/ 222250 w 371475"/>
                <a:gd name="connsiteY920" fmla="*/ 39687 h 400050"/>
                <a:gd name="connsiteX921" fmla="*/ 222250 w 371475"/>
                <a:gd name="connsiteY921" fmla="*/ 38100 h 400050"/>
                <a:gd name="connsiteX922" fmla="*/ 282575 w 371475"/>
                <a:gd name="connsiteY922" fmla="*/ 31750 h 400050"/>
                <a:gd name="connsiteX923" fmla="*/ 284163 w 371475"/>
                <a:gd name="connsiteY923" fmla="*/ 31750 h 400050"/>
                <a:gd name="connsiteX924" fmla="*/ 284163 w 371475"/>
                <a:gd name="connsiteY924" fmla="*/ 33338 h 400050"/>
                <a:gd name="connsiteX925" fmla="*/ 282575 w 371475"/>
                <a:gd name="connsiteY925" fmla="*/ 33338 h 400050"/>
                <a:gd name="connsiteX926" fmla="*/ 285750 w 371475"/>
                <a:gd name="connsiteY926" fmla="*/ 26988 h 400050"/>
                <a:gd name="connsiteX927" fmla="*/ 287338 w 371475"/>
                <a:gd name="connsiteY927" fmla="*/ 26988 h 400050"/>
                <a:gd name="connsiteX928" fmla="*/ 287338 w 371475"/>
                <a:gd name="connsiteY928" fmla="*/ 28576 h 400050"/>
                <a:gd name="connsiteX929" fmla="*/ 285750 w 371475"/>
                <a:gd name="connsiteY929" fmla="*/ 28576 h 400050"/>
                <a:gd name="connsiteX930" fmla="*/ 138113 w 371475"/>
                <a:gd name="connsiteY930" fmla="*/ 23812 h 400050"/>
                <a:gd name="connsiteX931" fmla="*/ 141288 w 371475"/>
                <a:gd name="connsiteY931" fmla="*/ 28575 h 400050"/>
                <a:gd name="connsiteX932" fmla="*/ 141288 w 371475"/>
                <a:gd name="connsiteY932" fmla="*/ 31750 h 400050"/>
                <a:gd name="connsiteX933" fmla="*/ 141288 w 371475"/>
                <a:gd name="connsiteY933" fmla="*/ 33337 h 400050"/>
                <a:gd name="connsiteX934" fmla="*/ 141288 w 371475"/>
                <a:gd name="connsiteY934" fmla="*/ 34925 h 400050"/>
                <a:gd name="connsiteX935" fmla="*/ 138113 w 371475"/>
                <a:gd name="connsiteY935" fmla="*/ 26987 h 400050"/>
                <a:gd name="connsiteX936" fmla="*/ 227013 w 371475"/>
                <a:gd name="connsiteY936" fmla="*/ 22225 h 400050"/>
                <a:gd name="connsiteX937" fmla="*/ 228600 w 371475"/>
                <a:gd name="connsiteY937" fmla="*/ 23812 h 400050"/>
                <a:gd name="connsiteX938" fmla="*/ 227013 w 371475"/>
                <a:gd name="connsiteY938" fmla="*/ 26987 h 400050"/>
                <a:gd name="connsiteX939" fmla="*/ 227013 w 371475"/>
                <a:gd name="connsiteY939" fmla="*/ 31750 h 400050"/>
                <a:gd name="connsiteX940" fmla="*/ 223838 w 371475"/>
                <a:gd name="connsiteY940" fmla="*/ 34925 h 400050"/>
                <a:gd name="connsiteX941" fmla="*/ 223838 w 371475"/>
                <a:gd name="connsiteY941" fmla="*/ 33337 h 400050"/>
                <a:gd name="connsiteX942" fmla="*/ 223838 w 371475"/>
                <a:gd name="connsiteY942" fmla="*/ 28575 h 400050"/>
                <a:gd name="connsiteX943" fmla="*/ 227013 w 371475"/>
                <a:gd name="connsiteY943" fmla="*/ 23812 h 400050"/>
                <a:gd name="connsiteX944" fmla="*/ 136525 w 371475"/>
                <a:gd name="connsiteY944" fmla="*/ 17462 h 400050"/>
                <a:gd name="connsiteX945" fmla="*/ 138113 w 371475"/>
                <a:gd name="connsiteY945" fmla="*/ 17462 h 400050"/>
                <a:gd name="connsiteX946" fmla="*/ 138113 w 371475"/>
                <a:gd name="connsiteY946" fmla="*/ 22225 h 400050"/>
                <a:gd name="connsiteX947" fmla="*/ 228600 w 371475"/>
                <a:gd name="connsiteY947" fmla="*/ 15875 h 400050"/>
                <a:gd name="connsiteX948" fmla="*/ 228600 w 371475"/>
                <a:gd name="connsiteY948" fmla="*/ 17462 h 400050"/>
                <a:gd name="connsiteX949" fmla="*/ 227013 w 371475"/>
                <a:gd name="connsiteY949" fmla="*/ 22225 h 400050"/>
                <a:gd name="connsiteX950" fmla="*/ 227013 w 371475"/>
                <a:gd name="connsiteY950" fmla="*/ 19050 h 400050"/>
                <a:gd name="connsiteX951" fmla="*/ 231775 w 371475"/>
                <a:gd name="connsiteY951" fmla="*/ 6350 h 400050"/>
                <a:gd name="connsiteX952" fmla="*/ 231775 w 371475"/>
                <a:gd name="connsiteY952" fmla="*/ 7937 h 400050"/>
                <a:gd name="connsiteX953" fmla="*/ 231775 w 371475"/>
                <a:gd name="connsiteY953" fmla="*/ 11112 h 400050"/>
                <a:gd name="connsiteX954" fmla="*/ 228600 w 371475"/>
                <a:gd name="connsiteY954" fmla="*/ 12700 h 400050"/>
                <a:gd name="connsiteX955" fmla="*/ 228600 w 371475"/>
                <a:gd name="connsiteY955" fmla="*/ 7937 h 400050"/>
                <a:gd name="connsiteX956" fmla="*/ 233363 w 371475"/>
                <a:gd name="connsiteY956" fmla="*/ 0 h 400050"/>
                <a:gd name="connsiteX957" fmla="*/ 233363 w 371475"/>
                <a:gd name="connsiteY957" fmla="*/ 1587 h 400050"/>
                <a:gd name="connsiteX958" fmla="*/ 231775 w 371475"/>
                <a:gd name="connsiteY958" fmla="*/ 6350 h 400050"/>
                <a:gd name="connsiteX959" fmla="*/ 231775 w 371475"/>
                <a:gd name="connsiteY959" fmla="*/ 3175 h 400050"/>
                <a:gd name="connsiteX960" fmla="*/ 231775 w 371475"/>
                <a:gd name="connsiteY960" fmla="*/ 1587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</a:cxnLst>
              <a:rect l="l" t="t" r="r" b="b"/>
              <a:pathLst>
                <a:path w="371475" h="400050">
                  <a:moveTo>
                    <a:pt x="290512" y="396875"/>
                  </a:moveTo>
                  <a:lnTo>
                    <a:pt x="292100" y="400050"/>
                  </a:lnTo>
                  <a:lnTo>
                    <a:pt x="290512" y="400050"/>
                  </a:lnTo>
                  <a:close/>
                  <a:moveTo>
                    <a:pt x="293688" y="396081"/>
                  </a:moveTo>
                  <a:lnTo>
                    <a:pt x="296863" y="400050"/>
                  </a:lnTo>
                  <a:lnTo>
                    <a:pt x="293688" y="396875"/>
                  </a:lnTo>
                  <a:close/>
                  <a:moveTo>
                    <a:pt x="285750" y="392113"/>
                  </a:moveTo>
                  <a:lnTo>
                    <a:pt x="287338" y="392113"/>
                  </a:lnTo>
                  <a:lnTo>
                    <a:pt x="287338" y="395288"/>
                  </a:lnTo>
                  <a:close/>
                  <a:moveTo>
                    <a:pt x="289152" y="389844"/>
                  </a:moveTo>
                  <a:lnTo>
                    <a:pt x="290513" y="390525"/>
                  </a:lnTo>
                  <a:lnTo>
                    <a:pt x="293688" y="395287"/>
                  </a:lnTo>
                  <a:lnTo>
                    <a:pt x="293688" y="396081"/>
                  </a:lnTo>
                  <a:lnTo>
                    <a:pt x="290513" y="392112"/>
                  </a:lnTo>
                  <a:close/>
                  <a:moveTo>
                    <a:pt x="285750" y="384175"/>
                  </a:moveTo>
                  <a:lnTo>
                    <a:pt x="289152" y="389844"/>
                  </a:lnTo>
                  <a:lnTo>
                    <a:pt x="287338" y="388937"/>
                  </a:lnTo>
                  <a:lnTo>
                    <a:pt x="285750" y="385762"/>
                  </a:lnTo>
                  <a:close/>
                  <a:moveTo>
                    <a:pt x="164571" y="382588"/>
                  </a:moveTo>
                  <a:lnTo>
                    <a:pt x="165100" y="384175"/>
                  </a:lnTo>
                  <a:lnTo>
                    <a:pt x="163512" y="385763"/>
                  </a:lnTo>
                  <a:close/>
                  <a:moveTo>
                    <a:pt x="277019" y="377827"/>
                  </a:moveTo>
                  <a:lnTo>
                    <a:pt x="279400" y="381001"/>
                  </a:lnTo>
                  <a:lnTo>
                    <a:pt x="282575" y="385763"/>
                  </a:lnTo>
                  <a:lnTo>
                    <a:pt x="285750" y="390526"/>
                  </a:lnTo>
                  <a:lnTo>
                    <a:pt x="282575" y="388938"/>
                  </a:lnTo>
                  <a:lnTo>
                    <a:pt x="280987" y="385763"/>
                  </a:lnTo>
                  <a:close/>
                  <a:moveTo>
                    <a:pt x="163512" y="376237"/>
                  </a:moveTo>
                  <a:lnTo>
                    <a:pt x="165100" y="376237"/>
                  </a:lnTo>
                  <a:lnTo>
                    <a:pt x="165100" y="379412"/>
                  </a:lnTo>
                  <a:lnTo>
                    <a:pt x="165100" y="381000"/>
                  </a:lnTo>
                  <a:lnTo>
                    <a:pt x="164571" y="382588"/>
                  </a:lnTo>
                  <a:lnTo>
                    <a:pt x="163512" y="379412"/>
                  </a:lnTo>
                  <a:close/>
                  <a:moveTo>
                    <a:pt x="203200" y="374650"/>
                  </a:moveTo>
                  <a:lnTo>
                    <a:pt x="206375" y="376238"/>
                  </a:lnTo>
                  <a:lnTo>
                    <a:pt x="203200" y="376238"/>
                  </a:lnTo>
                  <a:close/>
                  <a:moveTo>
                    <a:pt x="271462" y="369888"/>
                  </a:moveTo>
                  <a:lnTo>
                    <a:pt x="276225" y="376238"/>
                  </a:lnTo>
                  <a:lnTo>
                    <a:pt x="277019" y="377827"/>
                  </a:lnTo>
                  <a:lnTo>
                    <a:pt x="274637" y="374650"/>
                  </a:lnTo>
                  <a:close/>
                  <a:moveTo>
                    <a:pt x="242887" y="368300"/>
                  </a:moveTo>
                  <a:lnTo>
                    <a:pt x="244475" y="368300"/>
                  </a:lnTo>
                  <a:lnTo>
                    <a:pt x="244475" y="369888"/>
                  </a:lnTo>
                  <a:lnTo>
                    <a:pt x="242887" y="369888"/>
                  </a:lnTo>
                  <a:close/>
                  <a:moveTo>
                    <a:pt x="200025" y="368300"/>
                  </a:moveTo>
                  <a:lnTo>
                    <a:pt x="201613" y="369887"/>
                  </a:lnTo>
                  <a:lnTo>
                    <a:pt x="201613" y="373063"/>
                  </a:lnTo>
                  <a:lnTo>
                    <a:pt x="200025" y="373063"/>
                  </a:lnTo>
                  <a:lnTo>
                    <a:pt x="196850" y="369887"/>
                  </a:lnTo>
                  <a:lnTo>
                    <a:pt x="200025" y="369887"/>
                  </a:lnTo>
                  <a:close/>
                  <a:moveTo>
                    <a:pt x="195262" y="365125"/>
                  </a:moveTo>
                  <a:lnTo>
                    <a:pt x="196850" y="365125"/>
                  </a:lnTo>
                  <a:lnTo>
                    <a:pt x="196850" y="368300"/>
                  </a:lnTo>
                  <a:lnTo>
                    <a:pt x="195262" y="368300"/>
                  </a:lnTo>
                  <a:close/>
                  <a:moveTo>
                    <a:pt x="239184" y="363538"/>
                  </a:moveTo>
                  <a:lnTo>
                    <a:pt x="239713" y="363538"/>
                  </a:lnTo>
                  <a:lnTo>
                    <a:pt x="239713" y="365126"/>
                  </a:lnTo>
                  <a:close/>
                  <a:moveTo>
                    <a:pt x="269875" y="360363"/>
                  </a:moveTo>
                  <a:lnTo>
                    <a:pt x="274638" y="363538"/>
                  </a:lnTo>
                  <a:lnTo>
                    <a:pt x="271463" y="363538"/>
                  </a:lnTo>
                  <a:close/>
                  <a:moveTo>
                    <a:pt x="266700" y="360363"/>
                  </a:moveTo>
                  <a:lnTo>
                    <a:pt x="269875" y="363538"/>
                  </a:lnTo>
                  <a:lnTo>
                    <a:pt x="266700" y="363538"/>
                  </a:lnTo>
                  <a:close/>
                  <a:moveTo>
                    <a:pt x="238125" y="360363"/>
                  </a:moveTo>
                  <a:lnTo>
                    <a:pt x="239184" y="363538"/>
                  </a:lnTo>
                  <a:lnTo>
                    <a:pt x="238125" y="363538"/>
                  </a:lnTo>
                  <a:close/>
                  <a:moveTo>
                    <a:pt x="46037" y="360362"/>
                  </a:moveTo>
                  <a:lnTo>
                    <a:pt x="47625" y="360362"/>
                  </a:lnTo>
                  <a:lnTo>
                    <a:pt x="47625" y="363538"/>
                  </a:lnTo>
                  <a:lnTo>
                    <a:pt x="46037" y="363538"/>
                  </a:lnTo>
                  <a:close/>
                  <a:moveTo>
                    <a:pt x="274638" y="354013"/>
                  </a:moveTo>
                  <a:lnTo>
                    <a:pt x="276225" y="358775"/>
                  </a:lnTo>
                  <a:lnTo>
                    <a:pt x="274638" y="357188"/>
                  </a:lnTo>
                  <a:close/>
                  <a:moveTo>
                    <a:pt x="266700" y="354013"/>
                  </a:moveTo>
                  <a:lnTo>
                    <a:pt x="269875" y="357188"/>
                  </a:lnTo>
                  <a:lnTo>
                    <a:pt x="269875" y="358775"/>
                  </a:lnTo>
                  <a:lnTo>
                    <a:pt x="266700" y="357188"/>
                  </a:lnTo>
                  <a:close/>
                  <a:moveTo>
                    <a:pt x="250825" y="354013"/>
                  </a:moveTo>
                  <a:lnTo>
                    <a:pt x="254000" y="354013"/>
                  </a:lnTo>
                  <a:lnTo>
                    <a:pt x="255588" y="357188"/>
                  </a:lnTo>
                  <a:lnTo>
                    <a:pt x="255588" y="358775"/>
                  </a:lnTo>
                  <a:lnTo>
                    <a:pt x="258763" y="360363"/>
                  </a:lnTo>
                  <a:lnTo>
                    <a:pt x="260350" y="365125"/>
                  </a:lnTo>
                  <a:lnTo>
                    <a:pt x="263525" y="368300"/>
                  </a:lnTo>
                  <a:lnTo>
                    <a:pt x="260350" y="368300"/>
                  </a:lnTo>
                  <a:lnTo>
                    <a:pt x="258763" y="365125"/>
                  </a:lnTo>
                  <a:lnTo>
                    <a:pt x="255588" y="363538"/>
                  </a:lnTo>
                  <a:lnTo>
                    <a:pt x="254000" y="358775"/>
                  </a:lnTo>
                  <a:close/>
                  <a:moveTo>
                    <a:pt x="265113" y="351632"/>
                  </a:moveTo>
                  <a:lnTo>
                    <a:pt x="266700" y="354013"/>
                  </a:lnTo>
                  <a:lnTo>
                    <a:pt x="265113" y="352425"/>
                  </a:lnTo>
                  <a:close/>
                  <a:moveTo>
                    <a:pt x="263525" y="347663"/>
                  </a:moveTo>
                  <a:lnTo>
                    <a:pt x="265113" y="349250"/>
                  </a:lnTo>
                  <a:lnTo>
                    <a:pt x="265113" y="351632"/>
                  </a:lnTo>
                  <a:lnTo>
                    <a:pt x="263525" y="349250"/>
                  </a:lnTo>
                  <a:close/>
                  <a:moveTo>
                    <a:pt x="82550" y="344488"/>
                  </a:moveTo>
                  <a:lnTo>
                    <a:pt x="82550" y="346075"/>
                  </a:lnTo>
                  <a:lnTo>
                    <a:pt x="79375" y="347663"/>
                  </a:lnTo>
                  <a:close/>
                  <a:moveTo>
                    <a:pt x="69850" y="341313"/>
                  </a:moveTo>
                  <a:lnTo>
                    <a:pt x="69850" y="342900"/>
                  </a:lnTo>
                  <a:lnTo>
                    <a:pt x="68262" y="346076"/>
                  </a:lnTo>
                  <a:lnTo>
                    <a:pt x="66675" y="349251"/>
                  </a:lnTo>
                  <a:lnTo>
                    <a:pt x="66675" y="347663"/>
                  </a:lnTo>
                  <a:lnTo>
                    <a:pt x="66675" y="346076"/>
                  </a:lnTo>
                  <a:lnTo>
                    <a:pt x="68262" y="342900"/>
                  </a:lnTo>
                  <a:close/>
                  <a:moveTo>
                    <a:pt x="47625" y="338138"/>
                  </a:moveTo>
                  <a:lnTo>
                    <a:pt x="49213" y="338138"/>
                  </a:lnTo>
                  <a:lnTo>
                    <a:pt x="49213" y="341313"/>
                  </a:lnTo>
                  <a:lnTo>
                    <a:pt x="47625" y="341313"/>
                  </a:lnTo>
                  <a:close/>
                  <a:moveTo>
                    <a:pt x="271462" y="338137"/>
                  </a:moveTo>
                  <a:lnTo>
                    <a:pt x="274638" y="338137"/>
                  </a:lnTo>
                  <a:lnTo>
                    <a:pt x="274638" y="341312"/>
                  </a:lnTo>
                  <a:lnTo>
                    <a:pt x="274638" y="342900"/>
                  </a:lnTo>
                  <a:lnTo>
                    <a:pt x="274638" y="346075"/>
                  </a:lnTo>
                  <a:lnTo>
                    <a:pt x="271462" y="346075"/>
                  </a:lnTo>
                  <a:lnTo>
                    <a:pt x="269875" y="346075"/>
                  </a:lnTo>
                  <a:lnTo>
                    <a:pt x="269875" y="342900"/>
                  </a:lnTo>
                  <a:lnTo>
                    <a:pt x="271462" y="342900"/>
                  </a:lnTo>
                  <a:lnTo>
                    <a:pt x="269875" y="341312"/>
                  </a:lnTo>
                  <a:lnTo>
                    <a:pt x="271462" y="341312"/>
                  </a:lnTo>
                  <a:close/>
                  <a:moveTo>
                    <a:pt x="279400" y="336550"/>
                  </a:moveTo>
                  <a:lnTo>
                    <a:pt x="280988" y="336550"/>
                  </a:lnTo>
                  <a:lnTo>
                    <a:pt x="280988" y="338138"/>
                  </a:lnTo>
                  <a:close/>
                  <a:moveTo>
                    <a:pt x="266700" y="330200"/>
                  </a:moveTo>
                  <a:lnTo>
                    <a:pt x="269875" y="331787"/>
                  </a:lnTo>
                  <a:lnTo>
                    <a:pt x="271462" y="331787"/>
                  </a:lnTo>
                  <a:lnTo>
                    <a:pt x="274638" y="333375"/>
                  </a:lnTo>
                  <a:lnTo>
                    <a:pt x="274638" y="331788"/>
                  </a:lnTo>
                  <a:lnTo>
                    <a:pt x="276225" y="336550"/>
                  </a:lnTo>
                  <a:lnTo>
                    <a:pt x="276225" y="338137"/>
                  </a:lnTo>
                  <a:lnTo>
                    <a:pt x="274638" y="338137"/>
                  </a:lnTo>
                  <a:lnTo>
                    <a:pt x="274638" y="336550"/>
                  </a:lnTo>
                  <a:lnTo>
                    <a:pt x="269875" y="333375"/>
                  </a:lnTo>
                  <a:lnTo>
                    <a:pt x="266700" y="331787"/>
                  </a:lnTo>
                  <a:close/>
                  <a:moveTo>
                    <a:pt x="280987" y="288925"/>
                  </a:moveTo>
                  <a:lnTo>
                    <a:pt x="282574" y="288925"/>
                  </a:lnTo>
                  <a:lnTo>
                    <a:pt x="285750" y="288925"/>
                  </a:lnTo>
                  <a:lnTo>
                    <a:pt x="285750" y="290512"/>
                  </a:lnTo>
                  <a:lnTo>
                    <a:pt x="287337" y="293687"/>
                  </a:lnTo>
                  <a:lnTo>
                    <a:pt x="287337" y="295275"/>
                  </a:lnTo>
                  <a:lnTo>
                    <a:pt x="287337" y="298450"/>
                  </a:lnTo>
                  <a:lnTo>
                    <a:pt x="287337" y="300038"/>
                  </a:lnTo>
                  <a:lnTo>
                    <a:pt x="285750" y="300038"/>
                  </a:lnTo>
                  <a:lnTo>
                    <a:pt x="282574" y="301625"/>
                  </a:lnTo>
                  <a:lnTo>
                    <a:pt x="282574" y="304800"/>
                  </a:lnTo>
                  <a:lnTo>
                    <a:pt x="280987" y="306388"/>
                  </a:lnTo>
                  <a:lnTo>
                    <a:pt x="279400" y="306388"/>
                  </a:lnTo>
                  <a:lnTo>
                    <a:pt x="276224" y="306388"/>
                  </a:lnTo>
                  <a:lnTo>
                    <a:pt x="274637" y="309563"/>
                  </a:lnTo>
                  <a:lnTo>
                    <a:pt x="274637" y="300038"/>
                  </a:lnTo>
                  <a:lnTo>
                    <a:pt x="274637" y="298450"/>
                  </a:lnTo>
                  <a:lnTo>
                    <a:pt x="276224" y="295275"/>
                  </a:lnTo>
                  <a:lnTo>
                    <a:pt x="279400" y="293687"/>
                  </a:lnTo>
                  <a:lnTo>
                    <a:pt x="279400" y="290512"/>
                  </a:lnTo>
                  <a:lnTo>
                    <a:pt x="280987" y="290512"/>
                  </a:lnTo>
                  <a:close/>
                  <a:moveTo>
                    <a:pt x="368300" y="241300"/>
                  </a:moveTo>
                  <a:lnTo>
                    <a:pt x="371475" y="241300"/>
                  </a:lnTo>
                  <a:lnTo>
                    <a:pt x="371475" y="242888"/>
                  </a:lnTo>
                  <a:lnTo>
                    <a:pt x="368300" y="242888"/>
                  </a:lnTo>
                  <a:close/>
                  <a:moveTo>
                    <a:pt x="360364" y="227015"/>
                  </a:moveTo>
                  <a:lnTo>
                    <a:pt x="361950" y="230188"/>
                  </a:lnTo>
                  <a:lnTo>
                    <a:pt x="366713" y="239713"/>
                  </a:lnTo>
                  <a:lnTo>
                    <a:pt x="366713" y="241300"/>
                  </a:lnTo>
                  <a:lnTo>
                    <a:pt x="365126" y="241300"/>
                  </a:lnTo>
                  <a:lnTo>
                    <a:pt x="365126" y="239713"/>
                  </a:lnTo>
                  <a:lnTo>
                    <a:pt x="361950" y="239713"/>
                  </a:lnTo>
                  <a:lnTo>
                    <a:pt x="360363" y="239713"/>
                  </a:lnTo>
                  <a:lnTo>
                    <a:pt x="361950" y="236538"/>
                  </a:lnTo>
                  <a:lnTo>
                    <a:pt x="360363" y="236538"/>
                  </a:lnTo>
                  <a:lnTo>
                    <a:pt x="361950" y="234950"/>
                  </a:lnTo>
                  <a:lnTo>
                    <a:pt x="361950" y="231775"/>
                  </a:lnTo>
                  <a:close/>
                  <a:moveTo>
                    <a:pt x="359569" y="225425"/>
                  </a:moveTo>
                  <a:lnTo>
                    <a:pt x="360363" y="225425"/>
                  </a:lnTo>
                  <a:lnTo>
                    <a:pt x="360363" y="227013"/>
                  </a:lnTo>
                  <a:close/>
                  <a:moveTo>
                    <a:pt x="361950" y="215900"/>
                  </a:moveTo>
                  <a:lnTo>
                    <a:pt x="365126" y="215900"/>
                  </a:lnTo>
                  <a:lnTo>
                    <a:pt x="361950" y="219075"/>
                  </a:lnTo>
                  <a:lnTo>
                    <a:pt x="360363" y="219075"/>
                  </a:lnTo>
                  <a:close/>
                  <a:moveTo>
                    <a:pt x="334962" y="196850"/>
                  </a:moveTo>
                  <a:lnTo>
                    <a:pt x="339725" y="198438"/>
                  </a:lnTo>
                  <a:lnTo>
                    <a:pt x="338137" y="198438"/>
                  </a:lnTo>
                  <a:close/>
                  <a:moveTo>
                    <a:pt x="330200" y="193675"/>
                  </a:moveTo>
                  <a:lnTo>
                    <a:pt x="334962" y="196850"/>
                  </a:lnTo>
                  <a:lnTo>
                    <a:pt x="333375" y="196850"/>
                  </a:lnTo>
                  <a:close/>
                  <a:moveTo>
                    <a:pt x="322262" y="192088"/>
                  </a:moveTo>
                  <a:lnTo>
                    <a:pt x="323850" y="192088"/>
                  </a:lnTo>
                  <a:lnTo>
                    <a:pt x="328612" y="193675"/>
                  </a:lnTo>
                  <a:lnTo>
                    <a:pt x="325437" y="193675"/>
                  </a:lnTo>
                  <a:lnTo>
                    <a:pt x="323850" y="193675"/>
                  </a:lnTo>
                  <a:close/>
                  <a:moveTo>
                    <a:pt x="3175" y="192088"/>
                  </a:moveTo>
                  <a:lnTo>
                    <a:pt x="4763" y="192088"/>
                  </a:lnTo>
                  <a:lnTo>
                    <a:pt x="7938" y="193675"/>
                  </a:lnTo>
                  <a:lnTo>
                    <a:pt x="9525" y="192088"/>
                  </a:lnTo>
                  <a:lnTo>
                    <a:pt x="9525" y="193675"/>
                  </a:lnTo>
                  <a:lnTo>
                    <a:pt x="11113" y="193675"/>
                  </a:lnTo>
                  <a:lnTo>
                    <a:pt x="14288" y="193675"/>
                  </a:lnTo>
                  <a:lnTo>
                    <a:pt x="15875" y="193675"/>
                  </a:lnTo>
                  <a:lnTo>
                    <a:pt x="20638" y="193675"/>
                  </a:lnTo>
                  <a:lnTo>
                    <a:pt x="25400" y="193675"/>
                  </a:lnTo>
                  <a:lnTo>
                    <a:pt x="26988" y="193675"/>
                  </a:lnTo>
                  <a:lnTo>
                    <a:pt x="26988" y="196850"/>
                  </a:lnTo>
                  <a:lnTo>
                    <a:pt x="25400" y="196850"/>
                  </a:lnTo>
                  <a:lnTo>
                    <a:pt x="23813" y="198438"/>
                  </a:lnTo>
                  <a:lnTo>
                    <a:pt x="20638" y="198438"/>
                  </a:lnTo>
                  <a:lnTo>
                    <a:pt x="20638" y="200025"/>
                  </a:lnTo>
                  <a:lnTo>
                    <a:pt x="20638" y="203200"/>
                  </a:lnTo>
                  <a:lnTo>
                    <a:pt x="19050" y="203200"/>
                  </a:lnTo>
                  <a:lnTo>
                    <a:pt x="15875" y="203200"/>
                  </a:lnTo>
                  <a:lnTo>
                    <a:pt x="14288" y="204788"/>
                  </a:lnTo>
                  <a:lnTo>
                    <a:pt x="11113" y="204788"/>
                  </a:lnTo>
                  <a:lnTo>
                    <a:pt x="7938" y="204788"/>
                  </a:lnTo>
                  <a:lnTo>
                    <a:pt x="4763" y="207963"/>
                  </a:lnTo>
                  <a:lnTo>
                    <a:pt x="3175" y="207963"/>
                  </a:lnTo>
                  <a:lnTo>
                    <a:pt x="0" y="207963"/>
                  </a:lnTo>
                  <a:lnTo>
                    <a:pt x="0" y="204788"/>
                  </a:lnTo>
                  <a:lnTo>
                    <a:pt x="0" y="203200"/>
                  </a:lnTo>
                  <a:lnTo>
                    <a:pt x="0" y="198438"/>
                  </a:lnTo>
                  <a:lnTo>
                    <a:pt x="0" y="196850"/>
                  </a:lnTo>
                  <a:lnTo>
                    <a:pt x="0" y="193675"/>
                  </a:lnTo>
                  <a:lnTo>
                    <a:pt x="3175" y="193675"/>
                  </a:lnTo>
                  <a:close/>
                  <a:moveTo>
                    <a:pt x="9525" y="180976"/>
                  </a:moveTo>
                  <a:lnTo>
                    <a:pt x="11112" y="180976"/>
                  </a:lnTo>
                  <a:lnTo>
                    <a:pt x="14288" y="180976"/>
                  </a:lnTo>
                  <a:lnTo>
                    <a:pt x="15875" y="182563"/>
                  </a:lnTo>
                  <a:lnTo>
                    <a:pt x="19050" y="184151"/>
                  </a:lnTo>
                  <a:lnTo>
                    <a:pt x="15875" y="184151"/>
                  </a:lnTo>
                  <a:lnTo>
                    <a:pt x="14288" y="184151"/>
                  </a:lnTo>
                  <a:lnTo>
                    <a:pt x="11112" y="182563"/>
                  </a:lnTo>
                  <a:close/>
                  <a:moveTo>
                    <a:pt x="4762" y="177800"/>
                  </a:moveTo>
                  <a:lnTo>
                    <a:pt x="7938" y="177800"/>
                  </a:lnTo>
                  <a:lnTo>
                    <a:pt x="9525" y="180976"/>
                  </a:lnTo>
                  <a:lnTo>
                    <a:pt x="7938" y="180976"/>
                  </a:lnTo>
                  <a:lnTo>
                    <a:pt x="4762" y="180976"/>
                  </a:lnTo>
                  <a:close/>
                  <a:moveTo>
                    <a:pt x="0" y="176213"/>
                  </a:moveTo>
                  <a:lnTo>
                    <a:pt x="3175" y="177800"/>
                  </a:lnTo>
                  <a:lnTo>
                    <a:pt x="0" y="177800"/>
                  </a:lnTo>
                  <a:close/>
                  <a:moveTo>
                    <a:pt x="319088" y="173037"/>
                  </a:moveTo>
                  <a:lnTo>
                    <a:pt x="322263" y="173037"/>
                  </a:lnTo>
                  <a:lnTo>
                    <a:pt x="322263" y="176212"/>
                  </a:lnTo>
                  <a:lnTo>
                    <a:pt x="319088" y="176212"/>
                  </a:lnTo>
                  <a:close/>
                  <a:moveTo>
                    <a:pt x="317500" y="173037"/>
                  </a:moveTo>
                  <a:lnTo>
                    <a:pt x="319088" y="173037"/>
                  </a:lnTo>
                  <a:lnTo>
                    <a:pt x="317500" y="176212"/>
                  </a:lnTo>
                  <a:close/>
                  <a:moveTo>
                    <a:pt x="73025" y="139700"/>
                  </a:moveTo>
                  <a:lnTo>
                    <a:pt x="74613" y="139700"/>
                  </a:lnTo>
                  <a:lnTo>
                    <a:pt x="74613" y="141287"/>
                  </a:lnTo>
                  <a:close/>
                  <a:moveTo>
                    <a:pt x="69850" y="136525"/>
                  </a:moveTo>
                  <a:lnTo>
                    <a:pt x="73025" y="139700"/>
                  </a:lnTo>
                  <a:lnTo>
                    <a:pt x="69850" y="139700"/>
                  </a:lnTo>
                  <a:close/>
                  <a:moveTo>
                    <a:pt x="66675" y="114300"/>
                  </a:moveTo>
                  <a:lnTo>
                    <a:pt x="68263" y="119062"/>
                  </a:lnTo>
                  <a:lnTo>
                    <a:pt x="66675" y="117475"/>
                  </a:lnTo>
                  <a:close/>
                  <a:moveTo>
                    <a:pt x="58738" y="107950"/>
                  </a:moveTo>
                  <a:lnTo>
                    <a:pt x="61913" y="109537"/>
                  </a:lnTo>
                  <a:lnTo>
                    <a:pt x="63500" y="109537"/>
                  </a:lnTo>
                  <a:lnTo>
                    <a:pt x="63500" y="112712"/>
                  </a:lnTo>
                  <a:lnTo>
                    <a:pt x="66675" y="114300"/>
                  </a:lnTo>
                  <a:lnTo>
                    <a:pt x="63500" y="114300"/>
                  </a:lnTo>
                  <a:lnTo>
                    <a:pt x="61913" y="112712"/>
                  </a:lnTo>
                  <a:close/>
                  <a:moveTo>
                    <a:pt x="57150" y="106362"/>
                  </a:moveTo>
                  <a:lnTo>
                    <a:pt x="58738" y="107950"/>
                  </a:lnTo>
                  <a:lnTo>
                    <a:pt x="57150" y="107950"/>
                  </a:lnTo>
                  <a:close/>
                  <a:moveTo>
                    <a:pt x="258762" y="85725"/>
                  </a:moveTo>
                  <a:lnTo>
                    <a:pt x="258762" y="87313"/>
                  </a:lnTo>
                  <a:lnTo>
                    <a:pt x="255587" y="90488"/>
                  </a:lnTo>
                  <a:close/>
                  <a:moveTo>
                    <a:pt x="260350" y="80963"/>
                  </a:moveTo>
                  <a:lnTo>
                    <a:pt x="263525" y="80963"/>
                  </a:lnTo>
                  <a:lnTo>
                    <a:pt x="260350" y="82550"/>
                  </a:lnTo>
                  <a:lnTo>
                    <a:pt x="258762" y="85725"/>
                  </a:lnTo>
                  <a:lnTo>
                    <a:pt x="258762" y="82550"/>
                  </a:lnTo>
                  <a:close/>
                  <a:moveTo>
                    <a:pt x="117475" y="74613"/>
                  </a:moveTo>
                  <a:lnTo>
                    <a:pt x="120650" y="74613"/>
                  </a:lnTo>
                  <a:lnTo>
                    <a:pt x="120650" y="76201"/>
                  </a:lnTo>
                  <a:lnTo>
                    <a:pt x="117475" y="76201"/>
                  </a:lnTo>
                  <a:close/>
                  <a:moveTo>
                    <a:pt x="217488" y="69850"/>
                  </a:moveTo>
                  <a:lnTo>
                    <a:pt x="219075" y="69850"/>
                  </a:lnTo>
                  <a:lnTo>
                    <a:pt x="219075" y="74612"/>
                  </a:lnTo>
                  <a:lnTo>
                    <a:pt x="219075" y="82550"/>
                  </a:lnTo>
                  <a:lnTo>
                    <a:pt x="217488" y="82550"/>
                  </a:lnTo>
                  <a:lnTo>
                    <a:pt x="217488" y="80962"/>
                  </a:lnTo>
                  <a:lnTo>
                    <a:pt x="215900" y="80962"/>
                  </a:lnTo>
                  <a:lnTo>
                    <a:pt x="215900" y="77787"/>
                  </a:lnTo>
                  <a:lnTo>
                    <a:pt x="215900" y="76200"/>
                  </a:lnTo>
                  <a:lnTo>
                    <a:pt x="215900" y="74612"/>
                  </a:lnTo>
                  <a:lnTo>
                    <a:pt x="215900" y="71437"/>
                  </a:lnTo>
                  <a:lnTo>
                    <a:pt x="217488" y="71437"/>
                  </a:lnTo>
                  <a:close/>
                  <a:moveTo>
                    <a:pt x="179387" y="66675"/>
                  </a:moveTo>
                  <a:lnTo>
                    <a:pt x="180975" y="74613"/>
                  </a:lnTo>
                  <a:lnTo>
                    <a:pt x="179387" y="74613"/>
                  </a:lnTo>
                  <a:close/>
                  <a:moveTo>
                    <a:pt x="141288" y="49212"/>
                  </a:moveTo>
                  <a:lnTo>
                    <a:pt x="142875" y="50800"/>
                  </a:lnTo>
                  <a:lnTo>
                    <a:pt x="142875" y="53975"/>
                  </a:lnTo>
                  <a:lnTo>
                    <a:pt x="147638" y="55562"/>
                  </a:lnTo>
                  <a:lnTo>
                    <a:pt x="147638" y="60325"/>
                  </a:lnTo>
                  <a:lnTo>
                    <a:pt x="149225" y="61912"/>
                  </a:lnTo>
                  <a:lnTo>
                    <a:pt x="149225" y="65087"/>
                  </a:lnTo>
                  <a:lnTo>
                    <a:pt x="149225" y="66675"/>
                  </a:lnTo>
                  <a:lnTo>
                    <a:pt x="152400" y="66675"/>
                  </a:lnTo>
                  <a:lnTo>
                    <a:pt x="153988" y="69850"/>
                  </a:lnTo>
                  <a:lnTo>
                    <a:pt x="153988" y="71437"/>
                  </a:lnTo>
                  <a:lnTo>
                    <a:pt x="153988" y="76200"/>
                  </a:lnTo>
                  <a:lnTo>
                    <a:pt x="157163" y="77787"/>
                  </a:lnTo>
                  <a:lnTo>
                    <a:pt x="158750" y="76200"/>
                  </a:lnTo>
                  <a:lnTo>
                    <a:pt x="160338" y="74612"/>
                  </a:lnTo>
                  <a:lnTo>
                    <a:pt x="160338" y="76200"/>
                  </a:lnTo>
                  <a:lnTo>
                    <a:pt x="158750" y="77787"/>
                  </a:lnTo>
                  <a:lnTo>
                    <a:pt x="157163" y="80962"/>
                  </a:lnTo>
                  <a:lnTo>
                    <a:pt x="157163" y="82550"/>
                  </a:lnTo>
                  <a:lnTo>
                    <a:pt x="158750" y="85725"/>
                  </a:lnTo>
                  <a:lnTo>
                    <a:pt x="158750" y="87312"/>
                  </a:lnTo>
                  <a:lnTo>
                    <a:pt x="158750" y="90487"/>
                  </a:lnTo>
                  <a:lnTo>
                    <a:pt x="160338" y="90487"/>
                  </a:lnTo>
                  <a:lnTo>
                    <a:pt x="163513" y="87312"/>
                  </a:lnTo>
                  <a:lnTo>
                    <a:pt x="168275" y="85725"/>
                  </a:lnTo>
                  <a:lnTo>
                    <a:pt x="169863" y="85725"/>
                  </a:lnTo>
                  <a:lnTo>
                    <a:pt x="173038" y="85725"/>
                  </a:lnTo>
                  <a:lnTo>
                    <a:pt x="174625" y="85725"/>
                  </a:lnTo>
                  <a:lnTo>
                    <a:pt x="176213" y="87312"/>
                  </a:lnTo>
                  <a:lnTo>
                    <a:pt x="179388" y="90487"/>
                  </a:lnTo>
                  <a:lnTo>
                    <a:pt x="180975" y="90487"/>
                  </a:lnTo>
                  <a:lnTo>
                    <a:pt x="184150" y="87312"/>
                  </a:lnTo>
                  <a:lnTo>
                    <a:pt x="184150" y="85725"/>
                  </a:lnTo>
                  <a:lnTo>
                    <a:pt x="184150" y="82550"/>
                  </a:lnTo>
                  <a:lnTo>
                    <a:pt x="184150" y="80962"/>
                  </a:lnTo>
                  <a:lnTo>
                    <a:pt x="185738" y="77787"/>
                  </a:lnTo>
                  <a:lnTo>
                    <a:pt x="185738" y="76200"/>
                  </a:lnTo>
                  <a:lnTo>
                    <a:pt x="190500" y="76200"/>
                  </a:lnTo>
                  <a:lnTo>
                    <a:pt x="192088" y="77787"/>
                  </a:lnTo>
                  <a:lnTo>
                    <a:pt x="196850" y="77787"/>
                  </a:lnTo>
                  <a:lnTo>
                    <a:pt x="201613" y="80962"/>
                  </a:lnTo>
                  <a:lnTo>
                    <a:pt x="203200" y="80962"/>
                  </a:lnTo>
                  <a:lnTo>
                    <a:pt x="206375" y="80962"/>
                  </a:lnTo>
                  <a:lnTo>
                    <a:pt x="207963" y="80962"/>
                  </a:lnTo>
                  <a:lnTo>
                    <a:pt x="211138" y="80962"/>
                  </a:lnTo>
                  <a:lnTo>
                    <a:pt x="211138" y="77787"/>
                  </a:lnTo>
                  <a:lnTo>
                    <a:pt x="212725" y="77787"/>
                  </a:lnTo>
                  <a:lnTo>
                    <a:pt x="212725" y="82550"/>
                  </a:lnTo>
                  <a:lnTo>
                    <a:pt x="215900" y="82550"/>
                  </a:lnTo>
                  <a:lnTo>
                    <a:pt x="217488" y="85725"/>
                  </a:lnTo>
                  <a:lnTo>
                    <a:pt x="219075" y="85725"/>
                  </a:lnTo>
                  <a:lnTo>
                    <a:pt x="222250" y="87312"/>
                  </a:lnTo>
                  <a:lnTo>
                    <a:pt x="223838" y="90487"/>
                  </a:lnTo>
                  <a:lnTo>
                    <a:pt x="227013" y="92075"/>
                  </a:lnTo>
                  <a:lnTo>
                    <a:pt x="228600" y="92075"/>
                  </a:lnTo>
                  <a:lnTo>
                    <a:pt x="231775" y="93662"/>
                  </a:lnTo>
                  <a:lnTo>
                    <a:pt x="234950" y="96837"/>
                  </a:lnTo>
                  <a:lnTo>
                    <a:pt x="238125" y="96837"/>
                  </a:lnTo>
                  <a:lnTo>
                    <a:pt x="238125" y="98425"/>
                  </a:lnTo>
                  <a:lnTo>
                    <a:pt x="242888" y="101600"/>
                  </a:lnTo>
                  <a:lnTo>
                    <a:pt x="244475" y="101600"/>
                  </a:lnTo>
                  <a:lnTo>
                    <a:pt x="247650" y="101600"/>
                  </a:lnTo>
                  <a:lnTo>
                    <a:pt x="249238" y="101600"/>
                  </a:lnTo>
                  <a:lnTo>
                    <a:pt x="249238" y="103187"/>
                  </a:lnTo>
                  <a:lnTo>
                    <a:pt x="250825" y="103187"/>
                  </a:lnTo>
                  <a:lnTo>
                    <a:pt x="250825" y="106362"/>
                  </a:lnTo>
                  <a:lnTo>
                    <a:pt x="254000" y="106362"/>
                  </a:lnTo>
                  <a:lnTo>
                    <a:pt x="254000" y="107950"/>
                  </a:lnTo>
                  <a:lnTo>
                    <a:pt x="255588" y="107950"/>
                  </a:lnTo>
                  <a:lnTo>
                    <a:pt x="260350" y="107950"/>
                  </a:lnTo>
                  <a:lnTo>
                    <a:pt x="263525" y="107950"/>
                  </a:lnTo>
                  <a:lnTo>
                    <a:pt x="265113" y="107950"/>
                  </a:lnTo>
                  <a:lnTo>
                    <a:pt x="266700" y="109537"/>
                  </a:lnTo>
                  <a:lnTo>
                    <a:pt x="271463" y="114300"/>
                  </a:lnTo>
                  <a:lnTo>
                    <a:pt x="274638" y="117475"/>
                  </a:lnTo>
                  <a:lnTo>
                    <a:pt x="274638" y="119062"/>
                  </a:lnTo>
                  <a:lnTo>
                    <a:pt x="276225" y="122237"/>
                  </a:lnTo>
                  <a:lnTo>
                    <a:pt x="279400" y="123825"/>
                  </a:lnTo>
                  <a:lnTo>
                    <a:pt x="280988" y="125412"/>
                  </a:lnTo>
                  <a:lnTo>
                    <a:pt x="282575" y="125412"/>
                  </a:lnTo>
                  <a:lnTo>
                    <a:pt x="285750" y="125412"/>
                  </a:lnTo>
                  <a:lnTo>
                    <a:pt x="285750" y="128587"/>
                  </a:lnTo>
                  <a:lnTo>
                    <a:pt x="287338" y="128587"/>
                  </a:lnTo>
                  <a:lnTo>
                    <a:pt x="290513" y="128587"/>
                  </a:lnTo>
                  <a:lnTo>
                    <a:pt x="290513" y="130175"/>
                  </a:lnTo>
                  <a:lnTo>
                    <a:pt x="292100" y="130175"/>
                  </a:lnTo>
                  <a:lnTo>
                    <a:pt x="292100" y="133350"/>
                  </a:lnTo>
                  <a:lnTo>
                    <a:pt x="293688" y="134937"/>
                  </a:lnTo>
                  <a:lnTo>
                    <a:pt x="296863" y="136525"/>
                  </a:lnTo>
                  <a:lnTo>
                    <a:pt x="296863" y="139700"/>
                  </a:lnTo>
                  <a:lnTo>
                    <a:pt x="298450" y="139700"/>
                  </a:lnTo>
                  <a:lnTo>
                    <a:pt x="296863" y="141287"/>
                  </a:lnTo>
                  <a:lnTo>
                    <a:pt x="298450" y="144462"/>
                  </a:lnTo>
                  <a:lnTo>
                    <a:pt x="298450" y="146050"/>
                  </a:lnTo>
                  <a:lnTo>
                    <a:pt x="301625" y="149225"/>
                  </a:lnTo>
                  <a:lnTo>
                    <a:pt x="301625" y="150812"/>
                  </a:lnTo>
                  <a:lnTo>
                    <a:pt x="303213" y="155575"/>
                  </a:lnTo>
                  <a:lnTo>
                    <a:pt x="303213" y="160337"/>
                  </a:lnTo>
                  <a:lnTo>
                    <a:pt x="306388" y="161925"/>
                  </a:lnTo>
                  <a:lnTo>
                    <a:pt x="306388" y="165100"/>
                  </a:lnTo>
                  <a:lnTo>
                    <a:pt x="306388" y="166687"/>
                  </a:lnTo>
                  <a:lnTo>
                    <a:pt x="306388" y="168275"/>
                  </a:lnTo>
                  <a:lnTo>
                    <a:pt x="306388" y="171450"/>
                  </a:lnTo>
                  <a:lnTo>
                    <a:pt x="303213" y="171450"/>
                  </a:lnTo>
                  <a:lnTo>
                    <a:pt x="303213" y="173037"/>
                  </a:lnTo>
                  <a:lnTo>
                    <a:pt x="303213" y="176212"/>
                  </a:lnTo>
                  <a:lnTo>
                    <a:pt x="306388" y="177800"/>
                  </a:lnTo>
                  <a:lnTo>
                    <a:pt x="307975" y="177800"/>
                  </a:lnTo>
                  <a:lnTo>
                    <a:pt x="309563" y="176212"/>
                  </a:lnTo>
                  <a:lnTo>
                    <a:pt x="312738" y="176212"/>
                  </a:lnTo>
                  <a:lnTo>
                    <a:pt x="314325" y="176212"/>
                  </a:lnTo>
                  <a:lnTo>
                    <a:pt x="312738" y="177800"/>
                  </a:lnTo>
                  <a:lnTo>
                    <a:pt x="309563" y="177800"/>
                  </a:lnTo>
                  <a:lnTo>
                    <a:pt x="307975" y="180975"/>
                  </a:lnTo>
                  <a:lnTo>
                    <a:pt x="307975" y="182563"/>
                  </a:lnTo>
                  <a:lnTo>
                    <a:pt x="309563" y="182563"/>
                  </a:lnTo>
                  <a:lnTo>
                    <a:pt x="309563" y="184150"/>
                  </a:lnTo>
                  <a:lnTo>
                    <a:pt x="312738" y="184150"/>
                  </a:lnTo>
                  <a:lnTo>
                    <a:pt x="314325" y="188913"/>
                  </a:lnTo>
                  <a:lnTo>
                    <a:pt x="314325" y="192088"/>
                  </a:lnTo>
                  <a:lnTo>
                    <a:pt x="317500" y="193675"/>
                  </a:lnTo>
                  <a:lnTo>
                    <a:pt x="322263" y="193675"/>
                  </a:lnTo>
                  <a:lnTo>
                    <a:pt x="323850" y="196850"/>
                  </a:lnTo>
                  <a:lnTo>
                    <a:pt x="325438" y="196850"/>
                  </a:lnTo>
                  <a:lnTo>
                    <a:pt x="325438" y="198438"/>
                  </a:lnTo>
                  <a:lnTo>
                    <a:pt x="328613" y="198438"/>
                  </a:lnTo>
                  <a:lnTo>
                    <a:pt x="330200" y="198438"/>
                  </a:lnTo>
                  <a:lnTo>
                    <a:pt x="333375" y="200025"/>
                  </a:lnTo>
                  <a:lnTo>
                    <a:pt x="338138" y="203200"/>
                  </a:lnTo>
                  <a:lnTo>
                    <a:pt x="339725" y="204788"/>
                  </a:lnTo>
                  <a:lnTo>
                    <a:pt x="341313" y="207963"/>
                  </a:lnTo>
                  <a:lnTo>
                    <a:pt x="344488" y="207963"/>
                  </a:lnTo>
                  <a:lnTo>
                    <a:pt x="346075" y="209550"/>
                  </a:lnTo>
                  <a:lnTo>
                    <a:pt x="349250" y="211138"/>
                  </a:lnTo>
                  <a:lnTo>
                    <a:pt x="350838" y="214313"/>
                  </a:lnTo>
                  <a:lnTo>
                    <a:pt x="354013" y="214313"/>
                  </a:lnTo>
                  <a:lnTo>
                    <a:pt x="355600" y="214313"/>
                  </a:lnTo>
                  <a:lnTo>
                    <a:pt x="355600" y="215900"/>
                  </a:lnTo>
                  <a:lnTo>
                    <a:pt x="355600" y="219075"/>
                  </a:lnTo>
                  <a:lnTo>
                    <a:pt x="357188" y="219075"/>
                  </a:lnTo>
                  <a:lnTo>
                    <a:pt x="357188" y="220663"/>
                  </a:lnTo>
                  <a:lnTo>
                    <a:pt x="359569" y="225425"/>
                  </a:lnTo>
                  <a:lnTo>
                    <a:pt x="357188" y="225425"/>
                  </a:lnTo>
                  <a:lnTo>
                    <a:pt x="355600" y="225425"/>
                  </a:lnTo>
                  <a:lnTo>
                    <a:pt x="355600" y="223838"/>
                  </a:lnTo>
                  <a:lnTo>
                    <a:pt x="350838" y="223838"/>
                  </a:lnTo>
                  <a:lnTo>
                    <a:pt x="350838" y="225425"/>
                  </a:lnTo>
                  <a:lnTo>
                    <a:pt x="349250" y="225425"/>
                  </a:lnTo>
                  <a:lnTo>
                    <a:pt x="346075" y="225425"/>
                  </a:lnTo>
                  <a:lnTo>
                    <a:pt x="344488" y="227013"/>
                  </a:lnTo>
                  <a:lnTo>
                    <a:pt x="341313" y="227013"/>
                  </a:lnTo>
                  <a:lnTo>
                    <a:pt x="339725" y="231775"/>
                  </a:lnTo>
                  <a:lnTo>
                    <a:pt x="338138" y="231775"/>
                  </a:lnTo>
                  <a:lnTo>
                    <a:pt x="338138" y="234950"/>
                  </a:lnTo>
                  <a:lnTo>
                    <a:pt x="334963" y="236538"/>
                  </a:lnTo>
                  <a:lnTo>
                    <a:pt x="334963" y="239713"/>
                  </a:lnTo>
                  <a:lnTo>
                    <a:pt x="333375" y="241300"/>
                  </a:lnTo>
                  <a:lnTo>
                    <a:pt x="330200" y="242888"/>
                  </a:lnTo>
                  <a:lnTo>
                    <a:pt x="330200" y="246063"/>
                  </a:lnTo>
                  <a:lnTo>
                    <a:pt x="328613" y="247650"/>
                  </a:lnTo>
                  <a:lnTo>
                    <a:pt x="328613" y="252413"/>
                  </a:lnTo>
                  <a:lnTo>
                    <a:pt x="328613" y="255588"/>
                  </a:lnTo>
                  <a:lnTo>
                    <a:pt x="325438" y="257175"/>
                  </a:lnTo>
                  <a:lnTo>
                    <a:pt x="323850" y="261938"/>
                  </a:lnTo>
                  <a:lnTo>
                    <a:pt x="323850" y="266700"/>
                  </a:lnTo>
                  <a:lnTo>
                    <a:pt x="322263" y="268288"/>
                  </a:lnTo>
                  <a:lnTo>
                    <a:pt x="319088" y="268288"/>
                  </a:lnTo>
                  <a:lnTo>
                    <a:pt x="319088" y="271463"/>
                  </a:lnTo>
                  <a:lnTo>
                    <a:pt x="317500" y="273050"/>
                  </a:lnTo>
                  <a:lnTo>
                    <a:pt x="317500" y="274638"/>
                  </a:lnTo>
                  <a:lnTo>
                    <a:pt x="314325" y="274638"/>
                  </a:lnTo>
                  <a:lnTo>
                    <a:pt x="314325" y="277813"/>
                  </a:lnTo>
                  <a:lnTo>
                    <a:pt x="312738" y="277813"/>
                  </a:lnTo>
                  <a:lnTo>
                    <a:pt x="309563" y="277813"/>
                  </a:lnTo>
                  <a:lnTo>
                    <a:pt x="307975" y="277813"/>
                  </a:lnTo>
                  <a:lnTo>
                    <a:pt x="301625" y="279400"/>
                  </a:lnTo>
                  <a:lnTo>
                    <a:pt x="298450" y="282575"/>
                  </a:lnTo>
                  <a:lnTo>
                    <a:pt x="296863" y="282575"/>
                  </a:lnTo>
                  <a:lnTo>
                    <a:pt x="293688" y="282575"/>
                  </a:lnTo>
                  <a:lnTo>
                    <a:pt x="292100" y="279400"/>
                  </a:lnTo>
                  <a:lnTo>
                    <a:pt x="290513" y="279400"/>
                  </a:lnTo>
                  <a:lnTo>
                    <a:pt x="287338" y="277813"/>
                  </a:lnTo>
                  <a:lnTo>
                    <a:pt x="287338" y="274638"/>
                  </a:lnTo>
                  <a:lnTo>
                    <a:pt x="285750" y="273050"/>
                  </a:lnTo>
                  <a:lnTo>
                    <a:pt x="282575" y="273050"/>
                  </a:lnTo>
                  <a:lnTo>
                    <a:pt x="280988" y="273050"/>
                  </a:lnTo>
                  <a:lnTo>
                    <a:pt x="279400" y="274638"/>
                  </a:lnTo>
                  <a:lnTo>
                    <a:pt x="276225" y="277813"/>
                  </a:lnTo>
                  <a:lnTo>
                    <a:pt x="276225" y="282575"/>
                  </a:lnTo>
                  <a:lnTo>
                    <a:pt x="274638" y="284163"/>
                  </a:lnTo>
                  <a:lnTo>
                    <a:pt x="276225" y="284163"/>
                  </a:lnTo>
                  <a:lnTo>
                    <a:pt x="274638" y="285750"/>
                  </a:lnTo>
                  <a:lnTo>
                    <a:pt x="271463" y="288925"/>
                  </a:lnTo>
                  <a:lnTo>
                    <a:pt x="271463" y="290513"/>
                  </a:lnTo>
                  <a:lnTo>
                    <a:pt x="271463" y="293688"/>
                  </a:lnTo>
                  <a:lnTo>
                    <a:pt x="271463" y="295275"/>
                  </a:lnTo>
                  <a:lnTo>
                    <a:pt x="271463" y="298450"/>
                  </a:lnTo>
                  <a:lnTo>
                    <a:pt x="271463" y="300038"/>
                  </a:lnTo>
                  <a:lnTo>
                    <a:pt x="271463" y="301625"/>
                  </a:lnTo>
                  <a:lnTo>
                    <a:pt x="271463" y="304800"/>
                  </a:lnTo>
                  <a:lnTo>
                    <a:pt x="271463" y="306388"/>
                  </a:lnTo>
                  <a:lnTo>
                    <a:pt x="269875" y="309563"/>
                  </a:lnTo>
                  <a:lnTo>
                    <a:pt x="269875" y="311150"/>
                  </a:lnTo>
                  <a:lnTo>
                    <a:pt x="271463" y="311150"/>
                  </a:lnTo>
                  <a:lnTo>
                    <a:pt x="271463" y="314325"/>
                  </a:lnTo>
                  <a:lnTo>
                    <a:pt x="269875" y="315913"/>
                  </a:lnTo>
                  <a:lnTo>
                    <a:pt x="269875" y="320675"/>
                  </a:lnTo>
                  <a:lnTo>
                    <a:pt x="266700" y="322263"/>
                  </a:lnTo>
                  <a:lnTo>
                    <a:pt x="266700" y="325438"/>
                  </a:lnTo>
                  <a:lnTo>
                    <a:pt x="269875" y="325438"/>
                  </a:lnTo>
                  <a:lnTo>
                    <a:pt x="269875" y="322263"/>
                  </a:lnTo>
                  <a:lnTo>
                    <a:pt x="271463" y="320675"/>
                  </a:lnTo>
                  <a:lnTo>
                    <a:pt x="274638" y="320675"/>
                  </a:lnTo>
                  <a:lnTo>
                    <a:pt x="274638" y="322263"/>
                  </a:lnTo>
                  <a:lnTo>
                    <a:pt x="276225" y="322263"/>
                  </a:lnTo>
                  <a:lnTo>
                    <a:pt x="276225" y="325438"/>
                  </a:lnTo>
                  <a:lnTo>
                    <a:pt x="279400" y="327025"/>
                  </a:lnTo>
                  <a:lnTo>
                    <a:pt x="276225" y="327025"/>
                  </a:lnTo>
                  <a:lnTo>
                    <a:pt x="276225" y="330200"/>
                  </a:lnTo>
                  <a:lnTo>
                    <a:pt x="276225" y="331788"/>
                  </a:lnTo>
                  <a:lnTo>
                    <a:pt x="274638" y="331788"/>
                  </a:lnTo>
                  <a:lnTo>
                    <a:pt x="271463" y="330200"/>
                  </a:lnTo>
                  <a:lnTo>
                    <a:pt x="269875" y="330200"/>
                  </a:lnTo>
                  <a:lnTo>
                    <a:pt x="269875" y="327025"/>
                  </a:lnTo>
                  <a:lnTo>
                    <a:pt x="266700" y="327025"/>
                  </a:lnTo>
                  <a:lnTo>
                    <a:pt x="265113" y="330200"/>
                  </a:lnTo>
                  <a:lnTo>
                    <a:pt x="265113" y="331788"/>
                  </a:lnTo>
                  <a:lnTo>
                    <a:pt x="265113" y="333375"/>
                  </a:lnTo>
                  <a:lnTo>
                    <a:pt x="263525" y="336550"/>
                  </a:lnTo>
                  <a:lnTo>
                    <a:pt x="263525" y="338138"/>
                  </a:lnTo>
                  <a:lnTo>
                    <a:pt x="265113" y="341313"/>
                  </a:lnTo>
                  <a:lnTo>
                    <a:pt x="265113" y="342900"/>
                  </a:lnTo>
                  <a:lnTo>
                    <a:pt x="266700" y="346075"/>
                  </a:lnTo>
                  <a:lnTo>
                    <a:pt x="269875" y="347663"/>
                  </a:lnTo>
                  <a:lnTo>
                    <a:pt x="269875" y="349250"/>
                  </a:lnTo>
                  <a:lnTo>
                    <a:pt x="271463" y="352425"/>
                  </a:lnTo>
                  <a:lnTo>
                    <a:pt x="271463" y="354013"/>
                  </a:lnTo>
                  <a:lnTo>
                    <a:pt x="271463" y="357188"/>
                  </a:lnTo>
                  <a:lnTo>
                    <a:pt x="269875" y="352425"/>
                  </a:lnTo>
                  <a:lnTo>
                    <a:pt x="266700" y="349250"/>
                  </a:lnTo>
                  <a:lnTo>
                    <a:pt x="265113" y="349250"/>
                  </a:lnTo>
                  <a:lnTo>
                    <a:pt x="265113" y="347663"/>
                  </a:lnTo>
                  <a:lnTo>
                    <a:pt x="263525" y="346075"/>
                  </a:lnTo>
                  <a:lnTo>
                    <a:pt x="260350" y="342900"/>
                  </a:lnTo>
                  <a:lnTo>
                    <a:pt x="260350" y="346075"/>
                  </a:lnTo>
                  <a:lnTo>
                    <a:pt x="263525" y="347663"/>
                  </a:lnTo>
                  <a:lnTo>
                    <a:pt x="260350" y="347663"/>
                  </a:lnTo>
                  <a:lnTo>
                    <a:pt x="258763" y="346075"/>
                  </a:lnTo>
                  <a:lnTo>
                    <a:pt x="255588" y="346075"/>
                  </a:lnTo>
                  <a:lnTo>
                    <a:pt x="254000" y="346075"/>
                  </a:lnTo>
                  <a:lnTo>
                    <a:pt x="254000" y="347663"/>
                  </a:lnTo>
                  <a:lnTo>
                    <a:pt x="250825" y="347663"/>
                  </a:lnTo>
                  <a:lnTo>
                    <a:pt x="249238" y="349250"/>
                  </a:lnTo>
                  <a:lnTo>
                    <a:pt x="250825" y="354013"/>
                  </a:lnTo>
                  <a:lnTo>
                    <a:pt x="247650" y="349250"/>
                  </a:lnTo>
                  <a:lnTo>
                    <a:pt x="244475" y="352425"/>
                  </a:lnTo>
                  <a:lnTo>
                    <a:pt x="239713" y="354013"/>
                  </a:lnTo>
                  <a:lnTo>
                    <a:pt x="238125" y="357188"/>
                  </a:lnTo>
                  <a:lnTo>
                    <a:pt x="234950" y="357188"/>
                  </a:lnTo>
                  <a:lnTo>
                    <a:pt x="233363" y="357188"/>
                  </a:lnTo>
                  <a:lnTo>
                    <a:pt x="231775" y="357188"/>
                  </a:lnTo>
                  <a:lnTo>
                    <a:pt x="228600" y="358775"/>
                  </a:lnTo>
                  <a:lnTo>
                    <a:pt x="228600" y="360363"/>
                  </a:lnTo>
                  <a:lnTo>
                    <a:pt x="227013" y="358775"/>
                  </a:lnTo>
                  <a:lnTo>
                    <a:pt x="223838" y="358775"/>
                  </a:lnTo>
                  <a:lnTo>
                    <a:pt x="222250" y="358775"/>
                  </a:lnTo>
                  <a:lnTo>
                    <a:pt x="217488" y="358775"/>
                  </a:lnTo>
                  <a:lnTo>
                    <a:pt x="215900" y="358775"/>
                  </a:lnTo>
                  <a:lnTo>
                    <a:pt x="215900" y="360363"/>
                  </a:lnTo>
                  <a:lnTo>
                    <a:pt x="212725" y="363538"/>
                  </a:lnTo>
                  <a:lnTo>
                    <a:pt x="212725" y="360363"/>
                  </a:lnTo>
                  <a:lnTo>
                    <a:pt x="211138" y="360363"/>
                  </a:lnTo>
                  <a:lnTo>
                    <a:pt x="207963" y="360363"/>
                  </a:lnTo>
                  <a:lnTo>
                    <a:pt x="206375" y="360363"/>
                  </a:lnTo>
                  <a:lnTo>
                    <a:pt x="203200" y="360363"/>
                  </a:lnTo>
                  <a:lnTo>
                    <a:pt x="201613" y="360363"/>
                  </a:lnTo>
                  <a:lnTo>
                    <a:pt x="200025" y="360363"/>
                  </a:lnTo>
                  <a:lnTo>
                    <a:pt x="196850" y="358775"/>
                  </a:lnTo>
                  <a:lnTo>
                    <a:pt x="195263" y="357188"/>
                  </a:lnTo>
                  <a:lnTo>
                    <a:pt x="190500" y="357188"/>
                  </a:lnTo>
                  <a:lnTo>
                    <a:pt x="190500" y="352425"/>
                  </a:lnTo>
                  <a:lnTo>
                    <a:pt x="190500" y="349250"/>
                  </a:lnTo>
                  <a:lnTo>
                    <a:pt x="188913" y="349250"/>
                  </a:lnTo>
                  <a:lnTo>
                    <a:pt x="185738" y="346075"/>
                  </a:lnTo>
                  <a:lnTo>
                    <a:pt x="184150" y="342900"/>
                  </a:lnTo>
                  <a:lnTo>
                    <a:pt x="180975" y="341313"/>
                  </a:lnTo>
                  <a:lnTo>
                    <a:pt x="179388" y="341313"/>
                  </a:lnTo>
                  <a:lnTo>
                    <a:pt x="176213" y="338138"/>
                  </a:lnTo>
                  <a:lnTo>
                    <a:pt x="174625" y="338138"/>
                  </a:lnTo>
                  <a:lnTo>
                    <a:pt x="174625" y="341313"/>
                  </a:lnTo>
                  <a:lnTo>
                    <a:pt x="173038" y="342900"/>
                  </a:lnTo>
                  <a:lnTo>
                    <a:pt x="169863" y="342900"/>
                  </a:lnTo>
                  <a:lnTo>
                    <a:pt x="169863" y="346075"/>
                  </a:lnTo>
                  <a:lnTo>
                    <a:pt x="168275" y="347663"/>
                  </a:lnTo>
                  <a:lnTo>
                    <a:pt x="168275" y="352425"/>
                  </a:lnTo>
                  <a:lnTo>
                    <a:pt x="168275" y="354013"/>
                  </a:lnTo>
                  <a:lnTo>
                    <a:pt x="168275" y="358775"/>
                  </a:lnTo>
                  <a:lnTo>
                    <a:pt x="168275" y="365125"/>
                  </a:lnTo>
                  <a:lnTo>
                    <a:pt x="168275" y="368300"/>
                  </a:lnTo>
                  <a:lnTo>
                    <a:pt x="165100" y="369888"/>
                  </a:lnTo>
                  <a:lnTo>
                    <a:pt x="165100" y="365125"/>
                  </a:lnTo>
                  <a:lnTo>
                    <a:pt x="165100" y="363538"/>
                  </a:lnTo>
                  <a:lnTo>
                    <a:pt x="165100" y="360363"/>
                  </a:lnTo>
                  <a:lnTo>
                    <a:pt x="165100" y="357188"/>
                  </a:lnTo>
                  <a:lnTo>
                    <a:pt x="165100" y="354013"/>
                  </a:lnTo>
                  <a:lnTo>
                    <a:pt x="165100" y="349250"/>
                  </a:lnTo>
                  <a:lnTo>
                    <a:pt x="165100" y="347663"/>
                  </a:lnTo>
                  <a:lnTo>
                    <a:pt x="163513" y="346075"/>
                  </a:lnTo>
                  <a:lnTo>
                    <a:pt x="160338" y="346075"/>
                  </a:lnTo>
                  <a:lnTo>
                    <a:pt x="158750" y="347663"/>
                  </a:lnTo>
                  <a:lnTo>
                    <a:pt x="157163" y="347663"/>
                  </a:lnTo>
                  <a:lnTo>
                    <a:pt x="152400" y="347663"/>
                  </a:lnTo>
                  <a:lnTo>
                    <a:pt x="149225" y="347663"/>
                  </a:lnTo>
                  <a:lnTo>
                    <a:pt x="144463" y="349250"/>
                  </a:lnTo>
                  <a:lnTo>
                    <a:pt x="144463" y="352425"/>
                  </a:lnTo>
                  <a:lnTo>
                    <a:pt x="142875" y="352425"/>
                  </a:lnTo>
                  <a:lnTo>
                    <a:pt x="141288" y="349250"/>
                  </a:lnTo>
                  <a:lnTo>
                    <a:pt x="136525" y="347663"/>
                  </a:lnTo>
                  <a:lnTo>
                    <a:pt x="133350" y="347663"/>
                  </a:lnTo>
                  <a:lnTo>
                    <a:pt x="131763" y="347663"/>
                  </a:lnTo>
                  <a:lnTo>
                    <a:pt x="128588" y="347663"/>
                  </a:lnTo>
                  <a:lnTo>
                    <a:pt x="122238" y="346075"/>
                  </a:lnTo>
                  <a:lnTo>
                    <a:pt x="120650" y="346075"/>
                  </a:lnTo>
                  <a:lnTo>
                    <a:pt x="117475" y="342900"/>
                  </a:lnTo>
                  <a:lnTo>
                    <a:pt x="115888" y="341313"/>
                  </a:lnTo>
                  <a:lnTo>
                    <a:pt x="115888" y="338138"/>
                  </a:lnTo>
                  <a:lnTo>
                    <a:pt x="114300" y="338138"/>
                  </a:lnTo>
                  <a:lnTo>
                    <a:pt x="111125" y="338138"/>
                  </a:lnTo>
                  <a:lnTo>
                    <a:pt x="109538" y="336550"/>
                  </a:lnTo>
                  <a:lnTo>
                    <a:pt x="106363" y="336550"/>
                  </a:lnTo>
                  <a:lnTo>
                    <a:pt x="104775" y="336550"/>
                  </a:lnTo>
                  <a:lnTo>
                    <a:pt x="101600" y="333375"/>
                  </a:lnTo>
                  <a:lnTo>
                    <a:pt x="101600" y="336550"/>
                  </a:lnTo>
                  <a:lnTo>
                    <a:pt x="100013" y="336550"/>
                  </a:lnTo>
                  <a:lnTo>
                    <a:pt x="100013" y="333375"/>
                  </a:lnTo>
                  <a:lnTo>
                    <a:pt x="98425" y="331788"/>
                  </a:lnTo>
                  <a:lnTo>
                    <a:pt x="95250" y="330200"/>
                  </a:lnTo>
                  <a:lnTo>
                    <a:pt x="93663" y="330200"/>
                  </a:lnTo>
                  <a:lnTo>
                    <a:pt x="93663" y="331788"/>
                  </a:lnTo>
                  <a:lnTo>
                    <a:pt x="90488" y="331788"/>
                  </a:lnTo>
                  <a:lnTo>
                    <a:pt x="90488" y="333375"/>
                  </a:lnTo>
                  <a:lnTo>
                    <a:pt x="88900" y="336550"/>
                  </a:lnTo>
                  <a:lnTo>
                    <a:pt x="85725" y="338138"/>
                  </a:lnTo>
                  <a:lnTo>
                    <a:pt x="84138" y="342900"/>
                  </a:lnTo>
                  <a:lnTo>
                    <a:pt x="82550" y="344488"/>
                  </a:lnTo>
                  <a:lnTo>
                    <a:pt x="82550" y="342900"/>
                  </a:lnTo>
                  <a:lnTo>
                    <a:pt x="82550" y="341313"/>
                  </a:lnTo>
                  <a:lnTo>
                    <a:pt x="84138" y="338138"/>
                  </a:lnTo>
                  <a:lnTo>
                    <a:pt x="84138" y="336550"/>
                  </a:lnTo>
                  <a:lnTo>
                    <a:pt x="85725" y="333375"/>
                  </a:lnTo>
                  <a:lnTo>
                    <a:pt x="88900" y="333375"/>
                  </a:lnTo>
                  <a:lnTo>
                    <a:pt x="90488" y="330200"/>
                  </a:lnTo>
                  <a:lnTo>
                    <a:pt x="90488" y="327025"/>
                  </a:lnTo>
                  <a:lnTo>
                    <a:pt x="93663" y="325438"/>
                  </a:lnTo>
                  <a:lnTo>
                    <a:pt x="93663" y="322263"/>
                  </a:lnTo>
                  <a:lnTo>
                    <a:pt x="95250" y="322263"/>
                  </a:lnTo>
                  <a:lnTo>
                    <a:pt x="95250" y="320675"/>
                  </a:lnTo>
                  <a:lnTo>
                    <a:pt x="95250" y="317500"/>
                  </a:lnTo>
                  <a:lnTo>
                    <a:pt x="95250" y="315913"/>
                  </a:lnTo>
                  <a:lnTo>
                    <a:pt x="93663" y="315913"/>
                  </a:lnTo>
                  <a:lnTo>
                    <a:pt x="90488" y="317500"/>
                  </a:lnTo>
                  <a:lnTo>
                    <a:pt x="90488" y="320675"/>
                  </a:lnTo>
                  <a:lnTo>
                    <a:pt x="88900" y="322263"/>
                  </a:lnTo>
                  <a:lnTo>
                    <a:pt x="85725" y="322263"/>
                  </a:lnTo>
                  <a:lnTo>
                    <a:pt x="84138" y="320675"/>
                  </a:lnTo>
                  <a:lnTo>
                    <a:pt x="79375" y="325438"/>
                  </a:lnTo>
                  <a:lnTo>
                    <a:pt x="77788" y="330200"/>
                  </a:lnTo>
                  <a:lnTo>
                    <a:pt x="69850" y="336550"/>
                  </a:lnTo>
                  <a:lnTo>
                    <a:pt x="68263" y="341313"/>
                  </a:lnTo>
                  <a:lnTo>
                    <a:pt x="63500" y="346075"/>
                  </a:lnTo>
                  <a:lnTo>
                    <a:pt x="58738" y="349250"/>
                  </a:lnTo>
                  <a:lnTo>
                    <a:pt x="57150" y="352425"/>
                  </a:lnTo>
                  <a:lnTo>
                    <a:pt x="53975" y="354013"/>
                  </a:lnTo>
                  <a:lnTo>
                    <a:pt x="53975" y="352425"/>
                  </a:lnTo>
                  <a:lnTo>
                    <a:pt x="57150" y="349250"/>
                  </a:lnTo>
                  <a:lnTo>
                    <a:pt x="57150" y="347663"/>
                  </a:lnTo>
                  <a:lnTo>
                    <a:pt x="58738" y="346075"/>
                  </a:lnTo>
                  <a:lnTo>
                    <a:pt x="61913" y="342900"/>
                  </a:lnTo>
                  <a:lnTo>
                    <a:pt x="66675" y="338138"/>
                  </a:lnTo>
                  <a:lnTo>
                    <a:pt x="69850" y="333375"/>
                  </a:lnTo>
                  <a:lnTo>
                    <a:pt x="73025" y="331788"/>
                  </a:lnTo>
                  <a:lnTo>
                    <a:pt x="74613" y="330200"/>
                  </a:lnTo>
                  <a:lnTo>
                    <a:pt x="74613" y="327025"/>
                  </a:lnTo>
                  <a:lnTo>
                    <a:pt x="73025" y="327025"/>
                  </a:lnTo>
                  <a:lnTo>
                    <a:pt x="74613" y="325438"/>
                  </a:lnTo>
                  <a:lnTo>
                    <a:pt x="77788" y="322263"/>
                  </a:lnTo>
                  <a:lnTo>
                    <a:pt x="77788" y="320675"/>
                  </a:lnTo>
                  <a:lnTo>
                    <a:pt x="82550" y="315913"/>
                  </a:lnTo>
                  <a:lnTo>
                    <a:pt x="82550" y="314325"/>
                  </a:lnTo>
                  <a:lnTo>
                    <a:pt x="85725" y="311150"/>
                  </a:lnTo>
                  <a:lnTo>
                    <a:pt x="88900" y="309563"/>
                  </a:lnTo>
                  <a:lnTo>
                    <a:pt x="90488" y="306388"/>
                  </a:lnTo>
                  <a:lnTo>
                    <a:pt x="90488" y="304800"/>
                  </a:lnTo>
                  <a:lnTo>
                    <a:pt x="85725" y="309563"/>
                  </a:lnTo>
                  <a:lnTo>
                    <a:pt x="88900" y="306388"/>
                  </a:lnTo>
                  <a:lnTo>
                    <a:pt x="90488" y="301625"/>
                  </a:lnTo>
                  <a:lnTo>
                    <a:pt x="90488" y="300038"/>
                  </a:lnTo>
                  <a:lnTo>
                    <a:pt x="90488" y="298450"/>
                  </a:lnTo>
                  <a:lnTo>
                    <a:pt x="93663" y="295275"/>
                  </a:lnTo>
                  <a:lnTo>
                    <a:pt x="98419" y="293690"/>
                  </a:lnTo>
                  <a:lnTo>
                    <a:pt x="98424" y="293687"/>
                  </a:lnTo>
                  <a:lnTo>
                    <a:pt x="98425" y="293687"/>
                  </a:lnTo>
                  <a:lnTo>
                    <a:pt x="98425" y="290513"/>
                  </a:lnTo>
                  <a:lnTo>
                    <a:pt x="100012" y="290513"/>
                  </a:lnTo>
                  <a:lnTo>
                    <a:pt x="100012" y="290512"/>
                  </a:lnTo>
                  <a:lnTo>
                    <a:pt x="100013" y="290512"/>
                  </a:lnTo>
                  <a:lnTo>
                    <a:pt x="100013" y="285750"/>
                  </a:lnTo>
                  <a:lnTo>
                    <a:pt x="100013" y="284163"/>
                  </a:lnTo>
                  <a:lnTo>
                    <a:pt x="100013" y="282575"/>
                  </a:lnTo>
                  <a:lnTo>
                    <a:pt x="100013" y="279400"/>
                  </a:lnTo>
                  <a:lnTo>
                    <a:pt x="100013" y="277813"/>
                  </a:lnTo>
                  <a:lnTo>
                    <a:pt x="100013" y="274638"/>
                  </a:lnTo>
                  <a:lnTo>
                    <a:pt x="98425" y="273050"/>
                  </a:lnTo>
                  <a:lnTo>
                    <a:pt x="95250" y="273050"/>
                  </a:lnTo>
                  <a:lnTo>
                    <a:pt x="90488" y="274638"/>
                  </a:lnTo>
                  <a:lnTo>
                    <a:pt x="88900" y="274638"/>
                  </a:lnTo>
                  <a:lnTo>
                    <a:pt x="85725" y="274638"/>
                  </a:lnTo>
                  <a:lnTo>
                    <a:pt x="84138" y="274638"/>
                  </a:lnTo>
                  <a:lnTo>
                    <a:pt x="82550" y="274638"/>
                  </a:lnTo>
                  <a:lnTo>
                    <a:pt x="79375" y="274638"/>
                  </a:lnTo>
                  <a:lnTo>
                    <a:pt x="79375" y="273050"/>
                  </a:lnTo>
                  <a:lnTo>
                    <a:pt x="77788" y="273050"/>
                  </a:lnTo>
                  <a:lnTo>
                    <a:pt x="77788" y="271463"/>
                  </a:lnTo>
                  <a:lnTo>
                    <a:pt x="74613" y="271463"/>
                  </a:lnTo>
                  <a:lnTo>
                    <a:pt x="73025" y="271463"/>
                  </a:lnTo>
                  <a:lnTo>
                    <a:pt x="69850" y="271463"/>
                  </a:lnTo>
                  <a:lnTo>
                    <a:pt x="69850" y="268288"/>
                  </a:lnTo>
                  <a:lnTo>
                    <a:pt x="68263" y="266700"/>
                  </a:lnTo>
                  <a:lnTo>
                    <a:pt x="66675" y="263525"/>
                  </a:lnTo>
                  <a:lnTo>
                    <a:pt x="66675" y="261938"/>
                  </a:lnTo>
                  <a:lnTo>
                    <a:pt x="66675" y="258763"/>
                  </a:lnTo>
                  <a:lnTo>
                    <a:pt x="63500" y="257175"/>
                  </a:lnTo>
                  <a:lnTo>
                    <a:pt x="61913" y="255588"/>
                  </a:lnTo>
                  <a:lnTo>
                    <a:pt x="58738" y="252413"/>
                  </a:lnTo>
                  <a:lnTo>
                    <a:pt x="57150" y="252413"/>
                  </a:lnTo>
                  <a:lnTo>
                    <a:pt x="57150" y="250825"/>
                  </a:lnTo>
                  <a:lnTo>
                    <a:pt x="53975" y="250825"/>
                  </a:lnTo>
                  <a:lnTo>
                    <a:pt x="53975" y="247650"/>
                  </a:lnTo>
                  <a:lnTo>
                    <a:pt x="50800" y="246063"/>
                  </a:lnTo>
                  <a:lnTo>
                    <a:pt x="50800" y="242888"/>
                  </a:lnTo>
                  <a:lnTo>
                    <a:pt x="47625" y="242888"/>
                  </a:lnTo>
                  <a:lnTo>
                    <a:pt x="46038" y="242888"/>
                  </a:lnTo>
                  <a:lnTo>
                    <a:pt x="46038" y="241300"/>
                  </a:lnTo>
                  <a:lnTo>
                    <a:pt x="42863" y="241300"/>
                  </a:lnTo>
                  <a:lnTo>
                    <a:pt x="41275" y="239713"/>
                  </a:lnTo>
                  <a:lnTo>
                    <a:pt x="41275" y="236538"/>
                  </a:lnTo>
                  <a:lnTo>
                    <a:pt x="41275" y="234950"/>
                  </a:lnTo>
                  <a:lnTo>
                    <a:pt x="38100" y="234950"/>
                  </a:lnTo>
                  <a:lnTo>
                    <a:pt x="38100" y="231775"/>
                  </a:lnTo>
                  <a:lnTo>
                    <a:pt x="36513" y="231775"/>
                  </a:lnTo>
                  <a:lnTo>
                    <a:pt x="36513" y="230188"/>
                  </a:lnTo>
                  <a:lnTo>
                    <a:pt x="38100" y="230188"/>
                  </a:lnTo>
                  <a:lnTo>
                    <a:pt x="41275" y="227013"/>
                  </a:lnTo>
                  <a:lnTo>
                    <a:pt x="42863" y="225425"/>
                  </a:lnTo>
                  <a:lnTo>
                    <a:pt x="47625" y="220663"/>
                  </a:lnTo>
                  <a:lnTo>
                    <a:pt x="46038" y="219075"/>
                  </a:lnTo>
                  <a:lnTo>
                    <a:pt x="46038" y="214313"/>
                  </a:lnTo>
                  <a:lnTo>
                    <a:pt x="42863" y="214313"/>
                  </a:lnTo>
                  <a:lnTo>
                    <a:pt x="42863" y="211138"/>
                  </a:lnTo>
                  <a:lnTo>
                    <a:pt x="46038" y="209550"/>
                  </a:lnTo>
                  <a:lnTo>
                    <a:pt x="47625" y="207963"/>
                  </a:lnTo>
                  <a:lnTo>
                    <a:pt x="46038" y="207963"/>
                  </a:lnTo>
                  <a:lnTo>
                    <a:pt x="42863" y="207963"/>
                  </a:lnTo>
                  <a:lnTo>
                    <a:pt x="46038" y="204788"/>
                  </a:lnTo>
                  <a:lnTo>
                    <a:pt x="47625" y="204788"/>
                  </a:lnTo>
                  <a:lnTo>
                    <a:pt x="47625" y="203200"/>
                  </a:lnTo>
                  <a:lnTo>
                    <a:pt x="46038" y="200025"/>
                  </a:lnTo>
                  <a:lnTo>
                    <a:pt x="42863" y="200025"/>
                  </a:lnTo>
                  <a:lnTo>
                    <a:pt x="42863" y="198438"/>
                  </a:lnTo>
                  <a:lnTo>
                    <a:pt x="47625" y="200025"/>
                  </a:lnTo>
                  <a:lnTo>
                    <a:pt x="47625" y="198438"/>
                  </a:lnTo>
                  <a:lnTo>
                    <a:pt x="50800" y="196850"/>
                  </a:lnTo>
                  <a:lnTo>
                    <a:pt x="52388" y="193675"/>
                  </a:lnTo>
                  <a:lnTo>
                    <a:pt x="53975" y="193675"/>
                  </a:lnTo>
                  <a:lnTo>
                    <a:pt x="57150" y="192088"/>
                  </a:lnTo>
                  <a:lnTo>
                    <a:pt x="57150" y="188913"/>
                  </a:lnTo>
                  <a:lnTo>
                    <a:pt x="57150" y="187325"/>
                  </a:lnTo>
                  <a:lnTo>
                    <a:pt x="53975" y="187325"/>
                  </a:lnTo>
                  <a:lnTo>
                    <a:pt x="53975" y="184150"/>
                  </a:lnTo>
                  <a:lnTo>
                    <a:pt x="57150" y="182563"/>
                  </a:lnTo>
                  <a:lnTo>
                    <a:pt x="53975" y="182563"/>
                  </a:lnTo>
                  <a:lnTo>
                    <a:pt x="53975" y="180975"/>
                  </a:lnTo>
                  <a:lnTo>
                    <a:pt x="52388" y="180975"/>
                  </a:lnTo>
                  <a:lnTo>
                    <a:pt x="52388" y="177800"/>
                  </a:lnTo>
                  <a:lnTo>
                    <a:pt x="50800" y="177800"/>
                  </a:lnTo>
                  <a:lnTo>
                    <a:pt x="47625" y="177800"/>
                  </a:lnTo>
                  <a:lnTo>
                    <a:pt x="41275" y="173037"/>
                  </a:lnTo>
                  <a:lnTo>
                    <a:pt x="38100" y="173037"/>
                  </a:lnTo>
                  <a:lnTo>
                    <a:pt x="34925" y="171450"/>
                  </a:lnTo>
                  <a:lnTo>
                    <a:pt x="36513" y="171450"/>
                  </a:lnTo>
                  <a:lnTo>
                    <a:pt x="38100" y="171450"/>
                  </a:lnTo>
                  <a:lnTo>
                    <a:pt x="42863" y="173037"/>
                  </a:lnTo>
                  <a:lnTo>
                    <a:pt x="46038" y="173037"/>
                  </a:lnTo>
                  <a:lnTo>
                    <a:pt x="47625" y="176212"/>
                  </a:lnTo>
                  <a:lnTo>
                    <a:pt x="50800" y="173037"/>
                  </a:lnTo>
                  <a:lnTo>
                    <a:pt x="52388" y="171450"/>
                  </a:lnTo>
                  <a:lnTo>
                    <a:pt x="53975" y="168275"/>
                  </a:lnTo>
                  <a:lnTo>
                    <a:pt x="53975" y="166687"/>
                  </a:lnTo>
                  <a:lnTo>
                    <a:pt x="57150" y="165100"/>
                  </a:lnTo>
                  <a:lnTo>
                    <a:pt x="53975" y="161925"/>
                  </a:lnTo>
                  <a:lnTo>
                    <a:pt x="57150" y="161925"/>
                  </a:lnTo>
                  <a:lnTo>
                    <a:pt x="57150" y="160337"/>
                  </a:lnTo>
                  <a:lnTo>
                    <a:pt x="58738" y="157162"/>
                  </a:lnTo>
                  <a:lnTo>
                    <a:pt x="61913" y="155575"/>
                  </a:lnTo>
                  <a:lnTo>
                    <a:pt x="61913" y="152400"/>
                  </a:lnTo>
                  <a:lnTo>
                    <a:pt x="63500" y="149225"/>
                  </a:lnTo>
                  <a:lnTo>
                    <a:pt x="66675" y="149225"/>
                  </a:lnTo>
                  <a:lnTo>
                    <a:pt x="69850" y="149225"/>
                  </a:lnTo>
                  <a:lnTo>
                    <a:pt x="73025" y="149225"/>
                  </a:lnTo>
                  <a:lnTo>
                    <a:pt x="74613" y="149225"/>
                  </a:lnTo>
                  <a:lnTo>
                    <a:pt x="77788" y="146050"/>
                  </a:lnTo>
                  <a:lnTo>
                    <a:pt x="74613" y="144462"/>
                  </a:lnTo>
                  <a:lnTo>
                    <a:pt x="74613" y="141287"/>
                  </a:lnTo>
                  <a:lnTo>
                    <a:pt x="77788" y="141287"/>
                  </a:lnTo>
                  <a:lnTo>
                    <a:pt x="77788" y="139700"/>
                  </a:lnTo>
                  <a:lnTo>
                    <a:pt x="79375" y="139700"/>
                  </a:lnTo>
                  <a:lnTo>
                    <a:pt x="79375" y="136525"/>
                  </a:lnTo>
                  <a:lnTo>
                    <a:pt x="77788" y="134937"/>
                  </a:lnTo>
                  <a:lnTo>
                    <a:pt x="77788" y="133350"/>
                  </a:lnTo>
                  <a:lnTo>
                    <a:pt x="74613" y="133350"/>
                  </a:lnTo>
                  <a:lnTo>
                    <a:pt x="74613" y="130175"/>
                  </a:lnTo>
                  <a:lnTo>
                    <a:pt x="74613" y="128587"/>
                  </a:lnTo>
                  <a:lnTo>
                    <a:pt x="73025" y="128587"/>
                  </a:lnTo>
                  <a:lnTo>
                    <a:pt x="73025" y="125412"/>
                  </a:lnTo>
                  <a:lnTo>
                    <a:pt x="69850" y="123825"/>
                  </a:lnTo>
                  <a:lnTo>
                    <a:pt x="68263" y="119062"/>
                  </a:lnTo>
                  <a:lnTo>
                    <a:pt x="73025" y="122237"/>
                  </a:lnTo>
                  <a:lnTo>
                    <a:pt x="74613" y="123825"/>
                  </a:lnTo>
                  <a:lnTo>
                    <a:pt x="77788" y="125412"/>
                  </a:lnTo>
                  <a:lnTo>
                    <a:pt x="79375" y="125412"/>
                  </a:lnTo>
                  <a:lnTo>
                    <a:pt x="82550" y="123825"/>
                  </a:lnTo>
                  <a:lnTo>
                    <a:pt x="82550" y="122237"/>
                  </a:lnTo>
                  <a:lnTo>
                    <a:pt x="84138" y="122237"/>
                  </a:lnTo>
                  <a:lnTo>
                    <a:pt x="84138" y="119062"/>
                  </a:lnTo>
                  <a:lnTo>
                    <a:pt x="84138" y="117475"/>
                  </a:lnTo>
                  <a:lnTo>
                    <a:pt x="84138" y="114300"/>
                  </a:lnTo>
                  <a:lnTo>
                    <a:pt x="84138" y="109537"/>
                  </a:lnTo>
                  <a:lnTo>
                    <a:pt x="85725" y="109537"/>
                  </a:lnTo>
                  <a:lnTo>
                    <a:pt x="85725" y="107950"/>
                  </a:lnTo>
                  <a:lnTo>
                    <a:pt x="85725" y="106362"/>
                  </a:lnTo>
                  <a:lnTo>
                    <a:pt x="85725" y="101600"/>
                  </a:lnTo>
                  <a:lnTo>
                    <a:pt x="85725" y="96837"/>
                  </a:lnTo>
                  <a:lnTo>
                    <a:pt x="88900" y="96837"/>
                  </a:lnTo>
                  <a:lnTo>
                    <a:pt x="90488" y="98425"/>
                  </a:lnTo>
                  <a:lnTo>
                    <a:pt x="95250" y="93662"/>
                  </a:lnTo>
                  <a:lnTo>
                    <a:pt x="100013" y="92075"/>
                  </a:lnTo>
                  <a:lnTo>
                    <a:pt x="101600" y="92075"/>
                  </a:lnTo>
                  <a:lnTo>
                    <a:pt x="101600" y="93662"/>
                  </a:lnTo>
                  <a:lnTo>
                    <a:pt x="104775" y="93662"/>
                  </a:lnTo>
                  <a:lnTo>
                    <a:pt x="101600" y="98425"/>
                  </a:lnTo>
                  <a:lnTo>
                    <a:pt x="101600" y="101600"/>
                  </a:lnTo>
                  <a:lnTo>
                    <a:pt x="100013" y="101600"/>
                  </a:lnTo>
                  <a:lnTo>
                    <a:pt x="98425" y="106362"/>
                  </a:lnTo>
                  <a:lnTo>
                    <a:pt x="98425" y="107950"/>
                  </a:lnTo>
                  <a:lnTo>
                    <a:pt x="98425" y="117475"/>
                  </a:lnTo>
                  <a:lnTo>
                    <a:pt x="98425" y="119062"/>
                  </a:lnTo>
                  <a:lnTo>
                    <a:pt x="100013" y="122237"/>
                  </a:lnTo>
                  <a:lnTo>
                    <a:pt x="100013" y="123825"/>
                  </a:lnTo>
                  <a:lnTo>
                    <a:pt x="101600" y="123825"/>
                  </a:lnTo>
                  <a:lnTo>
                    <a:pt x="104775" y="125412"/>
                  </a:lnTo>
                  <a:lnTo>
                    <a:pt x="106363" y="128587"/>
                  </a:lnTo>
                  <a:lnTo>
                    <a:pt x="109538" y="130175"/>
                  </a:lnTo>
                  <a:lnTo>
                    <a:pt x="111125" y="133350"/>
                  </a:lnTo>
                  <a:lnTo>
                    <a:pt x="114300" y="133350"/>
                  </a:lnTo>
                  <a:lnTo>
                    <a:pt x="114300" y="134937"/>
                  </a:lnTo>
                  <a:lnTo>
                    <a:pt x="115888" y="133350"/>
                  </a:lnTo>
                  <a:lnTo>
                    <a:pt x="117475" y="133350"/>
                  </a:lnTo>
                  <a:lnTo>
                    <a:pt x="117475" y="130175"/>
                  </a:lnTo>
                  <a:lnTo>
                    <a:pt x="120650" y="128587"/>
                  </a:lnTo>
                  <a:lnTo>
                    <a:pt x="120650" y="130175"/>
                  </a:lnTo>
                  <a:lnTo>
                    <a:pt x="122238" y="130175"/>
                  </a:lnTo>
                  <a:lnTo>
                    <a:pt x="122238" y="125412"/>
                  </a:lnTo>
                  <a:lnTo>
                    <a:pt x="120650" y="123825"/>
                  </a:lnTo>
                  <a:lnTo>
                    <a:pt x="117475" y="114300"/>
                  </a:lnTo>
                  <a:lnTo>
                    <a:pt x="115888" y="114300"/>
                  </a:lnTo>
                  <a:lnTo>
                    <a:pt x="115888" y="112712"/>
                  </a:lnTo>
                  <a:lnTo>
                    <a:pt x="115888" y="109537"/>
                  </a:lnTo>
                  <a:lnTo>
                    <a:pt x="114300" y="109537"/>
                  </a:lnTo>
                  <a:lnTo>
                    <a:pt x="114300" y="107950"/>
                  </a:lnTo>
                  <a:lnTo>
                    <a:pt x="114300" y="106362"/>
                  </a:lnTo>
                  <a:lnTo>
                    <a:pt x="114300" y="103187"/>
                  </a:lnTo>
                  <a:lnTo>
                    <a:pt x="111125" y="101600"/>
                  </a:lnTo>
                  <a:lnTo>
                    <a:pt x="114300" y="101600"/>
                  </a:lnTo>
                  <a:lnTo>
                    <a:pt x="115888" y="101600"/>
                  </a:lnTo>
                  <a:lnTo>
                    <a:pt x="117475" y="101600"/>
                  </a:lnTo>
                  <a:lnTo>
                    <a:pt x="120650" y="98425"/>
                  </a:lnTo>
                  <a:lnTo>
                    <a:pt x="120650" y="96837"/>
                  </a:lnTo>
                  <a:lnTo>
                    <a:pt x="120650" y="93662"/>
                  </a:lnTo>
                  <a:lnTo>
                    <a:pt x="122238" y="93662"/>
                  </a:lnTo>
                  <a:lnTo>
                    <a:pt x="125413" y="93662"/>
                  </a:lnTo>
                  <a:lnTo>
                    <a:pt x="127000" y="93662"/>
                  </a:lnTo>
                  <a:lnTo>
                    <a:pt x="127000" y="96837"/>
                  </a:lnTo>
                  <a:lnTo>
                    <a:pt x="127000" y="98425"/>
                  </a:lnTo>
                  <a:lnTo>
                    <a:pt x="128588" y="98425"/>
                  </a:lnTo>
                  <a:lnTo>
                    <a:pt x="131763" y="96837"/>
                  </a:lnTo>
                  <a:lnTo>
                    <a:pt x="133350" y="96837"/>
                  </a:lnTo>
                  <a:lnTo>
                    <a:pt x="136525" y="96837"/>
                  </a:lnTo>
                  <a:lnTo>
                    <a:pt x="138113" y="93662"/>
                  </a:lnTo>
                  <a:lnTo>
                    <a:pt x="141288" y="92075"/>
                  </a:lnTo>
                  <a:lnTo>
                    <a:pt x="142875" y="90487"/>
                  </a:lnTo>
                  <a:lnTo>
                    <a:pt x="144463" y="90487"/>
                  </a:lnTo>
                  <a:lnTo>
                    <a:pt x="144463" y="87312"/>
                  </a:lnTo>
                  <a:lnTo>
                    <a:pt x="147638" y="85725"/>
                  </a:lnTo>
                  <a:lnTo>
                    <a:pt x="147638" y="82550"/>
                  </a:lnTo>
                  <a:lnTo>
                    <a:pt x="144463" y="82550"/>
                  </a:lnTo>
                  <a:lnTo>
                    <a:pt x="144463" y="80962"/>
                  </a:lnTo>
                  <a:lnTo>
                    <a:pt x="144463" y="77787"/>
                  </a:lnTo>
                  <a:lnTo>
                    <a:pt x="144463" y="76200"/>
                  </a:lnTo>
                  <a:lnTo>
                    <a:pt x="144463" y="74612"/>
                  </a:lnTo>
                  <a:lnTo>
                    <a:pt x="144463" y="71437"/>
                  </a:lnTo>
                  <a:lnTo>
                    <a:pt x="142875" y="69850"/>
                  </a:lnTo>
                  <a:lnTo>
                    <a:pt x="142875" y="66675"/>
                  </a:lnTo>
                  <a:lnTo>
                    <a:pt x="142875" y="58737"/>
                  </a:lnTo>
                  <a:lnTo>
                    <a:pt x="141288" y="53975"/>
                  </a:lnTo>
                  <a:close/>
                  <a:moveTo>
                    <a:pt x="222250" y="34925"/>
                  </a:moveTo>
                  <a:lnTo>
                    <a:pt x="223838" y="34925"/>
                  </a:lnTo>
                  <a:lnTo>
                    <a:pt x="223838" y="39687"/>
                  </a:lnTo>
                  <a:lnTo>
                    <a:pt x="223838" y="44450"/>
                  </a:lnTo>
                  <a:lnTo>
                    <a:pt x="223838" y="49212"/>
                  </a:lnTo>
                  <a:lnTo>
                    <a:pt x="223838" y="50800"/>
                  </a:lnTo>
                  <a:lnTo>
                    <a:pt x="222250" y="53975"/>
                  </a:lnTo>
                  <a:lnTo>
                    <a:pt x="222250" y="58737"/>
                  </a:lnTo>
                  <a:lnTo>
                    <a:pt x="222250" y="60325"/>
                  </a:lnTo>
                  <a:lnTo>
                    <a:pt x="222250" y="65087"/>
                  </a:lnTo>
                  <a:lnTo>
                    <a:pt x="219075" y="65087"/>
                  </a:lnTo>
                  <a:lnTo>
                    <a:pt x="219075" y="69850"/>
                  </a:lnTo>
                  <a:lnTo>
                    <a:pt x="217488" y="66675"/>
                  </a:lnTo>
                  <a:lnTo>
                    <a:pt x="217488" y="61912"/>
                  </a:lnTo>
                  <a:lnTo>
                    <a:pt x="219075" y="58737"/>
                  </a:lnTo>
                  <a:lnTo>
                    <a:pt x="219075" y="49212"/>
                  </a:lnTo>
                  <a:lnTo>
                    <a:pt x="222250" y="44450"/>
                  </a:lnTo>
                  <a:lnTo>
                    <a:pt x="222250" y="39687"/>
                  </a:lnTo>
                  <a:lnTo>
                    <a:pt x="222250" y="38100"/>
                  </a:lnTo>
                  <a:close/>
                  <a:moveTo>
                    <a:pt x="282575" y="31750"/>
                  </a:moveTo>
                  <a:lnTo>
                    <a:pt x="284163" y="31750"/>
                  </a:lnTo>
                  <a:lnTo>
                    <a:pt x="284163" y="33338"/>
                  </a:lnTo>
                  <a:lnTo>
                    <a:pt x="282575" y="33338"/>
                  </a:lnTo>
                  <a:close/>
                  <a:moveTo>
                    <a:pt x="285750" y="26988"/>
                  </a:moveTo>
                  <a:lnTo>
                    <a:pt x="287338" y="26988"/>
                  </a:lnTo>
                  <a:lnTo>
                    <a:pt x="287338" y="28576"/>
                  </a:lnTo>
                  <a:lnTo>
                    <a:pt x="285750" y="28576"/>
                  </a:lnTo>
                  <a:close/>
                  <a:moveTo>
                    <a:pt x="138113" y="23812"/>
                  </a:moveTo>
                  <a:lnTo>
                    <a:pt x="141288" y="28575"/>
                  </a:lnTo>
                  <a:lnTo>
                    <a:pt x="141288" y="31750"/>
                  </a:lnTo>
                  <a:lnTo>
                    <a:pt x="141288" y="33337"/>
                  </a:lnTo>
                  <a:lnTo>
                    <a:pt x="141288" y="34925"/>
                  </a:lnTo>
                  <a:lnTo>
                    <a:pt x="138113" y="26987"/>
                  </a:lnTo>
                  <a:close/>
                  <a:moveTo>
                    <a:pt x="227013" y="22225"/>
                  </a:moveTo>
                  <a:lnTo>
                    <a:pt x="228600" y="23812"/>
                  </a:lnTo>
                  <a:lnTo>
                    <a:pt x="227013" y="26987"/>
                  </a:lnTo>
                  <a:lnTo>
                    <a:pt x="227013" y="31750"/>
                  </a:lnTo>
                  <a:lnTo>
                    <a:pt x="223838" y="34925"/>
                  </a:lnTo>
                  <a:lnTo>
                    <a:pt x="223838" y="33337"/>
                  </a:lnTo>
                  <a:lnTo>
                    <a:pt x="223838" y="28575"/>
                  </a:lnTo>
                  <a:lnTo>
                    <a:pt x="227013" y="23812"/>
                  </a:lnTo>
                  <a:close/>
                  <a:moveTo>
                    <a:pt x="136525" y="17462"/>
                  </a:moveTo>
                  <a:lnTo>
                    <a:pt x="138113" y="17462"/>
                  </a:lnTo>
                  <a:lnTo>
                    <a:pt x="138113" y="22225"/>
                  </a:lnTo>
                  <a:close/>
                  <a:moveTo>
                    <a:pt x="228600" y="15875"/>
                  </a:moveTo>
                  <a:lnTo>
                    <a:pt x="228600" y="17462"/>
                  </a:lnTo>
                  <a:lnTo>
                    <a:pt x="227013" y="22225"/>
                  </a:lnTo>
                  <a:lnTo>
                    <a:pt x="227013" y="19050"/>
                  </a:lnTo>
                  <a:close/>
                  <a:moveTo>
                    <a:pt x="231775" y="6350"/>
                  </a:moveTo>
                  <a:lnTo>
                    <a:pt x="231775" y="7937"/>
                  </a:lnTo>
                  <a:lnTo>
                    <a:pt x="231775" y="11112"/>
                  </a:lnTo>
                  <a:lnTo>
                    <a:pt x="228600" y="12700"/>
                  </a:lnTo>
                  <a:lnTo>
                    <a:pt x="228600" y="7937"/>
                  </a:lnTo>
                  <a:close/>
                  <a:moveTo>
                    <a:pt x="233363" y="0"/>
                  </a:moveTo>
                  <a:lnTo>
                    <a:pt x="233363" y="1587"/>
                  </a:lnTo>
                  <a:lnTo>
                    <a:pt x="231775" y="6350"/>
                  </a:lnTo>
                  <a:lnTo>
                    <a:pt x="231775" y="3175"/>
                  </a:lnTo>
                  <a:lnTo>
                    <a:pt x="231775" y="1587"/>
                  </a:lnTo>
                  <a:close/>
                </a:path>
              </a:pathLst>
            </a:custGeom>
            <a:gradFill flip="none" rotWithShape="1">
              <a:gsLst>
                <a:gs pos="24000">
                  <a:srgbClr val="92D050">
                    <a:alpha val="0"/>
                  </a:srgbClr>
                </a:gs>
                <a:gs pos="79000">
                  <a:srgbClr val="4E8729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F931433C-9A2F-4EEA-8FB5-3628F537D338}"/>
              </a:ext>
            </a:extLst>
          </p:cNvPr>
          <p:cNvSpPr>
            <a:spLocks/>
          </p:cNvSpPr>
          <p:nvPr/>
        </p:nvSpPr>
        <p:spPr bwMode="auto">
          <a:xfrm>
            <a:off x="5746189" y="4435009"/>
            <a:ext cx="602528" cy="648876"/>
          </a:xfrm>
          <a:custGeom>
            <a:avLst/>
            <a:gdLst>
              <a:gd name="connsiteX0" fmla="*/ 290512 w 371475"/>
              <a:gd name="connsiteY0" fmla="*/ 396875 h 400050"/>
              <a:gd name="connsiteX1" fmla="*/ 292100 w 371475"/>
              <a:gd name="connsiteY1" fmla="*/ 400050 h 400050"/>
              <a:gd name="connsiteX2" fmla="*/ 290512 w 371475"/>
              <a:gd name="connsiteY2" fmla="*/ 400050 h 400050"/>
              <a:gd name="connsiteX3" fmla="*/ 293688 w 371475"/>
              <a:gd name="connsiteY3" fmla="*/ 396081 h 400050"/>
              <a:gd name="connsiteX4" fmla="*/ 296863 w 371475"/>
              <a:gd name="connsiteY4" fmla="*/ 400050 h 400050"/>
              <a:gd name="connsiteX5" fmla="*/ 293688 w 371475"/>
              <a:gd name="connsiteY5" fmla="*/ 396875 h 400050"/>
              <a:gd name="connsiteX6" fmla="*/ 285750 w 371475"/>
              <a:gd name="connsiteY6" fmla="*/ 392113 h 400050"/>
              <a:gd name="connsiteX7" fmla="*/ 287338 w 371475"/>
              <a:gd name="connsiteY7" fmla="*/ 392113 h 400050"/>
              <a:gd name="connsiteX8" fmla="*/ 287338 w 371475"/>
              <a:gd name="connsiteY8" fmla="*/ 395288 h 400050"/>
              <a:gd name="connsiteX9" fmla="*/ 289152 w 371475"/>
              <a:gd name="connsiteY9" fmla="*/ 389844 h 400050"/>
              <a:gd name="connsiteX10" fmla="*/ 290513 w 371475"/>
              <a:gd name="connsiteY10" fmla="*/ 390525 h 400050"/>
              <a:gd name="connsiteX11" fmla="*/ 293688 w 371475"/>
              <a:gd name="connsiteY11" fmla="*/ 395287 h 400050"/>
              <a:gd name="connsiteX12" fmla="*/ 293688 w 371475"/>
              <a:gd name="connsiteY12" fmla="*/ 396081 h 400050"/>
              <a:gd name="connsiteX13" fmla="*/ 290513 w 371475"/>
              <a:gd name="connsiteY13" fmla="*/ 392112 h 400050"/>
              <a:gd name="connsiteX14" fmla="*/ 285750 w 371475"/>
              <a:gd name="connsiteY14" fmla="*/ 384175 h 400050"/>
              <a:gd name="connsiteX15" fmla="*/ 289152 w 371475"/>
              <a:gd name="connsiteY15" fmla="*/ 389844 h 400050"/>
              <a:gd name="connsiteX16" fmla="*/ 287338 w 371475"/>
              <a:gd name="connsiteY16" fmla="*/ 388937 h 400050"/>
              <a:gd name="connsiteX17" fmla="*/ 285750 w 371475"/>
              <a:gd name="connsiteY17" fmla="*/ 385762 h 400050"/>
              <a:gd name="connsiteX18" fmla="*/ 164571 w 371475"/>
              <a:gd name="connsiteY18" fmla="*/ 382588 h 400050"/>
              <a:gd name="connsiteX19" fmla="*/ 165100 w 371475"/>
              <a:gd name="connsiteY19" fmla="*/ 384175 h 400050"/>
              <a:gd name="connsiteX20" fmla="*/ 163512 w 371475"/>
              <a:gd name="connsiteY20" fmla="*/ 385763 h 400050"/>
              <a:gd name="connsiteX21" fmla="*/ 277019 w 371475"/>
              <a:gd name="connsiteY21" fmla="*/ 377827 h 400050"/>
              <a:gd name="connsiteX22" fmla="*/ 279400 w 371475"/>
              <a:gd name="connsiteY22" fmla="*/ 381001 h 400050"/>
              <a:gd name="connsiteX23" fmla="*/ 282575 w 371475"/>
              <a:gd name="connsiteY23" fmla="*/ 385763 h 400050"/>
              <a:gd name="connsiteX24" fmla="*/ 285750 w 371475"/>
              <a:gd name="connsiteY24" fmla="*/ 390526 h 400050"/>
              <a:gd name="connsiteX25" fmla="*/ 282575 w 371475"/>
              <a:gd name="connsiteY25" fmla="*/ 388938 h 400050"/>
              <a:gd name="connsiteX26" fmla="*/ 280987 w 371475"/>
              <a:gd name="connsiteY26" fmla="*/ 385763 h 400050"/>
              <a:gd name="connsiteX27" fmla="*/ 163512 w 371475"/>
              <a:gd name="connsiteY27" fmla="*/ 376237 h 400050"/>
              <a:gd name="connsiteX28" fmla="*/ 165100 w 371475"/>
              <a:gd name="connsiteY28" fmla="*/ 376237 h 400050"/>
              <a:gd name="connsiteX29" fmla="*/ 165100 w 371475"/>
              <a:gd name="connsiteY29" fmla="*/ 379412 h 400050"/>
              <a:gd name="connsiteX30" fmla="*/ 165100 w 371475"/>
              <a:gd name="connsiteY30" fmla="*/ 381000 h 400050"/>
              <a:gd name="connsiteX31" fmla="*/ 164571 w 371475"/>
              <a:gd name="connsiteY31" fmla="*/ 382588 h 400050"/>
              <a:gd name="connsiteX32" fmla="*/ 163512 w 371475"/>
              <a:gd name="connsiteY32" fmla="*/ 379412 h 400050"/>
              <a:gd name="connsiteX33" fmla="*/ 203200 w 371475"/>
              <a:gd name="connsiteY33" fmla="*/ 374650 h 400050"/>
              <a:gd name="connsiteX34" fmla="*/ 206375 w 371475"/>
              <a:gd name="connsiteY34" fmla="*/ 376238 h 400050"/>
              <a:gd name="connsiteX35" fmla="*/ 203200 w 371475"/>
              <a:gd name="connsiteY35" fmla="*/ 376238 h 400050"/>
              <a:gd name="connsiteX36" fmla="*/ 271462 w 371475"/>
              <a:gd name="connsiteY36" fmla="*/ 369888 h 400050"/>
              <a:gd name="connsiteX37" fmla="*/ 276225 w 371475"/>
              <a:gd name="connsiteY37" fmla="*/ 376238 h 400050"/>
              <a:gd name="connsiteX38" fmla="*/ 277019 w 371475"/>
              <a:gd name="connsiteY38" fmla="*/ 377827 h 400050"/>
              <a:gd name="connsiteX39" fmla="*/ 274637 w 371475"/>
              <a:gd name="connsiteY39" fmla="*/ 374650 h 400050"/>
              <a:gd name="connsiteX40" fmla="*/ 242887 w 371475"/>
              <a:gd name="connsiteY40" fmla="*/ 368300 h 400050"/>
              <a:gd name="connsiteX41" fmla="*/ 244475 w 371475"/>
              <a:gd name="connsiteY41" fmla="*/ 368300 h 400050"/>
              <a:gd name="connsiteX42" fmla="*/ 244475 w 371475"/>
              <a:gd name="connsiteY42" fmla="*/ 369888 h 400050"/>
              <a:gd name="connsiteX43" fmla="*/ 242887 w 371475"/>
              <a:gd name="connsiteY43" fmla="*/ 369888 h 400050"/>
              <a:gd name="connsiteX44" fmla="*/ 200025 w 371475"/>
              <a:gd name="connsiteY44" fmla="*/ 368300 h 400050"/>
              <a:gd name="connsiteX45" fmla="*/ 201613 w 371475"/>
              <a:gd name="connsiteY45" fmla="*/ 369887 h 400050"/>
              <a:gd name="connsiteX46" fmla="*/ 201613 w 371475"/>
              <a:gd name="connsiteY46" fmla="*/ 373063 h 400050"/>
              <a:gd name="connsiteX47" fmla="*/ 200025 w 371475"/>
              <a:gd name="connsiteY47" fmla="*/ 373063 h 400050"/>
              <a:gd name="connsiteX48" fmla="*/ 196850 w 371475"/>
              <a:gd name="connsiteY48" fmla="*/ 369887 h 400050"/>
              <a:gd name="connsiteX49" fmla="*/ 200025 w 371475"/>
              <a:gd name="connsiteY49" fmla="*/ 369887 h 400050"/>
              <a:gd name="connsiteX50" fmla="*/ 195262 w 371475"/>
              <a:gd name="connsiteY50" fmla="*/ 365125 h 400050"/>
              <a:gd name="connsiteX51" fmla="*/ 196850 w 371475"/>
              <a:gd name="connsiteY51" fmla="*/ 365125 h 400050"/>
              <a:gd name="connsiteX52" fmla="*/ 196850 w 371475"/>
              <a:gd name="connsiteY52" fmla="*/ 368300 h 400050"/>
              <a:gd name="connsiteX53" fmla="*/ 195262 w 371475"/>
              <a:gd name="connsiteY53" fmla="*/ 368300 h 400050"/>
              <a:gd name="connsiteX54" fmla="*/ 239184 w 371475"/>
              <a:gd name="connsiteY54" fmla="*/ 363538 h 400050"/>
              <a:gd name="connsiteX55" fmla="*/ 239713 w 371475"/>
              <a:gd name="connsiteY55" fmla="*/ 363538 h 400050"/>
              <a:gd name="connsiteX56" fmla="*/ 239713 w 371475"/>
              <a:gd name="connsiteY56" fmla="*/ 365126 h 400050"/>
              <a:gd name="connsiteX57" fmla="*/ 269875 w 371475"/>
              <a:gd name="connsiteY57" fmla="*/ 360363 h 400050"/>
              <a:gd name="connsiteX58" fmla="*/ 274638 w 371475"/>
              <a:gd name="connsiteY58" fmla="*/ 363538 h 400050"/>
              <a:gd name="connsiteX59" fmla="*/ 271463 w 371475"/>
              <a:gd name="connsiteY59" fmla="*/ 363538 h 400050"/>
              <a:gd name="connsiteX60" fmla="*/ 266700 w 371475"/>
              <a:gd name="connsiteY60" fmla="*/ 360363 h 400050"/>
              <a:gd name="connsiteX61" fmla="*/ 269875 w 371475"/>
              <a:gd name="connsiteY61" fmla="*/ 363538 h 400050"/>
              <a:gd name="connsiteX62" fmla="*/ 266700 w 371475"/>
              <a:gd name="connsiteY62" fmla="*/ 363538 h 400050"/>
              <a:gd name="connsiteX63" fmla="*/ 238125 w 371475"/>
              <a:gd name="connsiteY63" fmla="*/ 360363 h 400050"/>
              <a:gd name="connsiteX64" fmla="*/ 239184 w 371475"/>
              <a:gd name="connsiteY64" fmla="*/ 363538 h 400050"/>
              <a:gd name="connsiteX65" fmla="*/ 238125 w 371475"/>
              <a:gd name="connsiteY65" fmla="*/ 363538 h 400050"/>
              <a:gd name="connsiteX66" fmla="*/ 46037 w 371475"/>
              <a:gd name="connsiteY66" fmla="*/ 360362 h 400050"/>
              <a:gd name="connsiteX67" fmla="*/ 47625 w 371475"/>
              <a:gd name="connsiteY67" fmla="*/ 360362 h 400050"/>
              <a:gd name="connsiteX68" fmla="*/ 47625 w 371475"/>
              <a:gd name="connsiteY68" fmla="*/ 363538 h 400050"/>
              <a:gd name="connsiteX69" fmla="*/ 46037 w 371475"/>
              <a:gd name="connsiteY69" fmla="*/ 363538 h 400050"/>
              <a:gd name="connsiteX70" fmla="*/ 274638 w 371475"/>
              <a:gd name="connsiteY70" fmla="*/ 354013 h 400050"/>
              <a:gd name="connsiteX71" fmla="*/ 276225 w 371475"/>
              <a:gd name="connsiteY71" fmla="*/ 358775 h 400050"/>
              <a:gd name="connsiteX72" fmla="*/ 274638 w 371475"/>
              <a:gd name="connsiteY72" fmla="*/ 357188 h 400050"/>
              <a:gd name="connsiteX73" fmla="*/ 266700 w 371475"/>
              <a:gd name="connsiteY73" fmla="*/ 354013 h 400050"/>
              <a:gd name="connsiteX74" fmla="*/ 269875 w 371475"/>
              <a:gd name="connsiteY74" fmla="*/ 357188 h 400050"/>
              <a:gd name="connsiteX75" fmla="*/ 269875 w 371475"/>
              <a:gd name="connsiteY75" fmla="*/ 358775 h 400050"/>
              <a:gd name="connsiteX76" fmla="*/ 266700 w 371475"/>
              <a:gd name="connsiteY76" fmla="*/ 357188 h 400050"/>
              <a:gd name="connsiteX77" fmla="*/ 250825 w 371475"/>
              <a:gd name="connsiteY77" fmla="*/ 354013 h 400050"/>
              <a:gd name="connsiteX78" fmla="*/ 254000 w 371475"/>
              <a:gd name="connsiteY78" fmla="*/ 354013 h 400050"/>
              <a:gd name="connsiteX79" fmla="*/ 255588 w 371475"/>
              <a:gd name="connsiteY79" fmla="*/ 357188 h 400050"/>
              <a:gd name="connsiteX80" fmla="*/ 255588 w 371475"/>
              <a:gd name="connsiteY80" fmla="*/ 358775 h 400050"/>
              <a:gd name="connsiteX81" fmla="*/ 258763 w 371475"/>
              <a:gd name="connsiteY81" fmla="*/ 360363 h 400050"/>
              <a:gd name="connsiteX82" fmla="*/ 260350 w 371475"/>
              <a:gd name="connsiteY82" fmla="*/ 365125 h 400050"/>
              <a:gd name="connsiteX83" fmla="*/ 263525 w 371475"/>
              <a:gd name="connsiteY83" fmla="*/ 368300 h 400050"/>
              <a:gd name="connsiteX84" fmla="*/ 260350 w 371475"/>
              <a:gd name="connsiteY84" fmla="*/ 368300 h 400050"/>
              <a:gd name="connsiteX85" fmla="*/ 258763 w 371475"/>
              <a:gd name="connsiteY85" fmla="*/ 365125 h 400050"/>
              <a:gd name="connsiteX86" fmla="*/ 255588 w 371475"/>
              <a:gd name="connsiteY86" fmla="*/ 363538 h 400050"/>
              <a:gd name="connsiteX87" fmla="*/ 254000 w 371475"/>
              <a:gd name="connsiteY87" fmla="*/ 358775 h 400050"/>
              <a:gd name="connsiteX88" fmla="*/ 265113 w 371475"/>
              <a:gd name="connsiteY88" fmla="*/ 351632 h 400050"/>
              <a:gd name="connsiteX89" fmla="*/ 266700 w 371475"/>
              <a:gd name="connsiteY89" fmla="*/ 354013 h 400050"/>
              <a:gd name="connsiteX90" fmla="*/ 265113 w 371475"/>
              <a:gd name="connsiteY90" fmla="*/ 352425 h 400050"/>
              <a:gd name="connsiteX91" fmla="*/ 263525 w 371475"/>
              <a:gd name="connsiteY91" fmla="*/ 347663 h 400050"/>
              <a:gd name="connsiteX92" fmla="*/ 265113 w 371475"/>
              <a:gd name="connsiteY92" fmla="*/ 349250 h 400050"/>
              <a:gd name="connsiteX93" fmla="*/ 265113 w 371475"/>
              <a:gd name="connsiteY93" fmla="*/ 351632 h 400050"/>
              <a:gd name="connsiteX94" fmla="*/ 263525 w 371475"/>
              <a:gd name="connsiteY94" fmla="*/ 349250 h 400050"/>
              <a:gd name="connsiteX95" fmla="*/ 82550 w 371475"/>
              <a:gd name="connsiteY95" fmla="*/ 344488 h 400050"/>
              <a:gd name="connsiteX96" fmla="*/ 82550 w 371475"/>
              <a:gd name="connsiteY96" fmla="*/ 346075 h 400050"/>
              <a:gd name="connsiteX97" fmla="*/ 79375 w 371475"/>
              <a:gd name="connsiteY97" fmla="*/ 347663 h 400050"/>
              <a:gd name="connsiteX98" fmla="*/ 69850 w 371475"/>
              <a:gd name="connsiteY98" fmla="*/ 341313 h 400050"/>
              <a:gd name="connsiteX99" fmla="*/ 69850 w 371475"/>
              <a:gd name="connsiteY99" fmla="*/ 342900 h 400050"/>
              <a:gd name="connsiteX100" fmla="*/ 68262 w 371475"/>
              <a:gd name="connsiteY100" fmla="*/ 346076 h 400050"/>
              <a:gd name="connsiteX101" fmla="*/ 66675 w 371475"/>
              <a:gd name="connsiteY101" fmla="*/ 349251 h 400050"/>
              <a:gd name="connsiteX102" fmla="*/ 66675 w 371475"/>
              <a:gd name="connsiteY102" fmla="*/ 347663 h 400050"/>
              <a:gd name="connsiteX103" fmla="*/ 66675 w 371475"/>
              <a:gd name="connsiteY103" fmla="*/ 346076 h 400050"/>
              <a:gd name="connsiteX104" fmla="*/ 68262 w 371475"/>
              <a:gd name="connsiteY104" fmla="*/ 342900 h 400050"/>
              <a:gd name="connsiteX105" fmla="*/ 47625 w 371475"/>
              <a:gd name="connsiteY105" fmla="*/ 338138 h 400050"/>
              <a:gd name="connsiteX106" fmla="*/ 49213 w 371475"/>
              <a:gd name="connsiteY106" fmla="*/ 338138 h 400050"/>
              <a:gd name="connsiteX107" fmla="*/ 49213 w 371475"/>
              <a:gd name="connsiteY107" fmla="*/ 341313 h 400050"/>
              <a:gd name="connsiteX108" fmla="*/ 47625 w 371475"/>
              <a:gd name="connsiteY108" fmla="*/ 341313 h 400050"/>
              <a:gd name="connsiteX109" fmla="*/ 271462 w 371475"/>
              <a:gd name="connsiteY109" fmla="*/ 338137 h 400050"/>
              <a:gd name="connsiteX110" fmla="*/ 274638 w 371475"/>
              <a:gd name="connsiteY110" fmla="*/ 338137 h 400050"/>
              <a:gd name="connsiteX111" fmla="*/ 274638 w 371475"/>
              <a:gd name="connsiteY111" fmla="*/ 341312 h 400050"/>
              <a:gd name="connsiteX112" fmla="*/ 274638 w 371475"/>
              <a:gd name="connsiteY112" fmla="*/ 342900 h 400050"/>
              <a:gd name="connsiteX113" fmla="*/ 274638 w 371475"/>
              <a:gd name="connsiteY113" fmla="*/ 346075 h 400050"/>
              <a:gd name="connsiteX114" fmla="*/ 271462 w 371475"/>
              <a:gd name="connsiteY114" fmla="*/ 346075 h 400050"/>
              <a:gd name="connsiteX115" fmla="*/ 269875 w 371475"/>
              <a:gd name="connsiteY115" fmla="*/ 346075 h 400050"/>
              <a:gd name="connsiteX116" fmla="*/ 269875 w 371475"/>
              <a:gd name="connsiteY116" fmla="*/ 342900 h 400050"/>
              <a:gd name="connsiteX117" fmla="*/ 271462 w 371475"/>
              <a:gd name="connsiteY117" fmla="*/ 342900 h 400050"/>
              <a:gd name="connsiteX118" fmla="*/ 269875 w 371475"/>
              <a:gd name="connsiteY118" fmla="*/ 341312 h 400050"/>
              <a:gd name="connsiteX119" fmla="*/ 271462 w 371475"/>
              <a:gd name="connsiteY119" fmla="*/ 341312 h 400050"/>
              <a:gd name="connsiteX120" fmla="*/ 279400 w 371475"/>
              <a:gd name="connsiteY120" fmla="*/ 336550 h 400050"/>
              <a:gd name="connsiteX121" fmla="*/ 280988 w 371475"/>
              <a:gd name="connsiteY121" fmla="*/ 336550 h 400050"/>
              <a:gd name="connsiteX122" fmla="*/ 280988 w 371475"/>
              <a:gd name="connsiteY122" fmla="*/ 338138 h 400050"/>
              <a:gd name="connsiteX123" fmla="*/ 266700 w 371475"/>
              <a:gd name="connsiteY123" fmla="*/ 330200 h 400050"/>
              <a:gd name="connsiteX124" fmla="*/ 269875 w 371475"/>
              <a:gd name="connsiteY124" fmla="*/ 331787 h 400050"/>
              <a:gd name="connsiteX125" fmla="*/ 271462 w 371475"/>
              <a:gd name="connsiteY125" fmla="*/ 331787 h 400050"/>
              <a:gd name="connsiteX126" fmla="*/ 274638 w 371475"/>
              <a:gd name="connsiteY126" fmla="*/ 333375 h 400050"/>
              <a:gd name="connsiteX127" fmla="*/ 274638 w 371475"/>
              <a:gd name="connsiteY127" fmla="*/ 331788 h 400050"/>
              <a:gd name="connsiteX128" fmla="*/ 276225 w 371475"/>
              <a:gd name="connsiteY128" fmla="*/ 336550 h 400050"/>
              <a:gd name="connsiteX129" fmla="*/ 276225 w 371475"/>
              <a:gd name="connsiteY129" fmla="*/ 338137 h 400050"/>
              <a:gd name="connsiteX130" fmla="*/ 274638 w 371475"/>
              <a:gd name="connsiteY130" fmla="*/ 338137 h 400050"/>
              <a:gd name="connsiteX131" fmla="*/ 274638 w 371475"/>
              <a:gd name="connsiteY131" fmla="*/ 336550 h 400050"/>
              <a:gd name="connsiteX132" fmla="*/ 269875 w 371475"/>
              <a:gd name="connsiteY132" fmla="*/ 333375 h 400050"/>
              <a:gd name="connsiteX133" fmla="*/ 266700 w 371475"/>
              <a:gd name="connsiteY133" fmla="*/ 331787 h 400050"/>
              <a:gd name="connsiteX134" fmla="*/ 280987 w 371475"/>
              <a:gd name="connsiteY134" fmla="*/ 288925 h 400050"/>
              <a:gd name="connsiteX135" fmla="*/ 282574 w 371475"/>
              <a:gd name="connsiteY135" fmla="*/ 288925 h 400050"/>
              <a:gd name="connsiteX136" fmla="*/ 285750 w 371475"/>
              <a:gd name="connsiteY136" fmla="*/ 288925 h 400050"/>
              <a:gd name="connsiteX137" fmla="*/ 285750 w 371475"/>
              <a:gd name="connsiteY137" fmla="*/ 290512 h 400050"/>
              <a:gd name="connsiteX138" fmla="*/ 287337 w 371475"/>
              <a:gd name="connsiteY138" fmla="*/ 293687 h 400050"/>
              <a:gd name="connsiteX139" fmla="*/ 287337 w 371475"/>
              <a:gd name="connsiteY139" fmla="*/ 295275 h 400050"/>
              <a:gd name="connsiteX140" fmla="*/ 287337 w 371475"/>
              <a:gd name="connsiteY140" fmla="*/ 298450 h 400050"/>
              <a:gd name="connsiteX141" fmla="*/ 287337 w 371475"/>
              <a:gd name="connsiteY141" fmla="*/ 300038 h 400050"/>
              <a:gd name="connsiteX142" fmla="*/ 285750 w 371475"/>
              <a:gd name="connsiteY142" fmla="*/ 300038 h 400050"/>
              <a:gd name="connsiteX143" fmla="*/ 282574 w 371475"/>
              <a:gd name="connsiteY143" fmla="*/ 301625 h 400050"/>
              <a:gd name="connsiteX144" fmla="*/ 282574 w 371475"/>
              <a:gd name="connsiteY144" fmla="*/ 304800 h 400050"/>
              <a:gd name="connsiteX145" fmla="*/ 280987 w 371475"/>
              <a:gd name="connsiteY145" fmla="*/ 306388 h 400050"/>
              <a:gd name="connsiteX146" fmla="*/ 279400 w 371475"/>
              <a:gd name="connsiteY146" fmla="*/ 306388 h 400050"/>
              <a:gd name="connsiteX147" fmla="*/ 276224 w 371475"/>
              <a:gd name="connsiteY147" fmla="*/ 306388 h 400050"/>
              <a:gd name="connsiteX148" fmla="*/ 274637 w 371475"/>
              <a:gd name="connsiteY148" fmla="*/ 309563 h 400050"/>
              <a:gd name="connsiteX149" fmla="*/ 274637 w 371475"/>
              <a:gd name="connsiteY149" fmla="*/ 300038 h 400050"/>
              <a:gd name="connsiteX150" fmla="*/ 274637 w 371475"/>
              <a:gd name="connsiteY150" fmla="*/ 298450 h 400050"/>
              <a:gd name="connsiteX151" fmla="*/ 276224 w 371475"/>
              <a:gd name="connsiteY151" fmla="*/ 295275 h 400050"/>
              <a:gd name="connsiteX152" fmla="*/ 279400 w 371475"/>
              <a:gd name="connsiteY152" fmla="*/ 293687 h 400050"/>
              <a:gd name="connsiteX153" fmla="*/ 279400 w 371475"/>
              <a:gd name="connsiteY153" fmla="*/ 290512 h 400050"/>
              <a:gd name="connsiteX154" fmla="*/ 280987 w 371475"/>
              <a:gd name="connsiteY154" fmla="*/ 290512 h 400050"/>
              <a:gd name="connsiteX155" fmla="*/ 368300 w 371475"/>
              <a:gd name="connsiteY155" fmla="*/ 241300 h 400050"/>
              <a:gd name="connsiteX156" fmla="*/ 371475 w 371475"/>
              <a:gd name="connsiteY156" fmla="*/ 241300 h 400050"/>
              <a:gd name="connsiteX157" fmla="*/ 371475 w 371475"/>
              <a:gd name="connsiteY157" fmla="*/ 242888 h 400050"/>
              <a:gd name="connsiteX158" fmla="*/ 368300 w 371475"/>
              <a:gd name="connsiteY158" fmla="*/ 242888 h 400050"/>
              <a:gd name="connsiteX159" fmla="*/ 360364 w 371475"/>
              <a:gd name="connsiteY159" fmla="*/ 227015 h 400050"/>
              <a:gd name="connsiteX160" fmla="*/ 361950 w 371475"/>
              <a:gd name="connsiteY160" fmla="*/ 230188 h 400050"/>
              <a:gd name="connsiteX161" fmla="*/ 366713 w 371475"/>
              <a:gd name="connsiteY161" fmla="*/ 239713 h 400050"/>
              <a:gd name="connsiteX162" fmla="*/ 366713 w 371475"/>
              <a:gd name="connsiteY162" fmla="*/ 241300 h 400050"/>
              <a:gd name="connsiteX163" fmla="*/ 365126 w 371475"/>
              <a:gd name="connsiteY163" fmla="*/ 241300 h 400050"/>
              <a:gd name="connsiteX164" fmla="*/ 365126 w 371475"/>
              <a:gd name="connsiteY164" fmla="*/ 239713 h 400050"/>
              <a:gd name="connsiteX165" fmla="*/ 361950 w 371475"/>
              <a:gd name="connsiteY165" fmla="*/ 239713 h 400050"/>
              <a:gd name="connsiteX166" fmla="*/ 360363 w 371475"/>
              <a:gd name="connsiteY166" fmla="*/ 239713 h 400050"/>
              <a:gd name="connsiteX167" fmla="*/ 361950 w 371475"/>
              <a:gd name="connsiteY167" fmla="*/ 236538 h 400050"/>
              <a:gd name="connsiteX168" fmla="*/ 360363 w 371475"/>
              <a:gd name="connsiteY168" fmla="*/ 236538 h 400050"/>
              <a:gd name="connsiteX169" fmla="*/ 361950 w 371475"/>
              <a:gd name="connsiteY169" fmla="*/ 234950 h 400050"/>
              <a:gd name="connsiteX170" fmla="*/ 361950 w 371475"/>
              <a:gd name="connsiteY170" fmla="*/ 231775 h 400050"/>
              <a:gd name="connsiteX171" fmla="*/ 359569 w 371475"/>
              <a:gd name="connsiteY171" fmla="*/ 225425 h 400050"/>
              <a:gd name="connsiteX172" fmla="*/ 360363 w 371475"/>
              <a:gd name="connsiteY172" fmla="*/ 225425 h 400050"/>
              <a:gd name="connsiteX173" fmla="*/ 360363 w 371475"/>
              <a:gd name="connsiteY173" fmla="*/ 227013 h 400050"/>
              <a:gd name="connsiteX174" fmla="*/ 361950 w 371475"/>
              <a:gd name="connsiteY174" fmla="*/ 215900 h 400050"/>
              <a:gd name="connsiteX175" fmla="*/ 365126 w 371475"/>
              <a:gd name="connsiteY175" fmla="*/ 215900 h 400050"/>
              <a:gd name="connsiteX176" fmla="*/ 361950 w 371475"/>
              <a:gd name="connsiteY176" fmla="*/ 219075 h 400050"/>
              <a:gd name="connsiteX177" fmla="*/ 360363 w 371475"/>
              <a:gd name="connsiteY177" fmla="*/ 219075 h 400050"/>
              <a:gd name="connsiteX178" fmla="*/ 334962 w 371475"/>
              <a:gd name="connsiteY178" fmla="*/ 196850 h 400050"/>
              <a:gd name="connsiteX179" fmla="*/ 339725 w 371475"/>
              <a:gd name="connsiteY179" fmla="*/ 198438 h 400050"/>
              <a:gd name="connsiteX180" fmla="*/ 338137 w 371475"/>
              <a:gd name="connsiteY180" fmla="*/ 198438 h 400050"/>
              <a:gd name="connsiteX181" fmla="*/ 330200 w 371475"/>
              <a:gd name="connsiteY181" fmla="*/ 193675 h 400050"/>
              <a:gd name="connsiteX182" fmla="*/ 334962 w 371475"/>
              <a:gd name="connsiteY182" fmla="*/ 196850 h 400050"/>
              <a:gd name="connsiteX183" fmla="*/ 333375 w 371475"/>
              <a:gd name="connsiteY183" fmla="*/ 196850 h 400050"/>
              <a:gd name="connsiteX184" fmla="*/ 322262 w 371475"/>
              <a:gd name="connsiteY184" fmla="*/ 192088 h 400050"/>
              <a:gd name="connsiteX185" fmla="*/ 323850 w 371475"/>
              <a:gd name="connsiteY185" fmla="*/ 192088 h 400050"/>
              <a:gd name="connsiteX186" fmla="*/ 328612 w 371475"/>
              <a:gd name="connsiteY186" fmla="*/ 193675 h 400050"/>
              <a:gd name="connsiteX187" fmla="*/ 325437 w 371475"/>
              <a:gd name="connsiteY187" fmla="*/ 193675 h 400050"/>
              <a:gd name="connsiteX188" fmla="*/ 323850 w 371475"/>
              <a:gd name="connsiteY188" fmla="*/ 193675 h 400050"/>
              <a:gd name="connsiteX189" fmla="*/ 3175 w 371475"/>
              <a:gd name="connsiteY189" fmla="*/ 192088 h 400050"/>
              <a:gd name="connsiteX190" fmla="*/ 4763 w 371475"/>
              <a:gd name="connsiteY190" fmla="*/ 192088 h 400050"/>
              <a:gd name="connsiteX191" fmla="*/ 7938 w 371475"/>
              <a:gd name="connsiteY191" fmla="*/ 193675 h 400050"/>
              <a:gd name="connsiteX192" fmla="*/ 9525 w 371475"/>
              <a:gd name="connsiteY192" fmla="*/ 192088 h 400050"/>
              <a:gd name="connsiteX193" fmla="*/ 9525 w 371475"/>
              <a:gd name="connsiteY193" fmla="*/ 193675 h 400050"/>
              <a:gd name="connsiteX194" fmla="*/ 11113 w 371475"/>
              <a:gd name="connsiteY194" fmla="*/ 193675 h 400050"/>
              <a:gd name="connsiteX195" fmla="*/ 14288 w 371475"/>
              <a:gd name="connsiteY195" fmla="*/ 193675 h 400050"/>
              <a:gd name="connsiteX196" fmla="*/ 15875 w 371475"/>
              <a:gd name="connsiteY196" fmla="*/ 193675 h 400050"/>
              <a:gd name="connsiteX197" fmla="*/ 20638 w 371475"/>
              <a:gd name="connsiteY197" fmla="*/ 193675 h 400050"/>
              <a:gd name="connsiteX198" fmla="*/ 25400 w 371475"/>
              <a:gd name="connsiteY198" fmla="*/ 193675 h 400050"/>
              <a:gd name="connsiteX199" fmla="*/ 26988 w 371475"/>
              <a:gd name="connsiteY199" fmla="*/ 193675 h 400050"/>
              <a:gd name="connsiteX200" fmla="*/ 26988 w 371475"/>
              <a:gd name="connsiteY200" fmla="*/ 196850 h 400050"/>
              <a:gd name="connsiteX201" fmla="*/ 25400 w 371475"/>
              <a:gd name="connsiteY201" fmla="*/ 196850 h 400050"/>
              <a:gd name="connsiteX202" fmla="*/ 23813 w 371475"/>
              <a:gd name="connsiteY202" fmla="*/ 198438 h 400050"/>
              <a:gd name="connsiteX203" fmla="*/ 20638 w 371475"/>
              <a:gd name="connsiteY203" fmla="*/ 198438 h 400050"/>
              <a:gd name="connsiteX204" fmla="*/ 20638 w 371475"/>
              <a:gd name="connsiteY204" fmla="*/ 200025 h 400050"/>
              <a:gd name="connsiteX205" fmla="*/ 20638 w 371475"/>
              <a:gd name="connsiteY205" fmla="*/ 203200 h 400050"/>
              <a:gd name="connsiteX206" fmla="*/ 19050 w 371475"/>
              <a:gd name="connsiteY206" fmla="*/ 203200 h 400050"/>
              <a:gd name="connsiteX207" fmla="*/ 15875 w 371475"/>
              <a:gd name="connsiteY207" fmla="*/ 203200 h 400050"/>
              <a:gd name="connsiteX208" fmla="*/ 14288 w 371475"/>
              <a:gd name="connsiteY208" fmla="*/ 204788 h 400050"/>
              <a:gd name="connsiteX209" fmla="*/ 11113 w 371475"/>
              <a:gd name="connsiteY209" fmla="*/ 204788 h 400050"/>
              <a:gd name="connsiteX210" fmla="*/ 7938 w 371475"/>
              <a:gd name="connsiteY210" fmla="*/ 204788 h 400050"/>
              <a:gd name="connsiteX211" fmla="*/ 4763 w 371475"/>
              <a:gd name="connsiteY211" fmla="*/ 207963 h 400050"/>
              <a:gd name="connsiteX212" fmla="*/ 3175 w 371475"/>
              <a:gd name="connsiteY212" fmla="*/ 207963 h 400050"/>
              <a:gd name="connsiteX213" fmla="*/ 0 w 371475"/>
              <a:gd name="connsiteY213" fmla="*/ 207963 h 400050"/>
              <a:gd name="connsiteX214" fmla="*/ 0 w 371475"/>
              <a:gd name="connsiteY214" fmla="*/ 204788 h 400050"/>
              <a:gd name="connsiteX215" fmla="*/ 0 w 371475"/>
              <a:gd name="connsiteY215" fmla="*/ 203200 h 400050"/>
              <a:gd name="connsiteX216" fmla="*/ 0 w 371475"/>
              <a:gd name="connsiteY216" fmla="*/ 198438 h 400050"/>
              <a:gd name="connsiteX217" fmla="*/ 0 w 371475"/>
              <a:gd name="connsiteY217" fmla="*/ 196850 h 400050"/>
              <a:gd name="connsiteX218" fmla="*/ 0 w 371475"/>
              <a:gd name="connsiteY218" fmla="*/ 193675 h 400050"/>
              <a:gd name="connsiteX219" fmla="*/ 3175 w 371475"/>
              <a:gd name="connsiteY219" fmla="*/ 193675 h 400050"/>
              <a:gd name="connsiteX220" fmla="*/ 9525 w 371475"/>
              <a:gd name="connsiteY220" fmla="*/ 180976 h 400050"/>
              <a:gd name="connsiteX221" fmla="*/ 11112 w 371475"/>
              <a:gd name="connsiteY221" fmla="*/ 180976 h 400050"/>
              <a:gd name="connsiteX222" fmla="*/ 14288 w 371475"/>
              <a:gd name="connsiteY222" fmla="*/ 180976 h 400050"/>
              <a:gd name="connsiteX223" fmla="*/ 15875 w 371475"/>
              <a:gd name="connsiteY223" fmla="*/ 182563 h 400050"/>
              <a:gd name="connsiteX224" fmla="*/ 19050 w 371475"/>
              <a:gd name="connsiteY224" fmla="*/ 184151 h 400050"/>
              <a:gd name="connsiteX225" fmla="*/ 15875 w 371475"/>
              <a:gd name="connsiteY225" fmla="*/ 184151 h 400050"/>
              <a:gd name="connsiteX226" fmla="*/ 14288 w 371475"/>
              <a:gd name="connsiteY226" fmla="*/ 184151 h 400050"/>
              <a:gd name="connsiteX227" fmla="*/ 11112 w 371475"/>
              <a:gd name="connsiteY227" fmla="*/ 182563 h 400050"/>
              <a:gd name="connsiteX228" fmla="*/ 4762 w 371475"/>
              <a:gd name="connsiteY228" fmla="*/ 177800 h 400050"/>
              <a:gd name="connsiteX229" fmla="*/ 7938 w 371475"/>
              <a:gd name="connsiteY229" fmla="*/ 177800 h 400050"/>
              <a:gd name="connsiteX230" fmla="*/ 9525 w 371475"/>
              <a:gd name="connsiteY230" fmla="*/ 180976 h 400050"/>
              <a:gd name="connsiteX231" fmla="*/ 7938 w 371475"/>
              <a:gd name="connsiteY231" fmla="*/ 180976 h 400050"/>
              <a:gd name="connsiteX232" fmla="*/ 4762 w 371475"/>
              <a:gd name="connsiteY232" fmla="*/ 180976 h 400050"/>
              <a:gd name="connsiteX233" fmla="*/ 0 w 371475"/>
              <a:gd name="connsiteY233" fmla="*/ 176213 h 400050"/>
              <a:gd name="connsiteX234" fmla="*/ 3175 w 371475"/>
              <a:gd name="connsiteY234" fmla="*/ 177800 h 400050"/>
              <a:gd name="connsiteX235" fmla="*/ 0 w 371475"/>
              <a:gd name="connsiteY235" fmla="*/ 177800 h 400050"/>
              <a:gd name="connsiteX236" fmla="*/ 319088 w 371475"/>
              <a:gd name="connsiteY236" fmla="*/ 173037 h 400050"/>
              <a:gd name="connsiteX237" fmla="*/ 322263 w 371475"/>
              <a:gd name="connsiteY237" fmla="*/ 173037 h 400050"/>
              <a:gd name="connsiteX238" fmla="*/ 322263 w 371475"/>
              <a:gd name="connsiteY238" fmla="*/ 176212 h 400050"/>
              <a:gd name="connsiteX239" fmla="*/ 319088 w 371475"/>
              <a:gd name="connsiteY239" fmla="*/ 176212 h 400050"/>
              <a:gd name="connsiteX240" fmla="*/ 317500 w 371475"/>
              <a:gd name="connsiteY240" fmla="*/ 173037 h 400050"/>
              <a:gd name="connsiteX241" fmla="*/ 319088 w 371475"/>
              <a:gd name="connsiteY241" fmla="*/ 173037 h 400050"/>
              <a:gd name="connsiteX242" fmla="*/ 317500 w 371475"/>
              <a:gd name="connsiteY242" fmla="*/ 176212 h 400050"/>
              <a:gd name="connsiteX243" fmla="*/ 73025 w 371475"/>
              <a:gd name="connsiteY243" fmla="*/ 139700 h 400050"/>
              <a:gd name="connsiteX244" fmla="*/ 74613 w 371475"/>
              <a:gd name="connsiteY244" fmla="*/ 139700 h 400050"/>
              <a:gd name="connsiteX245" fmla="*/ 74613 w 371475"/>
              <a:gd name="connsiteY245" fmla="*/ 141287 h 400050"/>
              <a:gd name="connsiteX246" fmla="*/ 69850 w 371475"/>
              <a:gd name="connsiteY246" fmla="*/ 136525 h 400050"/>
              <a:gd name="connsiteX247" fmla="*/ 73025 w 371475"/>
              <a:gd name="connsiteY247" fmla="*/ 139700 h 400050"/>
              <a:gd name="connsiteX248" fmla="*/ 69850 w 371475"/>
              <a:gd name="connsiteY248" fmla="*/ 139700 h 400050"/>
              <a:gd name="connsiteX249" fmla="*/ 66675 w 371475"/>
              <a:gd name="connsiteY249" fmla="*/ 114300 h 400050"/>
              <a:gd name="connsiteX250" fmla="*/ 68263 w 371475"/>
              <a:gd name="connsiteY250" fmla="*/ 119062 h 400050"/>
              <a:gd name="connsiteX251" fmla="*/ 66675 w 371475"/>
              <a:gd name="connsiteY251" fmla="*/ 117475 h 400050"/>
              <a:gd name="connsiteX252" fmla="*/ 58738 w 371475"/>
              <a:gd name="connsiteY252" fmla="*/ 107950 h 400050"/>
              <a:gd name="connsiteX253" fmla="*/ 61913 w 371475"/>
              <a:gd name="connsiteY253" fmla="*/ 109537 h 400050"/>
              <a:gd name="connsiteX254" fmla="*/ 63500 w 371475"/>
              <a:gd name="connsiteY254" fmla="*/ 109537 h 400050"/>
              <a:gd name="connsiteX255" fmla="*/ 63500 w 371475"/>
              <a:gd name="connsiteY255" fmla="*/ 112712 h 400050"/>
              <a:gd name="connsiteX256" fmla="*/ 66675 w 371475"/>
              <a:gd name="connsiteY256" fmla="*/ 114300 h 400050"/>
              <a:gd name="connsiteX257" fmla="*/ 63500 w 371475"/>
              <a:gd name="connsiteY257" fmla="*/ 114300 h 400050"/>
              <a:gd name="connsiteX258" fmla="*/ 61913 w 371475"/>
              <a:gd name="connsiteY258" fmla="*/ 112712 h 400050"/>
              <a:gd name="connsiteX259" fmla="*/ 57150 w 371475"/>
              <a:gd name="connsiteY259" fmla="*/ 106362 h 400050"/>
              <a:gd name="connsiteX260" fmla="*/ 58738 w 371475"/>
              <a:gd name="connsiteY260" fmla="*/ 107950 h 400050"/>
              <a:gd name="connsiteX261" fmla="*/ 57150 w 371475"/>
              <a:gd name="connsiteY261" fmla="*/ 107950 h 400050"/>
              <a:gd name="connsiteX262" fmla="*/ 258762 w 371475"/>
              <a:gd name="connsiteY262" fmla="*/ 85725 h 400050"/>
              <a:gd name="connsiteX263" fmla="*/ 258762 w 371475"/>
              <a:gd name="connsiteY263" fmla="*/ 87313 h 400050"/>
              <a:gd name="connsiteX264" fmla="*/ 255587 w 371475"/>
              <a:gd name="connsiteY264" fmla="*/ 90488 h 400050"/>
              <a:gd name="connsiteX265" fmla="*/ 260350 w 371475"/>
              <a:gd name="connsiteY265" fmla="*/ 80963 h 400050"/>
              <a:gd name="connsiteX266" fmla="*/ 263525 w 371475"/>
              <a:gd name="connsiteY266" fmla="*/ 80963 h 400050"/>
              <a:gd name="connsiteX267" fmla="*/ 260350 w 371475"/>
              <a:gd name="connsiteY267" fmla="*/ 82550 h 400050"/>
              <a:gd name="connsiteX268" fmla="*/ 258762 w 371475"/>
              <a:gd name="connsiteY268" fmla="*/ 85725 h 400050"/>
              <a:gd name="connsiteX269" fmla="*/ 258762 w 371475"/>
              <a:gd name="connsiteY269" fmla="*/ 82550 h 400050"/>
              <a:gd name="connsiteX270" fmla="*/ 117475 w 371475"/>
              <a:gd name="connsiteY270" fmla="*/ 74613 h 400050"/>
              <a:gd name="connsiteX271" fmla="*/ 120650 w 371475"/>
              <a:gd name="connsiteY271" fmla="*/ 74613 h 400050"/>
              <a:gd name="connsiteX272" fmla="*/ 120650 w 371475"/>
              <a:gd name="connsiteY272" fmla="*/ 76201 h 400050"/>
              <a:gd name="connsiteX273" fmla="*/ 117475 w 371475"/>
              <a:gd name="connsiteY273" fmla="*/ 76201 h 400050"/>
              <a:gd name="connsiteX274" fmla="*/ 217488 w 371475"/>
              <a:gd name="connsiteY274" fmla="*/ 69850 h 400050"/>
              <a:gd name="connsiteX275" fmla="*/ 219075 w 371475"/>
              <a:gd name="connsiteY275" fmla="*/ 69850 h 400050"/>
              <a:gd name="connsiteX276" fmla="*/ 219075 w 371475"/>
              <a:gd name="connsiteY276" fmla="*/ 74612 h 400050"/>
              <a:gd name="connsiteX277" fmla="*/ 219075 w 371475"/>
              <a:gd name="connsiteY277" fmla="*/ 82550 h 400050"/>
              <a:gd name="connsiteX278" fmla="*/ 217488 w 371475"/>
              <a:gd name="connsiteY278" fmla="*/ 82550 h 400050"/>
              <a:gd name="connsiteX279" fmla="*/ 217488 w 371475"/>
              <a:gd name="connsiteY279" fmla="*/ 80962 h 400050"/>
              <a:gd name="connsiteX280" fmla="*/ 215900 w 371475"/>
              <a:gd name="connsiteY280" fmla="*/ 80962 h 400050"/>
              <a:gd name="connsiteX281" fmla="*/ 215900 w 371475"/>
              <a:gd name="connsiteY281" fmla="*/ 77787 h 400050"/>
              <a:gd name="connsiteX282" fmla="*/ 215900 w 371475"/>
              <a:gd name="connsiteY282" fmla="*/ 76200 h 400050"/>
              <a:gd name="connsiteX283" fmla="*/ 215900 w 371475"/>
              <a:gd name="connsiteY283" fmla="*/ 74612 h 400050"/>
              <a:gd name="connsiteX284" fmla="*/ 215900 w 371475"/>
              <a:gd name="connsiteY284" fmla="*/ 71437 h 400050"/>
              <a:gd name="connsiteX285" fmla="*/ 217488 w 371475"/>
              <a:gd name="connsiteY285" fmla="*/ 71437 h 400050"/>
              <a:gd name="connsiteX286" fmla="*/ 179387 w 371475"/>
              <a:gd name="connsiteY286" fmla="*/ 66675 h 400050"/>
              <a:gd name="connsiteX287" fmla="*/ 180975 w 371475"/>
              <a:gd name="connsiteY287" fmla="*/ 74613 h 400050"/>
              <a:gd name="connsiteX288" fmla="*/ 179387 w 371475"/>
              <a:gd name="connsiteY288" fmla="*/ 74613 h 400050"/>
              <a:gd name="connsiteX289" fmla="*/ 141288 w 371475"/>
              <a:gd name="connsiteY289" fmla="*/ 49212 h 400050"/>
              <a:gd name="connsiteX290" fmla="*/ 142875 w 371475"/>
              <a:gd name="connsiteY290" fmla="*/ 50800 h 400050"/>
              <a:gd name="connsiteX291" fmla="*/ 142875 w 371475"/>
              <a:gd name="connsiteY291" fmla="*/ 53975 h 400050"/>
              <a:gd name="connsiteX292" fmla="*/ 147638 w 371475"/>
              <a:gd name="connsiteY292" fmla="*/ 55562 h 400050"/>
              <a:gd name="connsiteX293" fmla="*/ 147638 w 371475"/>
              <a:gd name="connsiteY293" fmla="*/ 60325 h 400050"/>
              <a:gd name="connsiteX294" fmla="*/ 149225 w 371475"/>
              <a:gd name="connsiteY294" fmla="*/ 61912 h 400050"/>
              <a:gd name="connsiteX295" fmla="*/ 149225 w 371475"/>
              <a:gd name="connsiteY295" fmla="*/ 65087 h 400050"/>
              <a:gd name="connsiteX296" fmla="*/ 149225 w 371475"/>
              <a:gd name="connsiteY296" fmla="*/ 66675 h 400050"/>
              <a:gd name="connsiteX297" fmla="*/ 152400 w 371475"/>
              <a:gd name="connsiteY297" fmla="*/ 66675 h 400050"/>
              <a:gd name="connsiteX298" fmla="*/ 153988 w 371475"/>
              <a:gd name="connsiteY298" fmla="*/ 69850 h 400050"/>
              <a:gd name="connsiteX299" fmla="*/ 153988 w 371475"/>
              <a:gd name="connsiteY299" fmla="*/ 71437 h 400050"/>
              <a:gd name="connsiteX300" fmla="*/ 153988 w 371475"/>
              <a:gd name="connsiteY300" fmla="*/ 76200 h 400050"/>
              <a:gd name="connsiteX301" fmla="*/ 157163 w 371475"/>
              <a:gd name="connsiteY301" fmla="*/ 77787 h 400050"/>
              <a:gd name="connsiteX302" fmla="*/ 158750 w 371475"/>
              <a:gd name="connsiteY302" fmla="*/ 76200 h 400050"/>
              <a:gd name="connsiteX303" fmla="*/ 160338 w 371475"/>
              <a:gd name="connsiteY303" fmla="*/ 74612 h 400050"/>
              <a:gd name="connsiteX304" fmla="*/ 160338 w 371475"/>
              <a:gd name="connsiteY304" fmla="*/ 76200 h 400050"/>
              <a:gd name="connsiteX305" fmla="*/ 158750 w 371475"/>
              <a:gd name="connsiteY305" fmla="*/ 77787 h 400050"/>
              <a:gd name="connsiteX306" fmla="*/ 157163 w 371475"/>
              <a:gd name="connsiteY306" fmla="*/ 80962 h 400050"/>
              <a:gd name="connsiteX307" fmla="*/ 157163 w 371475"/>
              <a:gd name="connsiteY307" fmla="*/ 82550 h 400050"/>
              <a:gd name="connsiteX308" fmla="*/ 158750 w 371475"/>
              <a:gd name="connsiteY308" fmla="*/ 85725 h 400050"/>
              <a:gd name="connsiteX309" fmla="*/ 158750 w 371475"/>
              <a:gd name="connsiteY309" fmla="*/ 87312 h 400050"/>
              <a:gd name="connsiteX310" fmla="*/ 158750 w 371475"/>
              <a:gd name="connsiteY310" fmla="*/ 90487 h 400050"/>
              <a:gd name="connsiteX311" fmla="*/ 160338 w 371475"/>
              <a:gd name="connsiteY311" fmla="*/ 90487 h 400050"/>
              <a:gd name="connsiteX312" fmla="*/ 163513 w 371475"/>
              <a:gd name="connsiteY312" fmla="*/ 87312 h 400050"/>
              <a:gd name="connsiteX313" fmla="*/ 168275 w 371475"/>
              <a:gd name="connsiteY313" fmla="*/ 85725 h 400050"/>
              <a:gd name="connsiteX314" fmla="*/ 169863 w 371475"/>
              <a:gd name="connsiteY314" fmla="*/ 85725 h 400050"/>
              <a:gd name="connsiteX315" fmla="*/ 173038 w 371475"/>
              <a:gd name="connsiteY315" fmla="*/ 85725 h 400050"/>
              <a:gd name="connsiteX316" fmla="*/ 174625 w 371475"/>
              <a:gd name="connsiteY316" fmla="*/ 85725 h 400050"/>
              <a:gd name="connsiteX317" fmla="*/ 176213 w 371475"/>
              <a:gd name="connsiteY317" fmla="*/ 87312 h 400050"/>
              <a:gd name="connsiteX318" fmla="*/ 179388 w 371475"/>
              <a:gd name="connsiteY318" fmla="*/ 90487 h 400050"/>
              <a:gd name="connsiteX319" fmla="*/ 180975 w 371475"/>
              <a:gd name="connsiteY319" fmla="*/ 90487 h 400050"/>
              <a:gd name="connsiteX320" fmla="*/ 184150 w 371475"/>
              <a:gd name="connsiteY320" fmla="*/ 87312 h 400050"/>
              <a:gd name="connsiteX321" fmla="*/ 184150 w 371475"/>
              <a:gd name="connsiteY321" fmla="*/ 85725 h 400050"/>
              <a:gd name="connsiteX322" fmla="*/ 184150 w 371475"/>
              <a:gd name="connsiteY322" fmla="*/ 82550 h 400050"/>
              <a:gd name="connsiteX323" fmla="*/ 184150 w 371475"/>
              <a:gd name="connsiteY323" fmla="*/ 80962 h 400050"/>
              <a:gd name="connsiteX324" fmla="*/ 185738 w 371475"/>
              <a:gd name="connsiteY324" fmla="*/ 77787 h 400050"/>
              <a:gd name="connsiteX325" fmla="*/ 185738 w 371475"/>
              <a:gd name="connsiteY325" fmla="*/ 76200 h 400050"/>
              <a:gd name="connsiteX326" fmla="*/ 190500 w 371475"/>
              <a:gd name="connsiteY326" fmla="*/ 76200 h 400050"/>
              <a:gd name="connsiteX327" fmla="*/ 192088 w 371475"/>
              <a:gd name="connsiteY327" fmla="*/ 77787 h 400050"/>
              <a:gd name="connsiteX328" fmla="*/ 196850 w 371475"/>
              <a:gd name="connsiteY328" fmla="*/ 77787 h 400050"/>
              <a:gd name="connsiteX329" fmla="*/ 201613 w 371475"/>
              <a:gd name="connsiteY329" fmla="*/ 80962 h 400050"/>
              <a:gd name="connsiteX330" fmla="*/ 203200 w 371475"/>
              <a:gd name="connsiteY330" fmla="*/ 80962 h 400050"/>
              <a:gd name="connsiteX331" fmla="*/ 206375 w 371475"/>
              <a:gd name="connsiteY331" fmla="*/ 80962 h 400050"/>
              <a:gd name="connsiteX332" fmla="*/ 207963 w 371475"/>
              <a:gd name="connsiteY332" fmla="*/ 80962 h 400050"/>
              <a:gd name="connsiteX333" fmla="*/ 211138 w 371475"/>
              <a:gd name="connsiteY333" fmla="*/ 80962 h 400050"/>
              <a:gd name="connsiteX334" fmla="*/ 211138 w 371475"/>
              <a:gd name="connsiteY334" fmla="*/ 77787 h 400050"/>
              <a:gd name="connsiteX335" fmla="*/ 212725 w 371475"/>
              <a:gd name="connsiteY335" fmla="*/ 77787 h 400050"/>
              <a:gd name="connsiteX336" fmla="*/ 212725 w 371475"/>
              <a:gd name="connsiteY336" fmla="*/ 82550 h 400050"/>
              <a:gd name="connsiteX337" fmla="*/ 215900 w 371475"/>
              <a:gd name="connsiteY337" fmla="*/ 82550 h 400050"/>
              <a:gd name="connsiteX338" fmla="*/ 217488 w 371475"/>
              <a:gd name="connsiteY338" fmla="*/ 85725 h 400050"/>
              <a:gd name="connsiteX339" fmla="*/ 219075 w 371475"/>
              <a:gd name="connsiteY339" fmla="*/ 85725 h 400050"/>
              <a:gd name="connsiteX340" fmla="*/ 222250 w 371475"/>
              <a:gd name="connsiteY340" fmla="*/ 87312 h 400050"/>
              <a:gd name="connsiteX341" fmla="*/ 223838 w 371475"/>
              <a:gd name="connsiteY341" fmla="*/ 90487 h 400050"/>
              <a:gd name="connsiteX342" fmla="*/ 227013 w 371475"/>
              <a:gd name="connsiteY342" fmla="*/ 92075 h 400050"/>
              <a:gd name="connsiteX343" fmla="*/ 228600 w 371475"/>
              <a:gd name="connsiteY343" fmla="*/ 92075 h 400050"/>
              <a:gd name="connsiteX344" fmla="*/ 231775 w 371475"/>
              <a:gd name="connsiteY344" fmla="*/ 93662 h 400050"/>
              <a:gd name="connsiteX345" fmla="*/ 234950 w 371475"/>
              <a:gd name="connsiteY345" fmla="*/ 96837 h 400050"/>
              <a:gd name="connsiteX346" fmla="*/ 238125 w 371475"/>
              <a:gd name="connsiteY346" fmla="*/ 96837 h 400050"/>
              <a:gd name="connsiteX347" fmla="*/ 238125 w 371475"/>
              <a:gd name="connsiteY347" fmla="*/ 98425 h 400050"/>
              <a:gd name="connsiteX348" fmla="*/ 242888 w 371475"/>
              <a:gd name="connsiteY348" fmla="*/ 101600 h 400050"/>
              <a:gd name="connsiteX349" fmla="*/ 244475 w 371475"/>
              <a:gd name="connsiteY349" fmla="*/ 101600 h 400050"/>
              <a:gd name="connsiteX350" fmla="*/ 247650 w 371475"/>
              <a:gd name="connsiteY350" fmla="*/ 101600 h 400050"/>
              <a:gd name="connsiteX351" fmla="*/ 249238 w 371475"/>
              <a:gd name="connsiteY351" fmla="*/ 101600 h 400050"/>
              <a:gd name="connsiteX352" fmla="*/ 249238 w 371475"/>
              <a:gd name="connsiteY352" fmla="*/ 103187 h 400050"/>
              <a:gd name="connsiteX353" fmla="*/ 250825 w 371475"/>
              <a:gd name="connsiteY353" fmla="*/ 103187 h 400050"/>
              <a:gd name="connsiteX354" fmla="*/ 250825 w 371475"/>
              <a:gd name="connsiteY354" fmla="*/ 106362 h 400050"/>
              <a:gd name="connsiteX355" fmla="*/ 254000 w 371475"/>
              <a:gd name="connsiteY355" fmla="*/ 106362 h 400050"/>
              <a:gd name="connsiteX356" fmla="*/ 254000 w 371475"/>
              <a:gd name="connsiteY356" fmla="*/ 107950 h 400050"/>
              <a:gd name="connsiteX357" fmla="*/ 255588 w 371475"/>
              <a:gd name="connsiteY357" fmla="*/ 107950 h 400050"/>
              <a:gd name="connsiteX358" fmla="*/ 260350 w 371475"/>
              <a:gd name="connsiteY358" fmla="*/ 107950 h 400050"/>
              <a:gd name="connsiteX359" fmla="*/ 263525 w 371475"/>
              <a:gd name="connsiteY359" fmla="*/ 107950 h 400050"/>
              <a:gd name="connsiteX360" fmla="*/ 265113 w 371475"/>
              <a:gd name="connsiteY360" fmla="*/ 107950 h 400050"/>
              <a:gd name="connsiteX361" fmla="*/ 266700 w 371475"/>
              <a:gd name="connsiteY361" fmla="*/ 109537 h 400050"/>
              <a:gd name="connsiteX362" fmla="*/ 271463 w 371475"/>
              <a:gd name="connsiteY362" fmla="*/ 114300 h 400050"/>
              <a:gd name="connsiteX363" fmla="*/ 274638 w 371475"/>
              <a:gd name="connsiteY363" fmla="*/ 117475 h 400050"/>
              <a:gd name="connsiteX364" fmla="*/ 274638 w 371475"/>
              <a:gd name="connsiteY364" fmla="*/ 119062 h 400050"/>
              <a:gd name="connsiteX365" fmla="*/ 276225 w 371475"/>
              <a:gd name="connsiteY365" fmla="*/ 122237 h 400050"/>
              <a:gd name="connsiteX366" fmla="*/ 279400 w 371475"/>
              <a:gd name="connsiteY366" fmla="*/ 123825 h 400050"/>
              <a:gd name="connsiteX367" fmla="*/ 280988 w 371475"/>
              <a:gd name="connsiteY367" fmla="*/ 125412 h 400050"/>
              <a:gd name="connsiteX368" fmla="*/ 282575 w 371475"/>
              <a:gd name="connsiteY368" fmla="*/ 125412 h 400050"/>
              <a:gd name="connsiteX369" fmla="*/ 285750 w 371475"/>
              <a:gd name="connsiteY369" fmla="*/ 125412 h 400050"/>
              <a:gd name="connsiteX370" fmla="*/ 285750 w 371475"/>
              <a:gd name="connsiteY370" fmla="*/ 128587 h 400050"/>
              <a:gd name="connsiteX371" fmla="*/ 287338 w 371475"/>
              <a:gd name="connsiteY371" fmla="*/ 128587 h 400050"/>
              <a:gd name="connsiteX372" fmla="*/ 290513 w 371475"/>
              <a:gd name="connsiteY372" fmla="*/ 128587 h 400050"/>
              <a:gd name="connsiteX373" fmla="*/ 290513 w 371475"/>
              <a:gd name="connsiteY373" fmla="*/ 130175 h 400050"/>
              <a:gd name="connsiteX374" fmla="*/ 292100 w 371475"/>
              <a:gd name="connsiteY374" fmla="*/ 130175 h 400050"/>
              <a:gd name="connsiteX375" fmla="*/ 292100 w 371475"/>
              <a:gd name="connsiteY375" fmla="*/ 133350 h 400050"/>
              <a:gd name="connsiteX376" fmla="*/ 293688 w 371475"/>
              <a:gd name="connsiteY376" fmla="*/ 134937 h 400050"/>
              <a:gd name="connsiteX377" fmla="*/ 296863 w 371475"/>
              <a:gd name="connsiteY377" fmla="*/ 136525 h 400050"/>
              <a:gd name="connsiteX378" fmla="*/ 296863 w 371475"/>
              <a:gd name="connsiteY378" fmla="*/ 139700 h 400050"/>
              <a:gd name="connsiteX379" fmla="*/ 298450 w 371475"/>
              <a:gd name="connsiteY379" fmla="*/ 139700 h 400050"/>
              <a:gd name="connsiteX380" fmla="*/ 296863 w 371475"/>
              <a:gd name="connsiteY380" fmla="*/ 141287 h 400050"/>
              <a:gd name="connsiteX381" fmla="*/ 298450 w 371475"/>
              <a:gd name="connsiteY381" fmla="*/ 144462 h 400050"/>
              <a:gd name="connsiteX382" fmla="*/ 298450 w 371475"/>
              <a:gd name="connsiteY382" fmla="*/ 146050 h 400050"/>
              <a:gd name="connsiteX383" fmla="*/ 301625 w 371475"/>
              <a:gd name="connsiteY383" fmla="*/ 149225 h 400050"/>
              <a:gd name="connsiteX384" fmla="*/ 301625 w 371475"/>
              <a:gd name="connsiteY384" fmla="*/ 150812 h 400050"/>
              <a:gd name="connsiteX385" fmla="*/ 303213 w 371475"/>
              <a:gd name="connsiteY385" fmla="*/ 155575 h 400050"/>
              <a:gd name="connsiteX386" fmla="*/ 303213 w 371475"/>
              <a:gd name="connsiteY386" fmla="*/ 160337 h 400050"/>
              <a:gd name="connsiteX387" fmla="*/ 306388 w 371475"/>
              <a:gd name="connsiteY387" fmla="*/ 161925 h 400050"/>
              <a:gd name="connsiteX388" fmla="*/ 306388 w 371475"/>
              <a:gd name="connsiteY388" fmla="*/ 165100 h 400050"/>
              <a:gd name="connsiteX389" fmla="*/ 306388 w 371475"/>
              <a:gd name="connsiteY389" fmla="*/ 166687 h 400050"/>
              <a:gd name="connsiteX390" fmla="*/ 306388 w 371475"/>
              <a:gd name="connsiteY390" fmla="*/ 168275 h 400050"/>
              <a:gd name="connsiteX391" fmla="*/ 306388 w 371475"/>
              <a:gd name="connsiteY391" fmla="*/ 171450 h 400050"/>
              <a:gd name="connsiteX392" fmla="*/ 303213 w 371475"/>
              <a:gd name="connsiteY392" fmla="*/ 171450 h 400050"/>
              <a:gd name="connsiteX393" fmla="*/ 303213 w 371475"/>
              <a:gd name="connsiteY393" fmla="*/ 173037 h 400050"/>
              <a:gd name="connsiteX394" fmla="*/ 303213 w 371475"/>
              <a:gd name="connsiteY394" fmla="*/ 176212 h 400050"/>
              <a:gd name="connsiteX395" fmla="*/ 306388 w 371475"/>
              <a:gd name="connsiteY395" fmla="*/ 177800 h 400050"/>
              <a:gd name="connsiteX396" fmla="*/ 307975 w 371475"/>
              <a:gd name="connsiteY396" fmla="*/ 177800 h 400050"/>
              <a:gd name="connsiteX397" fmla="*/ 309563 w 371475"/>
              <a:gd name="connsiteY397" fmla="*/ 176212 h 400050"/>
              <a:gd name="connsiteX398" fmla="*/ 312738 w 371475"/>
              <a:gd name="connsiteY398" fmla="*/ 176212 h 400050"/>
              <a:gd name="connsiteX399" fmla="*/ 314325 w 371475"/>
              <a:gd name="connsiteY399" fmla="*/ 176212 h 400050"/>
              <a:gd name="connsiteX400" fmla="*/ 312738 w 371475"/>
              <a:gd name="connsiteY400" fmla="*/ 177800 h 400050"/>
              <a:gd name="connsiteX401" fmla="*/ 309563 w 371475"/>
              <a:gd name="connsiteY401" fmla="*/ 177800 h 400050"/>
              <a:gd name="connsiteX402" fmla="*/ 307975 w 371475"/>
              <a:gd name="connsiteY402" fmla="*/ 180975 h 400050"/>
              <a:gd name="connsiteX403" fmla="*/ 307975 w 371475"/>
              <a:gd name="connsiteY403" fmla="*/ 182563 h 400050"/>
              <a:gd name="connsiteX404" fmla="*/ 309563 w 371475"/>
              <a:gd name="connsiteY404" fmla="*/ 182563 h 400050"/>
              <a:gd name="connsiteX405" fmla="*/ 309563 w 371475"/>
              <a:gd name="connsiteY405" fmla="*/ 184150 h 400050"/>
              <a:gd name="connsiteX406" fmla="*/ 312738 w 371475"/>
              <a:gd name="connsiteY406" fmla="*/ 184150 h 400050"/>
              <a:gd name="connsiteX407" fmla="*/ 314325 w 371475"/>
              <a:gd name="connsiteY407" fmla="*/ 188913 h 400050"/>
              <a:gd name="connsiteX408" fmla="*/ 314325 w 371475"/>
              <a:gd name="connsiteY408" fmla="*/ 192088 h 400050"/>
              <a:gd name="connsiteX409" fmla="*/ 317500 w 371475"/>
              <a:gd name="connsiteY409" fmla="*/ 193675 h 400050"/>
              <a:gd name="connsiteX410" fmla="*/ 322263 w 371475"/>
              <a:gd name="connsiteY410" fmla="*/ 193675 h 400050"/>
              <a:gd name="connsiteX411" fmla="*/ 323850 w 371475"/>
              <a:gd name="connsiteY411" fmla="*/ 196850 h 400050"/>
              <a:gd name="connsiteX412" fmla="*/ 325438 w 371475"/>
              <a:gd name="connsiteY412" fmla="*/ 196850 h 400050"/>
              <a:gd name="connsiteX413" fmla="*/ 325438 w 371475"/>
              <a:gd name="connsiteY413" fmla="*/ 198438 h 400050"/>
              <a:gd name="connsiteX414" fmla="*/ 328613 w 371475"/>
              <a:gd name="connsiteY414" fmla="*/ 198438 h 400050"/>
              <a:gd name="connsiteX415" fmla="*/ 330200 w 371475"/>
              <a:gd name="connsiteY415" fmla="*/ 198438 h 400050"/>
              <a:gd name="connsiteX416" fmla="*/ 333375 w 371475"/>
              <a:gd name="connsiteY416" fmla="*/ 200025 h 400050"/>
              <a:gd name="connsiteX417" fmla="*/ 338138 w 371475"/>
              <a:gd name="connsiteY417" fmla="*/ 203200 h 400050"/>
              <a:gd name="connsiteX418" fmla="*/ 339725 w 371475"/>
              <a:gd name="connsiteY418" fmla="*/ 204788 h 400050"/>
              <a:gd name="connsiteX419" fmla="*/ 341313 w 371475"/>
              <a:gd name="connsiteY419" fmla="*/ 207963 h 400050"/>
              <a:gd name="connsiteX420" fmla="*/ 344488 w 371475"/>
              <a:gd name="connsiteY420" fmla="*/ 207963 h 400050"/>
              <a:gd name="connsiteX421" fmla="*/ 346075 w 371475"/>
              <a:gd name="connsiteY421" fmla="*/ 209550 h 400050"/>
              <a:gd name="connsiteX422" fmla="*/ 349250 w 371475"/>
              <a:gd name="connsiteY422" fmla="*/ 211138 h 400050"/>
              <a:gd name="connsiteX423" fmla="*/ 350838 w 371475"/>
              <a:gd name="connsiteY423" fmla="*/ 214313 h 400050"/>
              <a:gd name="connsiteX424" fmla="*/ 354013 w 371475"/>
              <a:gd name="connsiteY424" fmla="*/ 214313 h 400050"/>
              <a:gd name="connsiteX425" fmla="*/ 355600 w 371475"/>
              <a:gd name="connsiteY425" fmla="*/ 214313 h 400050"/>
              <a:gd name="connsiteX426" fmla="*/ 355600 w 371475"/>
              <a:gd name="connsiteY426" fmla="*/ 215900 h 400050"/>
              <a:gd name="connsiteX427" fmla="*/ 355600 w 371475"/>
              <a:gd name="connsiteY427" fmla="*/ 219075 h 400050"/>
              <a:gd name="connsiteX428" fmla="*/ 357188 w 371475"/>
              <a:gd name="connsiteY428" fmla="*/ 219075 h 400050"/>
              <a:gd name="connsiteX429" fmla="*/ 357188 w 371475"/>
              <a:gd name="connsiteY429" fmla="*/ 220663 h 400050"/>
              <a:gd name="connsiteX430" fmla="*/ 359569 w 371475"/>
              <a:gd name="connsiteY430" fmla="*/ 225425 h 400050"/>
              <a:gd name="connsiteX431" fmla="*/ 357188 w 371475"/>
              <a:gd name="connsiteY431" fmla="*/ 225425 h 400050"/>
              <a:gd name="connsiteX432" fmla="*/ 355600 w 371475"/>
              <a:gd name="connsiteY432" fmla="*/ 225425 h 400050"/>
              <a:gd name="connsiteX433" fmla="*/ 355600 w 371475"/>
              <a:gd name="connsiteY433" fmla="*/ 223838 h 400050"/>
              <a:gd name="connsiteX434" fmla="*/ 350838 w 371475"/>
              <a:gd name="connsiteY434" fmla="*/ 223838 h 400050"/>
              <a:gd name="connsiteX435" fmla="*/ 350838 w 371475"/>
              <a:gd name="connsiteY435" fmla="*/ 225425 h 400050"/>
              <a:gd name="connsiteX436" fmla="*/ 349250 w 371475"/>
              <a:gd name="connsiteY436" fmla="*/ 225425 h 400050"/>
              <a:gd name="connsiteX437" fmla="*/ 346075 w 371475"/>
              <a:gd name="connsiteY437" fmla="*/ 225425 h 400050"/>
              <a:gd name="connsiteX438" fmla="*/ 344488 w 371475"/>
              <a:gd name="connsiteY438" fmla="*/ 227013 h 400050"/>
              <a:gd name="connsiteX439" fmla="*/ 341313 w 371475"/>
              <a:gd name="connsiteY439" fmla="*/ 227013 h 400050"/>
              <a:gd name="connsiteX440" fmla="*/ 339725 w 371475"/>
              <a:gd name="connsiteY440" fmla="*/ 231775 h 400050"/>
              <a:gd name="connsiteX441" fmla="*/ 338138 w 371475"/>
              <a:gd name="connsiteY441" fmla="*/ 231775 h 400050"/>
              <a:gd name="connsiteX442" fmla="*/ 338138 w 371475"/>
              <a:gd name="connsiteY442" fmla="*/ 234950 h 400050"/>
              <a:gd name="connsiteX443" fmla="*/ 334963 w 371475"/>
              <a:gd name="connsiteY443" fmla="*/ 236538 h 400050"/>
              <a:gd name="connsiteX444" fmla="*/ 334963 w 371475"/>
              <a:gd name="connsiteY444" fmla="*/ 239713 h 400050"/>
              <a:gd name="connsiteX445" fmla="*/ 333375 w 371475"/>
              <a:gd name="connsiteY445" fmla="*/ 241300 h 400050"/>
              <a:gd name="connsiteX446" fmla="*/ 330200 w 371475"/>
              <a:gd name="connsiteY446" fmla="*/ 242888 h 400050"/>
              <a:gd name="connsiteX447" fmla="*/ 330200 w 371475"/>
              <a:gd name="connsiteY447" fmla="*/ 246063 h 400050"/>
              <a:gd name="connsiteX448" fmla="*/ 328613 w 371475"/>
              <a:gd name="connsiteY448" fmla="*/ 247650 h 400050"/>
              <a:gd name="connsiteX449" fmla="*/ 328613 w 371475"/>
              <a:gd name="connsiteY449" fmla="*/ 252413 h 400050"/>
              <a:gd name="connsiteX450" fmla="*/ 328613 w 371475"/>
              <a:gd name="connsiteY450" fmla="*/ 255588 h 400050"/>
              <a:gd name="connsiteX451" fmla="*/ 325438 w 371475"/>
              <a:gd name="connsiteY451" fmla="*/ 257175 h 400050"/>
              <a:gd name="connsiteX452" fmla="*/ 323850 w 371475"/>
              <a:gd name="connsiteY452" fmla="*/ 261938 h 400050"/>
              <a:gd name="connsiteX453" fmla="*/ 323850 w 371475"/>
              <a:gd name="connsiteY453" fmla="*/ 266700 h 400050"/>
              <a:gd name="connsiteX454" fmla="*/ 322263 w 371475"/>
              <a:gd name="connsiteY454" fmla="*/ 268288 h 400050"/>
              <a:gd name="connsiteX455" fmla="*/ 319088 w 371475"/>
              <a:gd name="connsiteY455" fmla="*/ 268288 h 400050"/>
              <a:gd name="connsiteX456" fmla="*/ 319088 w 371475"/>
              <a:gd name="connsiteY456" fmla="*/ 271463 h 400050"/>
              <a:gd name="connsiteX457" fmla="*/ 317500 w 371475"/>
              <a:gd name="connsiteY457" fmla="*/ 273050 h 400050"/>
              <a:gd name="connsiteX458" fmla="*/ 317500 w 371475"/>
              <a:gd name="connsiteY458" fmla="*/ 274638 h 400050"/>
              <a:gd name="connsiteX459" fmla="*/ 314325 w 371475"/>
              <a:gd name="connsiteY459" fmla="*/ 274638 h 400050"/>
              <a:gd name="connsiteX460" fmla="*/ 314325 w 371475"/>
              <a:gd name="connsiteY460" fmla="*/ 277813 h 400050"/>
              <a:gd name="connsiteX461" fmla="*/ 312738 w 371475"/>
              <a:gd name="connsiteY461" fmla="*/ 277813 h 400050"/>
              <a:gd name="connsiteX462" fmla="*/ 309563 w 371475"/>
              <a:gd name="connsiteY462" fmla="*/ 277813 h 400050"/>
              <a:gd name="connsiteX463" fmla="*/ 307975 w 371475"/>
              <a:gd name="connsiteY463" fmla="*/ 277813 h 400050"/>
              <a:gd name="connsiteX464" fmla="*/ 301625 w 371475"/>
              <a:gd name="connsiteY464" fmla="*/ 279400 h 400050"/>
              <a:gd name="connsiteX465" fmla="*/ 298450 w 371475"/>
              <a:gd name="connsiteY465" fmla="*/ 282575 h 400050"/>
              <a:gd name="connsiteX466" fmla="*/ 296863 w 371475"/>
              <a:gd name="connsiteY466" fmla="*/ 282575 h 400050"/>
              <a:gd name="connsiteX467" fmla="*/ 293688 w 371475"/>
              <a:gd name="connsiteY467" fmla="*/ 282575 h 400050"/>
              <a:gd name="connsiteX468" fmla="*/ 292100 w 371475"/>
              <a:gd name="connsiteY468" fmla="*/ 279400 h 400050"/>
              <a:gd name="connsiteX469" fmla="*/ 290513 w 371475"/>
              <a:gd name="connsiteY469" fmla="*/ 279400 h 400050"/>
              <a:gd name="connsiteX470" fmla="*/ 287338 w 371475"/>
              <a:gd name="connsiteY470" fmla="*/ 277813 h 400050"/>
              <a:gd name="connsiteX471" fmla="*/ 287338 w 371475"/>
              <a:gd name="connsiteY471" fmla="*/ 274638 h 400050"/>
              <a:gd name="connsiteX472" fmla="*/ 285750 w 371475"/>
              <a:gd name="connsiteY472" fmla="*/ 273050 h 400050"/>
              <a:gd name="connsiteX473" fmla="*/ 282575 w 371475"/>
              <a:gd name="connsiteY473" fmla="*/ 273050 h 400050"/>
              <a:gd name="connsiteX474" fmla="*/ 280988 w 371475"/>
              <a:gd name="connsiteY474" fmla="*/ 273050 h 400050"/>
              <a:gd name="connsiteX475" fmla="*/ 279400 w 371475"/>
              <a:gd name="connsiteY475" fmla="*/ 274638 h 400050"/>
              <a:gd name="connsiteX476" fmla="*/ 276225 w 371475"/>
              <a:gd name="connsiteY476" fmla="*/ 277813 h 400050"/>
              <a:gd name="connsiteX477" fmla="*/ 276225 w 371475"/>
              <a:gd name="connsiteY477" fmla="*/ 282575 h 400050"/>
              <a:gd name="connsiteX478" fmla="*/ 274638 w 371475"/>
              <a:gd name="connsiteY478" fmla="*/ 284163 h 400050"/>
              <a:gd name="connsiteX479" fmla="*/ 276225 w 371475"/>
              <a:gd name="connsiteY479" fmla="*/ 284163 h 400050"/>
              <a:gd name="connsiteX480" fmla="*/ 274638 w 371475"/>
              <a:gd name="connsiteY480" fmla="*/ 285750 h 400050"/>
              <a:gd name="connsiteX481" fmla="*/ 271463 w 371475"/>
              <a:gd name="connsiteY481" fmla="*/ 288925 h 400050"/>
              <a:gd name="connsiteX482" fmla="*/ 271463 w 371475"/>
              <a:gd name="connsiteY482" fmla="*/ 290513 h 400050"/>
              <a:gd name="connsiteX483" fmla="*/ 271463 w 371475"/>
              <a:gd name="connsiteY483" fmla="*/ 293688 h 400050"/>
              <a:gd name="connsiteX484" fmla="*/ 271463 w 371475"/>
              <a:gd name="connsiteY484" fmla="*/ 295275 h 400050"/>
              <a:gd name="connsiteX485" fmla="*/ 271463 w 371475"/>
              <a:gd name="connsiteY485" fmla="*/ 298450 h 400050"/>
              <a:gd name="connsiteX486" fmla="*/ 271463 w 371475"/>
              <a:gd name="connsiteY486" fmla="*/ 300038 h 400050"/>
              <a:gd name="connsiteX487" fmla="*/ 271463 w 371475"/>
              <a:gd name="connsiteY487" fmla="*/ 301625 h 400050"/>
              <a:gd name="connsiteX488" fmla="*/ 271463 w 371475"/>
              <a:gd name="connsiteY488" fmla="*/ 304800 h 400050"/>
              <a:gd name="connsiteX489" fmla="*/ 271463 w 371475"/>
              <a:gd name="connsiteY489" fmla="*/ 306388 h 400050"/>
              <a:gd name="connsiteX490" fmla="*/ 269875 w 371475"/>
              <a:gd name="connsiteY490" fmla="*/ 309563 h 400050"/>
              <a:gd name="connsiteX491" fmla="*/ 269875 w 371475"/>
              <a:gd name="connsiteY491" fmla="*/ 311150 h 400050"/>
              <a:gd name="connsiteX492" fmla="*/ 271463 w 371475"/>
              <a:gd name="connsiteY492" fmla="*/ 311150 h 400050"/>
              <a:gd name="connsiteX493" fmla="*/ 271463 w 371475"/>
              <a:gd name="connsiteY493" fmla="*/ 314325 h 400050"/>
              <a:gd name="connsiteX494" fmla="*/ 269875 w 371475"/>
              <a:gd name="connsiteY494" fmla="*/ 315913 h 400050"/>
              <a:gd name="connsiteX495" fmla="*/ 269875 w 371475"/>
              <a:gd name="connsiteY495" fmla="*/ 320675 h 400050"/>
              <a:gd name="connsiteX496" fmla="*/ 266700 w 371475"/>
              <a:gd name="connsiteY496" fmla="*/ 322263 h 400050"/>
              <a:gd name="connsiteX497" fmla="*/ 266700 w 371475"/>
              <a:gd name="connsiteY497" fmla="*/ 325438 h 400050"/>
              <a:gd name="connsiteX498" fmla="*/ 269875 w 371475"/>
              <a:gd name="connsiteY498" fmla="*/ 325438 h 400050"/>
              <a:gd name="connsiteX499" fmla="*/ 269875 w 371475"/>
              <a:gd name="connsiteY499" fmla="*/ 322263 h 400050"/>
              <a:gd name="connsiteX500" fmla="*/ 271463 w 371475"/>
              <a:gd name="connsiteY500" fmla="*/ 320675 h 400050"/>
              <a:gd name="connsiteX501" fmla="*/ 274638 w 371475"/>
              <a:gd name="connsiteY501" fmla="*/ 320675 h 400050"/>
              <a:gd name="connsiteX502" fmla="*/ 274638 w 371475"/>
              <a:gd name="connsiteY502" fmla="*/ 322263 h 400050"/>
              <a:gd name="connsiteX503" fmla="*/ 276225 w 371475"/>
              <a:gd name="connsiteY503" fmla="*/ 322263 h 400050"/>
              <a:gd name="connsiteX504" fmla="*/ 276225 w 371475"/>
              <a:gd name="connsiteY504" fmla="*/ 325438 h 400050"/>
              <a:gd name="connsiteX505" fmla="*/ 279400 w 371475"/>
              <a:gd name="connsiteY505" fmla="*/ 327025 h 400050"/>
              <a:gd name="connsiteX506" fmla="*/ 276225 w 371475"/>
              <a:gd name="connsiteY506" fmla="*/ 327025 h 400050"/>
              <a:gd name="connsiteX507" fmla="*/ 276225 w 371475"/>
              <a:gd name="connsiteY507" fmla="*/ 330200 h 400050"/>
              <a:gd name="connsiteX508" fmla="*/ 276225 w 371475"/>
              <a:gd name="connsiteY508" fmla="*/ 331788 h 400050"/>
              <a:gd name="connsiteX509" fmla="*/ 274638 w 371475"/>
              <a:gd name="connsiteY509" fmla="*/ 331788 h 400050"/>
              <a:gd name="connsiteX510" fmla="*/ 271463 w 371475"/>
              <a:gd name="connsiteY510" fmla="*/ 330200 h 400050"/>
              <a:gd name="connsiteX511" fmla="*/ 269875 w 371475"/>
              <a:gd name="connsiteY511" fmla="*/ 330200 h 400050"/>
              <a:gd name="connsiteX512" fmla="*/ 269875 w 371475"/>
              <a:gd name="connsiteY512" fmla="*/ 327025 h 400050"/>
              <a:gd name="connsiteX513" fmla="*/ 266700 w 371475"/>
              <a:gd name="connsiteY513" fmla="*/ 327025 h 400050"/>
              <a:gd name="connsiteX514" fmla="*/ 265113 w 371475"/>
              <a:gd name="connsiteY514" fmla="*/ 330200 h 400050"/>
              <a:gd name="connsiteX515" fmla="*/ 265113 w 371475"/>
              <a:gd name="connsiteY515" fmla="*/ 331788 h 400050"/>
              <a:gd name="connsiteX516" fmla="*/ 265113 w 371475"/>
              <a:gd name="connsiteY516" fmla="*/ 333375 h 400050"/>
              <a:gd name="connsiteX517" fmla="*/ 263525 w 371475"/>
              <a:gd name="connsiteY517" fmla="*/ 336550 h 400050"/>
              <a:gd name="connsiteX518" fmla="*/ 263525 w 371475"/>
              <a:gd name="connsiteY518" fmla="*/ 338138 h 400050"/>
              <a:gd name="connsiteX519" fmla="*/ 265113 w 371475"/>
              <a:gd name="connsiteY519" fmla="*/ 341313 h 400050"/>
              <a:gd name="connsiteX520" fmla="*/ 265113 w 371475"/>
              <a:gd name="connsiteY520" fmla="*/ 342900 h 400050"/>
              <a:gd name="connsiteX521" fmla="*/ 266700 w 371475"/>
              <a:gd name="connsiteY521" fmla="*/ 346075 h 400050"/>
              <a:gd name="connsiteX522" fmla="*/ 269875 w 371475"/>
              <a:gd name="connsiteY522" fmla="*/ 347663 h 400050"/>
              <a:gd name="connsiteX523" fmla="*/ 269875 w 371475"/>
              <a:gd name="connsiteY523" fmla="*/ 349250 h 400050"/>
              <a:gd name="connsiteX524" fmla="*/ 271463 w 371475"/>
              <a:gd name="connsiteY524" fmla="*/ 352425 h 400050"/>
              <a:gd name="connsiteX525" fmla="*/ 271463 w 371475"/>
              <a:gd name="connsiteY525" fmla="*/ 354013 h 400050"/>
              <a:gd name="connsiteX526" fmla="*/ 271463 w 371475"/>
              <a:gd name="connsiteY526" fmla="*/ 357188 h 400050"/>
              <a:gd name="connsiteX527" fmla="*/ 269875 w 371475"/>
              <a:gd name="connsiteY527" fmla="*/ 352425 h 400050"/>
              <a:gd name="connsiteX528" fmla="*/ 266700 w 371475"/>
              <a:gd name="connsiteY528" fmla="*/ 349250 h 400050"/>
              <a:gd name="connsiteX529" fmla="*/ 265113 w 371475"/>
              <a:gd name="connsiteY529" fmla="*/ 349250 h 400050"/>
              <a:gd name="connsiteX530" fmla="*/ 265113 w 371475"/>
              <a:gd name="connsiteY530" fmla="*/ 347663 h 400050"/>
              <a:gd name="connsiteX531" fmla="*/ 263525 w 371475"/>
              <a:gd name="connsiteY531" fmla="*/ 346075 h 400050"/>
              <a:gd name="connsiteX532" fmla="*/ 260350 w 371475"/>
              <a:gd name="connsiteY532" fmla="*/ 342900 h 400050"/>
              <a:gd name="connsiteX533" fmla="*/ 260350 w 371475"/>
              <a:gd name="connsiteY533" fmla="*/ 346075 h 400050"/>
              <a:gd name="connsiteX534" fmla="*/ 263525 w 371475"/>
              <a:gd name="connsiteY534" fmla="*/ 347663 h 400050"/>
              <a:gd name="connsiteX535" fmla="*/ 260350 w 371475"/>
              <a:gd name="connsiteY535" fmla="*/ 347663 h 400050"/>
              <a:gd name="connsiteX536" fmla="*/ 258763 w 371475"/>
              <a:gd name="connsiteY536" fmla="*/ 346075 h 400050"/>
              <a:gd name="connsiteX537" fmla="*/ 255588 w 371475"/>
              <a:gd name="connsiteY537" fmla="*/ 346075 h 400050"/>
              <a:gd name="connsiteX538" fmla="*/ 254000 w 371475"/>
              <a:gd name="connsiteY538" fmla="*/ 346075 h 400050"/>
              <a:gd name="connsiteX539" fmla="*/ 254000 w 371475"/>
              <a:gd name="connsiteY539" fmla="*/ 347663 h 400050"/>
              <a:gd name="connsiteX540" fmla="*/ 250825 w 371475"/>
              <a:gd name="connsiteY540" fmla="*/ 347663 h 400050"/>
              <a:gd name="connsiteX541" fmla="*/ 249238 w 371475"/>
              <a:gd name="connsiteY541" fmla="*/ 349250 h 400050"/>
              <a:gd name="connsiteX542" fmla="*/ 250825 w 371475"/>
              <a:gd name="connsiteY542" fmla="*/ 354013 h 400050"/>
              <a:gd name="connsiteX543" fmla="*/ 247650 w 371475"/>
              <a:gd name="connsiteY543" fmla="*/ 349250 h 400050"/>
              <a:gd name="connsiteX544" fmla="*/ 244475 w 371475"/>
              <a:gd name="connsiteY544" fmla="*/ 352425 h 400050"/>
              <a:gd name="connsiteX545" fmla="*/ 239713 w 371475"/>
              <a:gd name="connsiteY545" fmla="*/ 354013 h 400050"/>
              <a:gd name="connsiteX546" fmla="*/ 238125 w 371475"/>
              <a:gd name="connsiteY546" fmla="*/ 357188 h 400050"/>
              <a:gd name="connsiteX547" fmla="*/ 234950 w 371475"/>
              <a:gd name="connsiteY547" fmla="*/ 357188 h 400050"/>
              <a:gd name="connsiteX548" fmla="*/ 233363 w 371475"/>
              <a:gd name="connsiteY548" fmla="*/ 357188 h 400050"/>
              <a:gd name="connsiteX549" fmla="*/ 231775 w 371475"/>
              <a:gd name="connsiteY549" fmla="*/ 357188 h 400050"/>
              <a:gd name="connsiteX550" fmla="*/ 228600 w 371475"/>
              <a:gd name="connsiteY550" fmla="*/ 358775 h 400050"/>
              <a:gd name="connsiteX551" fmla="*/ 228600 w 371475"/>
              <a:gd name="connsiteY551" fmla="*/ 360363 h 400050"/>
              <a:gd name="connsiteX552" fmla="*/ 227013 w 371475"/>
              <a:gd name="connsiteY552" fmla="*/ 358775 h 400050"/>
              <a:gd name="connsiteX553" fmla="*/ 223838 w 371475"/>
              <a:gd name="connsiteY553" fmla="*/ 358775 h 400050"/>
              <a:gd name="connsiteX554" fmla="*/ 222250 w 371475"/>
              <a:gd name="connsiteY554" fmla="*/ 358775 h 400050"/>
              <a:gd name="connsiteX555" fmla="*/ 217488 w 371475"/>
              <a:gd name="connsiteY555" fmla="*/ 358775 h 400050"/>
              <a:gd name="connsiteX556" fmla="*/ 215900 w 371475"/>
              <a:gd name="connsiteY556" fmla="*/ 358775 h 400050"/>
              <a:gd name="connsiteX557" fmla="*/ 215900 w 371475"/>
              <a:gd name="connsiteY557" fmla="*/ 360363 h 400050"/>
              <a:gd name="connsiteX558" fmla="*/ 212725 w 371475"/>
              <a:gd name="connsiteY558" fmla="*/ 363538 h 400050"/>
              <a:gd name="connsiteX559" fmla="*/ 212725 w 371475"/>
              <a:gd name="connsiteY559" fmla="*/ 360363 h 400050"/>
              <a:gd name="connsiteX560" fmla="*/ 211138 w 371475"/>
              <a:gd name="connsiteY560" fmla="*/ 360363 h 400050"/>
              <a:gd name="connsiteX561" fmla="*/ 207963 w 371475"/>
              <a:gd name="connsiteY561" fmla="*/ 360363 h 400050"/>
              <a:gd name="connsiteX562" fmla="*/ 206375 w 371475"/>
              <a:gd name="connsiteY562" fmla="*/ 360363 h 400050"/>
              <a:gd name="connsiteX563" fmla="*/ 203200 w 371475"/>
              <a:gd name="connsiteY563" fmla="*/ 360363 h 400050"/>
              <a:gd name="connsiteX564" fmla="*/ 201613 w 371475"/>
              <a:gd name="connsiteY564" fmla="*/ 360363 h 400050"/>
              <a:gd name="connsiteX565" fmla="*/ 200025 w 371475"/>
              <a:gd name="connsiteY565" fmla="*/ 360363 h 400050"/>
              <a:gd name="connsiteX566" fmla="*/ 196850 w 371475"/>
              <a:gd name="connsiteY566" fmla="*/ 358775 h 400050"/>
              <a:gd name="connsiteX567" fmla="*/ 195263 w 371475"/>
              <a:gd name="connsiteY567" fmla="*/ 357188 h 400050"/>
              <a:gd name="connsiteX568" fmla="*/ 190500 w 371475"/>
              <a:gd name="connsiteY568" fmla="*/ 357188 h 400050"/>
              <a:gd name="connsiteX569" fmla="*/ 190500 w 371475"/>
              <a:gd name="connsiteY569" fmla="*/ 352425 h 400050"/>
              <a:gd name="connsiteX570" fmla="*/ 190500 w 371475"/>
              <a:gd name="connsiteY570" fmla="*/ 349250 h 400050"/>
              <a:gd name="connsiteX571" fmla="*/ 188913 w 371475"/>
              <a:gd name="connsiteY571" fmla="*/ 349250 h 400050"/>
              <a:gd name="connsiteX572" fmla="*/ 185738 w 371475"/>
              <a:gd name="connsiteY572" fmla="*/ 346075 h 400050"/>
              <a:gd name="connsiteX573" fmla="*/ 184150 w 371475"/>
              <a:gd name="connsiteY573" fmla="*/ 342900 h 400050"/>
              <a:gd name="connsiteX574" fmla="*/ 180975 w 371475"/>
              <a:gd name="connsiteY574" fmla="*/ 341313 h 400050"/>
              <a:gd name="connsiteX575" fmla="*/ 179388 w 371475"/>
              <a:gd name="connsiteY575" fmla="*/ 341313 h 400050"/>
              <a:gd name="connsiteX576" fmla="*/ 176213 w 371475"/>
              <a:gd name="connsiteY576" fmla="*/ 338138 h 400050"/>
              <a:gd name="connsiteX577" fmla="*/ 174625 w 371475"/>
              <a:gd name="connsiteY577" fmla="*/ 338138 h 400050"/>
              <a:gd name="connsiteX578" fmla="*/ 174625 w 371475"/>
              <a:gd name="connsiteY578" fmla="*/ 341313 h 400050"/>
              <a:gd name="connsiteX579" fmla="*/ 173038 w 371475"/>
              <a:gd name="connsiteY579" fmla="*/ 342900 h 400050"/>
              <a:gd name="connsiteX580" fmla="*/ 169863 w 371475"/>
              <a:gd name="connsiteY580" fmla="*/ 342900 h 400050"/>
              <a:gd name="connsiteX581" fmla="*/ 169863 w 371475"/>
              <a:gd name="connsiteY581" fmla="*/ 346075 h 400050"/>
              <a:gd name="connsiteX582" fmla="*/ 168275 w 371475"/>
              <a:gd name="connsiteY582" fmla="*/ 347663 h 400050"/>
              <a:gd name="connsiteX583" fmla="*/ 168275 w 371475"/>
              <a:gd name="connsiteY583" fmla="*/ 352425 h 400050"/>
              <a:gd name="connsiteX584" fmla="*/ 168275 w 371475"/>
              <a:gd name="connsiteY584" fmla="*/ 354013 h 400050"/>
              <a:gd name="connsiteX585" fmla="*/ 168275 w 371475"/>
              <a:gd name="connsiteY585" fmla="*/ 358775 h 400050"/>
              <a:gd name="connsiteX586" fmla="*/ 168275 w 371475"/>
              <a:gd name="connsiteY586" fmla="*/ 365125 h 400050"/>
              <a:gd name="connsiteX587" fmla="*/ 168275 w 371475"/>
              <a:gd name="connsiteY587" fmla="*/ 368300 h 400050"/>
              <a:gd name="connsiteX588" fmla="*/ 165100 w 371475"/>
              <a:gd name="connsiteY588" fmla="*/ 369888 h 400050"/>
              <a:gd name="connsiteX589" fmla="*/ 165100 w 371475"/>
              <a:gd name="connsiteY589" fmla="*/ 365125 h 400050"/>
              <a:gd name="connsiteX590" fmla="*/ 165100 w 371475"/>
              <a:gd name="connsiteY590" fmla="*/ 363538 h 400050"/>
              <a:gd name="connsiteX591" fmla="*/ 165100 w 371475"/>
              <a:gd name="connsiteY591" fmla="*/ 360363 h 400050"/>
              <a:gd name="connsiteX592" fmla="*/ 165100 w 371475"/>
              <a:gd name="connsiteY592" fmla="*/ 357188 h 400050"/>
              <a:gd name="connsiteX593" fmla="*/ 165100 w 371475"/>
              <a:gd name="connsiteY593" fmla="*/ 354013 h 400050"/>
              <a:gd name="connsiteX594" fmla="*/ 165100 w 371475"/>
              <a:gd name="connsiteY594" fmla="*/ 349250 h 400050"/>
              <a:gd name="connsiteX595" fmla="*/ 165100 w 371475"/>
              <a:gd name="connsiteY595" fmla="*/ 347663 h 400050"/>
              <a:gd name="connsiteX596" fmla="*/ 163513 w 371475"/>
              <a:gd name="connsiteY596" fmla="*/ 346075 h 400050"/>
              <a:gd name="connsiteX597" fmla="*/ 160338 w 371475"/>
              <a:gd name="connsiteY597" fmla="*/ 346075 h 400050"/>
              <a:gd name="connsiteX598" fmla="*/ 158750 w 371475"/>
              <a:gd name="connsiteY598" fmla="*/ 347663 h 400050"/>
              <a:gd name="connsiteX599" fmla="*/ 157163 w 371475"/>
              <a:gd name="connsiteY599" fmla="*/ 347663 h 400050"/>
              <a:gd name="connsiteX600" fmla="*/ 152400 w 371475"/>
              <a:gd name="connsiteY600" fmla="*/ 347663 h 400050"/>
              <a:gd name="connsiteX601" fmla="*/ 149225 w 371475"/>
              <a:gd name="connsiteY601" fmla="*/ 347663 h 400050"/>
              <a:gd name="connsiteX602" fmla="*/ 144463 w 371475"/>
              <a:gd name="connsiteY602" fmla="*/ 349250 h 400050"/>
              <a:gd name="connsiteX603" fmla="*/ 144463 w 371475"/>
              <a:gd name="connsiteY603" fmla="*/ 352425 h 400050"/>
              <a:gd name="connsiteX604" fmla="*/ 142875 w 371475"/>
              <a:gd name="connsiteY604" fmla="*/ 352425 h 400050"/>
              <a:gd name="connsiteX605" fmla="*/ 141288 w 371475"/>
              <a:gd name="connsiteY605" fmla="*/ 349250 h 400050"/>
              <a:gd name="connsiteX606" fmla="*/ 136525 w 371475"/>
              <a:gd name="connsiteY606" fmla="*/ 347663 h 400050"/>
              <a:gd name="connsiteX607" fmla="*/ 133350 w 371475"/>
              <a:gd name="connsiteY607" fmla="*/ 347663 h 400050"/>
              <a:gd name="connsiteX608" fmla="*/ 131763 w 371475"/>
              <a:gd name="connsiteY608" fmla="*/ 347663 h 400050"/>
              <a:gd name="connsiteX609" fmla="*/ 128588 w 371475"/>
              <a:gd name="connsiteY609" fmla="*/ 347663 h 400050"/>
              <a:gd name="connsiteX610" fmla="*/ 122238 w 371475"/>
              <a:gd name="connsiteY610" fmla="*/ 346075 h 400050"/>
              <a:gd name="connsiteX611" fmla="*/ 120650 w 371475"/>
              <a:gd name="connsiteY611" fmla="*/ 346075 h 400050"/>
              <a:gd name="connsiteX612" fmla="*/ 117475 w 371475"/>
              <a:gd name="connsiteY612" fmla="*/ 342900 h 400050"/>
              <a:gd name="connsiteX613" fmla="*/ 115888 w 371475"/>
              <a:gd name="connsiteY613" fmla="*/ 341313 h 400050"/>
              <a:gd name="connsiteX614" fmla="*/ 115888 w 371475"/>
              <a:gd name="connsiteY614" fmla="*/ 338138 h 400050"/>
              <a:gd name="connsiteX615" fmla="*/ 114300 w 371475"/>
              <a:gd name="connsiteY615" fmla="*/ 338138 h 400050"/>
              <a:gd name="connsiteX616" fmla="*/ 111125 w 371475"/>
              <a:gd name="connsiteY616" fmla="*/ 338138 h 400050"/>
              <a:gd name="connsiteX617" fmla="*/ 109538 w 371475"/>
              <a:gd name="connsiteY617" fmla="*/ 336550 h 400050"/>
              <a:gd name="connsiteX618" fmla="*/ 106363 w 371475"/>
              <a:gd name="connsiteY618" fmla="*/ 336550 h 400050"/>
              <a:gd name="connsiteX619" fmla="*/ 104775 w 371475"/>
              <a:gd name="connsiteY619" fmla="*/ 336550 h 400050"/>
              <a:gd name="connsiteX620" fmla="*/ 101600 w 371475"/>
              <a:gd name="connsiteY620" fmla="*/ 333375 h 400050"/>
              <a:gd name="connsiteX621" fmla="*/ 101600 w 371475"/>
              <a:gd name="connsiteY621" fmla="*/ 336550 h 400050"/>
              <a:gd name="connsiteX622" fmla="*/ 100013 w 371475"/>
              <a:gd name="connsiteY622" fmla="*/ 336550 h 400050"/>
              <a:gd name="connsiteX623" fmla="*/ 100013 w 371475"/>
              <a:gd name="connsiteY623" fmla="*/ 333375 h 400050"/>
              <a:gd name="connsiteX624" fmla="*/ 98425 w 371475"/>
              <a:gd name="connsiteY624" fmla="*/ 331788 h 400050"/>
              <a:gd name="connsiteX625" fmla="*/ 95250 w 371475"/>
              <a:gd name="connsiteY625" fmla="*/ 330200 h 400050"/>
              <a:gd name="connsiteX626" fmla="*/ 93663 w 371475"/>
              <a:gd name="connsiteY626" fmla="*/ 330200 h 400050"/>
              <a:gd name="connsiteX627" fmla="*/ 93663 w 371475"/>
              <a:gd name="connsiteY627" fmla="*/ 331788 h 400050"/>
              <a:gd name="connsiteX628" fmla="*/ 90488 w 371475"/>
              <a:gd name="connsiteY628" fmla="*/ 331788 h 400050"/>
              <a:gd name="connsiteX629" fmla="*/ 90488 w 371475"/>
              <a:gd name="connsiteY629" fmla="*/ 333375 h 400050"/>
              <a:gd name="connsiteX630" fmla="*/ 88900 w 371475"/>
              <a:gd name="connsiteY630" fmla="*/ 336550 h 400050"/>
              <a:gd name="connsiteX631" fmla="*/ 85725 w 371475"/>
              <a:gd name="connsiteY631" fmla="*/ 338138 h 400050"/>
              <a:gd name="connsiteX632" fmla="*/ 84138 w 371475"/>
              <a:gd name="connsiteY632" fmla="*/ 342900 h 400050"/>
              <a:gd name="connsiteX633" fmla="*/ 82550 w 371475"/>
              <a:gd name="connsiteY633" fmla="*/ 344488 h 400050"/>
              <a:gd name="connsiteX634" fmla="*/ 82550 w 371475"/>
              <a:gd name="connsiteY634" fmla="*/ 342900 h 400050"/>
              <a:gd name="connsiteX635" fmla="*/ 82550 w 371475"/>
              <a:gd name="connsiteY635" fmla="*/ 341313 h 400050"/>
              <a:gd name="connsiteX636" fmla="*/ 84138 w 371475"/>
              <a:gd name="connsiteY636" fmla="*/ 338138 h 400050"/>
              <a:gd name="connsiteX637" fmla="*/ 84138 w 371475"/>
              <a:gd name="connsiteY637" fmla="*/ 336550 h 400050"/>
              <a:gd name="connsiteX638" fmla="*/ 85725 w 371475"/>
              <a:gd name="connsiteY638" fmla="*/ 333375 h 400050"/>
              <a:gd name="connsiteX639" fmla="*/ 88900 w 371475"/>
              <a:gd name="connsiteY639" fmla="*/ 333375 h 400050"/>
              <a:gd name="connsiteX640" fmla="*/ 90488 w 371475"/>
              <a:gd name="connsiteY640" fmla="*/ 330200 h 400050"/>
              <a:gd name="connsiteX641" fmla="*/ 90488 w 371475"/>
              <a:gd name="connsiteY641" fmla="*/ 327025 h 400050"/>
              <a:gd name="connsiteX642" fmla="*/ 93663 w 371475"/>
              <a:gd name="connsiteY642" fmla="*/ 325438 h 400050"/>
              <a:gd name="connsiteX643" fmla="*/ 93663 w 371475"/>
              <a:gd name="connsiteY643" fmla="*/ 322263 h 400050"/>
              <a:gd name="connsiteX644" fmla="*/ 95250 w 371475"/>
              <a:gd name="connsiteY644" fmla="*/ 322263 h 400050"/>
              <a:gd name="connsiteX645" fmla="*/ 95250 w 371475"/>
              <a:gd name="connsiteY645" fmla="*/ 320675 h 400050"/>
              <a:gd name="connsiteX646" fmla="*/ 95250 w 371475"/>
              <a:gd name="connsiteY646" fmla="*/ 317500 h 400050"/>
              <a:gd name="connsiteX647" fmla="*/ 95250 w 371475"/>
              <a:gd name="connsiteY647" fmla="*/ 315913 h 400050"/>
              <a:gd name="connsiteX648" fmla="*/ 93663 w 371475"/>
              <a:gd name="connsiteY648" fmla="*/ 315913 h 400050"/>
              <a:gd name="connsiteX649" fmla="*/ 90488 w 371475"/>
              <a:gd name="connsiteY649" fmla="*/ 317500 h 400050"/>
              <a:gd name="connsiteX650" fmla="*/ 90488 w 371475"/>
              <a:gd name="connsiteY650" fmla="*/ 320675 h 400050"/>
              <a:gd name="connsiteX651" fmla="*/ 88900 w 371475"/>
              <a:gd name="connsiteY651" fmla="*/ 322263 h 400050"/>
              <a:gd name="connsiteX652" fmla="*/ 85725 w 371475"/>
              <a:gd name="connsiteY652" fmla="*/ 322263 h 400050"/>
              <a:gd name="connsiteX653" fmla="*/ 84138 w 371475"/>
              <a:gd name="connsiteY653" fmla="*/ 320675 h 400050"/>
              <a:gd name="connsiteX654" fmla="*/ 79375 w 371475"/>
              <a:gd name="connsiteY654" fmla="*/ 325438 h 400050"/>
              <a:gd name="connsiteX655" fmla="*/ 77788 w 371475"/>
              <a:gd name="connsiteY655" fmla="*/ 330200 h 400050"/>
              <a:gd name="connsiteX656" fmla="*/ 69850 w 371475"/>
              <a:gd name="connsiteY656" fmla="*/ 336550 h 400050"/>
              <a:gd name="connsiteX657" fmla="*/ 68263 w 371475"/>
              <a:gd name="connsiteY657" fmla="*/ 341313 h 400050"/>
              <a:gd name="connsiteX658" fmla="*/ 63500 w 371475"/>
              <a:gd name="connsiteY658" fmla="*/ 346075 h 400050"/>
              <a:gd name="connsiteX659" fmla="*/ 58738 w 371475"/>
              <a:gd name="connsiteY659" fmla="*/ 349250 h 400050"/>
              <a:gd name="connsiteX660" fmla="*/ 57150 w 371475"/>
              <a:gd name="connsiteY660" fmla="*/ 352425 h 400050"/>
              <a:gd name="connsiteX661" fmla="*/ 53975 w 371475"/>
              <a:gd name="connsiteY661" fmla="*/ 354013 h 400050"/>
              <a:gd name="connsiteX662" fmla="*/ 53975 w 371475"/>
              <a:gd name="connsiteY662" fmla="*/ 352425 h 400050"/>
              <a:gd name="connsiteX663" fmla="*/ 57150 w 371475"/>
              <a:gd name="connsiteY663" fmla="*/ 349250 h 400050"/>
              <a:gd name="connsiteX664" fmla="*/ 57150 w 371475"/>
              <a:gd name="connsiteY664" fmla="*/ 347663 h 400050"/>
              <a:gd name="connsiteX665" fmla="*/ 58738 w 371475"/>
              <a:gd name="connsiteY665" fmla="*/ 346075 h 400050"/>
              <a:gd name="connsiteX666" fmla="*/ 61913 w 371475"/>
              <a:gd name="connsiteY666" fmla="*/ 342900 h 400050"/>
              <a:gd name="connsiteX667" fmla="*/ 66675 w 371475"/>
              <a:gd name="connsiteY667" fmla="*/ 338138 h 400050"/>
              <a:gd name="connsiteX668" fmla="*/ 69850 w 371475"/>
              <a:gd name="connsiteY668" fmla="*/ 333375 h 400050"/>
              <a:gd name="connsiteX669" fmla="*/ 73025 w 371475"/>
              <a:gd name="connsiteY669" fmla="*/ 331788 h 400050"/>
              <a:gd name="connsiteX670" fmla="*/ 74613 w 371475"/>
              <a:gd name="connsiteY670" fmla="*/ 330200 h 400050"/>
              <a:gd name="connsiteX671" fmla="*/ 74613 w 371475"/>
              <a:gd name="connsiteY671" fmla="*/ 327025 h 400050"/>
              <a:gd name="connsiteX672" fmla="*/ 73025 w 371475"/>
              <a:gd name="connsiteY672" fmla="*/ 327025 h 400050"/>
              <a:gd name="connsiteX673" fmla="*/ 74613 w 371475"/>
              <a:gd name="connsiteY673" fmla="*/ 325438 h 400050"/>
              <a:gd name="connsiteX674" fmla="*/ 77788 w 371475"/>
              <a:gd name="connsiteY674" fmla="*/ 322263 h 400050"/>
              <a:gd name="connsiteX675" fmla="*/ 77788 w 371475"/>
              <a:gd name="connsiteY675" fmla="*/ 320675 h 400050"/>
              <a:gd name="connsiteX676" fmla="*/ 82550 w 371475"/>
              <a:gd name="connsiteY676" fmla="*/ 315913 h 400050"/>
              <a:gd name="connsiteX677" fmla="*/ 82550 w 371475"/>
              <a:gd name="connsiteY677" fmla="*/ 314325 h 400050"/>
              <a:gd name="connsiteX678" fmla="*/ 85725 w 371475"/>
              <a:gd name="connsiteY678" fmla="*/ 311150 h 400050"/>
              <a:gd name="connsiteX679" fmla="*/ 88900 w 371475"/>
              <a:gd name="connsiteY679" fmla="*/ 309563 h 400050"/>
              <a:gd name="connsiteX680" fmla="*/ 90488 w 371475"/>
              <a:gd name="connsiteY680" fmla="*/ 306388 h 400050"/>
              <a:gd name="connsiteX681" fmla="*/ 90488 w 371475"/>
              <a:gd name="connsiteY681" fmla="*/ 304800 h 400050"/>
              <a:gd name="connsiteX682" fmla="*/ 85725 w 371475"/>
              <a:gd name="connsiteY682" fmla="*/ 309563 h 400050"/>
              <a:gd name="connsiteX683" fmla="*/ 88900 w 371475"/>
              <a:gd name="connsiteY683" fmla="*/ 306388 h 400050"/>
              <a:gd name="connsiteX684" fmla="*/ 90488 w 371475"/>
              <a:gd name="connsiteY684" fmla="*/ 301625 h 400050"/>
              <a:gd name="connsiteX685" fmla="*/ 90488 w 371475"/>
              <a:gd name="connsiteY685" fmla="*/ 300038 h 400050"/>
              <a:gd name="connsiteX686" fmla="*/ 90488 w 371475"/>
              <a:gd name="connsiteY686" fmla="*/ 298450 h 400050"/>
              <a:gd name="connsiteX687" fmla="*/ 93663 w 371475"/>
              <a:gd name="connsiteY687" fmla="*/ 295275 h 400050"/>
              <a:gd name="connsiteX688" fmla="*/ 98419 w 371475"/>
              <a:gd name="connsiteY688" fmla="*/ 293690 h 400050"/>
              <a:gd name="connsiteX689" fmla="*/ 98424 w 371475"/>
              <a:gd name="connsiteY689" fmla="*/ 293687 h 400050"/>
              <a:gd name="connsiteX690" fmla="*/ 98425 w 371475"/>
              <a:gd name="connsiteY690" fmla="*/ 293687 h 400050"/>
              <a:gd name="connsiteX691" fmla="*/ 98425 w 371475"/>
              <a:gd name="connsiteY691" fmla="*/ 290513 h 400050"/>
              <a:gd name="connsiteX692" fmla="*/ 100012 w 371475"/>
              <a:gd name="connsiteY692" fmla="*/ 290513 h 400050"/>
              <a:gd name="connsiteX693" fmla="*/ 100012 w 371475"/>
              <a:gd name="connsiteY693" fmla="*/ 290512 h 400050"/>
              <a:gd name="connsiteX694" fmla="*/ 100013 w 371475"/>
              <a:gd name="connsiteY694" fmla="*/ 290512 h 400050"/>
              <a:gd name="connsiteX695" fmla="*/ 100013 w 371475"/>
              <a:gd name="connsiteY695" fmla="*/ 285750 h 400050"/>
              <a:gd name="connsiteX696" fmla="*/ 100013 w 371475"/>
              <a:gd name="connsiteY696" fmla="*/ 284163 h 400050"/>
              <a:gd name="connsiteX697" fmla="*/ 100013 w 371475"/>
              <a:gd name="connsiteY697" fmla="*/ 282575 h 400050"/>
              <a:gd name="connsiteX698" fmla="*/ 100013 w 371475"/>
              <a:gd name="connsiteY698" fmla="*/ 279400 h 400050"/>
              <a:gd name="connsiteX699" fmla="*/ 100013 w 371475"/>
              <a:gd name="connsiteY699" fmla="*/ 277813 h 400050"/>
              <a:gd name="connsiteX700" fmla="*/ 100013 w 371475"/>
              <a:gd name="connsiteY700" fmla="*/ 274638 h 400050"/>
              <a:gd name="connsiteX701" fmla="*/ 98425 w 371475"/>
              <a:gd name="connsiteY701" fmla="*/ 273050 h 400050"/>
              <a:gd name="connsiteX702" fmla="*/ 95250 w 371475"/>
              <a:gd name="connsiteY702" fmla="*/ 273050 h 400050"/>
              <a:gd name="connsiteX703" fmla="*/ 90488 w 371475"/>
              <a:gd name="connsiteY703" fmla="*/ 274638 h 400050"/>
              <a:gd name="connsiteX704" fmla="*/ 88900 w 371475"/>
              <a:gd name="connsiteY704" fmla="*/ 274638 h 400050"/>
              <a:gd name="connsiteX705" fmla="*/ 85725 w 371475"/>
              <a:gd name="connsiteY705" fmla="*/ 274638 h 400050"/>
              <a:gd name="connsiteX706" fmla="*/ 84138 w 371475"/>
              <a:gd name="connsiteY706" fmla="*/ 274638 h 400050"/>
              <a:gd name="connsiteX707" fmla="*/ 82550 w 371475"/>
              <a:gd name="connsiteY707" fmla="*/ 274638 h 400050"/>
              <a:gd name="connsiteX708" fmla="*/ 79375 w 371475"/>
              <a:gd name="connsiteY708" fmla="*/ 274638 h 400050"/>
              <a:gd name="connsiteX709" fmla="*/ 79375 w 371475"/>
              <a:gd name="connsiteY709" fmla="*/ 273050 h 400050"/>
              <a:gd name="connsiteX710" fmla="*/ 77788 w 371475"/>
              <a:gd name="connsiteY710" fmla="*/ 273050 h 400050"/>
              <a:gd name="connsiteX711" fmla="*/ 77788 w 371475"/>
              <a:gd name="connsiteY711" fmla="*/ 271463 h 400050"/>
              <a:gd name="connsiteX712" fmla="*/ 74613 w 371475"/>
              <a:gd name="connsiteY712" fmla="*/ 271463 h 400050"/>
              <a:gd name="connsiteX713" fmla="*/ 73025 w 371475"/>
              <a:gd name="connsiteY713" fmla="*/ 271463 h 400050"/>
              <a:gd name="connsiteX714" fmla="*/ 69850 w 371475"/>
              <a:gd name="connsiteY714" fmla="*/ 271463 h 400050"/>
              <a:gd name="connsiteX715" fmla="*/ 69850 w 371475"/>
              <a:gd name="connsiteY715" fmla="*/ 268288 h 400050"/>
              <a:gd name="connsiteX716" fmla="*/ 68263 w 371475"/>
              <a:gd name="connsiteY716" fmla="*/ 266700 h 400050"/>
              <a:gd name="connsiteX717" fmla="*/ 66675 w 371475"/>
              <a:gd name="connsiteY717" fmla="*/ 263525 h 400050"/>
              <a:gd name="connsiteX718" fmla="*/ 66675 w 371475"/>
              <a:gd name="connsiteY718" fmla="*/ 261938 h 400050"/>
              <a:gd name="connsiteX719" fmla="*/ 66675 w 371475"/>
              <a:gd name="connsiteY719" fmla="*/ 258763 h 400050"/>
              <a:gd name="connsiteX720" fmla="*/ 63500 w 371475"/>
              <a:gd name="connsiteY720" fmla="*/ 257175 h 400050"/>
              <a:gd name="connsiteX721" fmla="*/ 61913 w 371475"/>
              <a:gd name="connsiteY721" fmla="*/ 255588 h 400050"/>
              <a:gd name="connsiteX722" fmla="*/ 58738 w 371475"/>
              <a:gd name="connsiteY722" fmla="*/ 252413 h 400050"/>
              <a:gd name="connsiteX723" fmla="*/ 57150 w 371475"/>
              <a:gd name="connsiteY723" fmla="*/ 252413 h 400050"/>
              <a:gd name="connsiteX724" fmla="*/ 57150 w 371475"/>
              <a:gd name="connsiteY724" fmla="*/ 250825 h 400050"/>
              <a:gd name="connsiteX725" fmla="*/ 53975 w 371475"/>
              <a:gd name="connsiteY725" fmla="*/ 250825 h 400050"/>
              <a:gd name="connsiteX726" fmla="*/ 53975 w 371475"/>
              <a:gd name="connsiteY726" fmla="*/ 247650 h 400050"/>
              <a:gd name="connsiteX727" fmla="*/ 50800 w 371475"/>
              <a:gd name="connsiteY727" fmla="*/ 246063 h 400050"/>
              <a:gd name="connsiteX728" fmla="*/ 50800 w 371475"/>
              <a:gd name="connsiteY728" fmla="*/ 242888 h 400050"/>
              <a:gd name="connsiteX729" fmla="*/ 47625 w 371475"/>
              <a:gd name="connsiteY729" fmla="*/ 242888 h 400050"/>
              <a:gd name="connsiteX730" fmla="*/ 46038 w 371475"/>
              <a:gd name="connsiteY730" fmla="*/ 242888 h 400050"/>
              <a:gd name="connsiteX731" fmla="*/ 46038 w 371475"/>
              <a:gd name="connsiteY731" fmla="*/ 241300 h 400050"/>
              <a:gd name="connsiteX732" fmla="*/ 42863 w 371475"/>
              <a:gd name="connsiteY732" fmla="*/ 241300 h 400050"/>
              <a:gd name="connsiteX733" fmla="*/ 41275 w 371475"/>
              <a:gd name="connsiteY733" fmla="*/ 239713 h 400050"/>
              <a:gd name="connsiteX734" fmla="*/ 41275 w 371475"/>
              <a:gd name="connsiteY734" fmla="*/ 236538 h 400050"/>
              <a:gd name="connsiteX735" fmla="*/ 41275 w 371475"/>
              <a:gd name="connsiteY735" fmla="*/ 234950 h 400050"/>
              <a:gd name="connsiteX736" fmla="*/ 38100 w 371475"/>
              <a:gd name="connsiteY736" fmla="*/ 234950 h 400050"/>
              <a:gd name="connsiteX737" fmla="*/ 38100 w 371475"/>
              <a:gd name="connsiteY737" fmla="*/ 231775 h 400050"/>
              <a:gd name="connsiteX738" fmla="*/ 36513 w 371475"/>
              <a:gd name="connsiteY738" fmla="*/ 231775 h 400050"/>
              <a:gd name="connsiteX739" fmla="*/ 36513 w 371475"/>
              <a:gd name="connsiteY739" fmla="*/ 230188 h 400050"/>
              <a:gd name="connsiteX740" fmla="*/ 38100 w 371475"/>
              <a:gd name="connsiteY740" fmla="*/ 230188 h 400050"/>
              <a:gd name="connsiteX741" fmla="*/ 41275 w 371475"/>
              <a:gd name="connsiteY741" fmla="*/ 227013 h 400050"/>
              <a:gd name="connsiteX742" fmla="*/ 42863 w 371475"/>
              <a:gd name="connsiteY742" fmla="*/ 225425 h 400050"/>
              <a:gd name="connsiteX743" fmla="*/ 47625 w 371475"/>
              <a:gd name="connsiteY743" fmla="*/ 220663 h 400050"/>
              <a:gd name="connsiteX744" fmla="*/ 46038 w 371475"/>
              <a:gd name="connsiteY744" fmla="*/ 219075 h 400050"/>
              <a:gd name="connsiteX745" fmla="*/ 46038 w 371475"/>
              <a:gd name="connsiteY745" fmla="*/ 214313 h 400050"/>
              <a:gd name="connsiteX746" fmla="*/ 42863 w 371475"/>
              <a:gd name="connsiteY746" fmla="*/ 214313 h 400050"/>
              <a:gd name="connsiteX747" fmla="*/ 42863 w 371475"/>
              <a:gd name="connsiteY747" fmla="*/ 211138 h 400050"/>
              <a:gd name="connsiteX748" fmla="*/ 46038 w 371475"/>
              <a:gd name="connsiteY748" fmla="*/ 209550 h 400050"/>
              <a:gd name="connsiteX749" fmla="*/ 47625 w 371475"/>
              <a:gd name="connsiteY749" fmla="*/ 207963 h 400050"/>
              <a:gd name="connsiteX750" fmla="*/ 46038 w 371475"/>
              <a:gd name="connsiteY750" fmla="*/ 207963 h 400050"/>
              <a:gd name="connsiteX751" fmla="*/ 42863 w 371475"/>
              <a:gd name="connsiteY751" fmla="*/ 207963 h 400050"/>
              <a:gd name="connsiteX752" fmla="*/ 46038 w 371475"/>
              <a:gd name="connsiteY752" fmla="*/ 204788 h 400050"/>
              <a:gd name="connsiteX753" fmla="*/ 47625 w 371475"/>
              <a:gd name="connsiteY753" fmla="*/ 204788 h 400050"/>
              <a:gd name="connsiteX754" fmla="*/ 47625 w 371475"/>
              <a:gd name="connsiteY754" fmla="*/ 203200 h 400050"/>
              <a:gd name="connsiteX755" fmla="*/ 46038 w 371475"/>
              <a:gd name="connsiteY755" fmla="*/ 200025 h 400050"/>
              <a:gd name="connsiteX756" fmla="*/ 42863 w 371475"/>
              <a:gd name="connsiteY756" fmla="*/ 200025 h 400050"/>
              <a:gd name="connsiteX757" fmla="*/ 42863 w 371475"/>
              <a:gd name="connsiteY757" fmla="*/ 198438 h 400050"/>
              <a:gd name="connsiteX758" fmla="*/ 47625 w 371475"/>
              <a:gd name="connsiteY758" fmla="*/ 200025 h 400050"/>
              <a:gd name="connsiteX759" fmla="*/ 47625 w 371475"/>
              <a:gd name="connsiteY759" fmla="*/ 198438 h 400050"/>
              <a:gd name="connsiteX760" fmla="*/ 50800 w 371475"/>
              <a:gd name="connsiteY760" fmla="*/ 196850 h 400050"/>
              <a:gd name="connsiteX761" fmla="*/ 52388 w 371475"/>
              <a:gd name="connsiteY761" fmla="*/ 193675 h 400050"/>
              <a:gd name="connsiteX762" fmla="*/ 53975 w 371475"/>
              <a:gd name="connsiteY762" fmla="*/ 193675 h 400050"/>
              <a:gd name="connsiteX763" fmla="*/ 57150 w 371475"/>
              <a:gd name="connsiteY763" fmla="*/ 192088 h 400050"/>
              <a:gd name="connsiteX764" fmla="*/ 57150 w 371475"/>
              <a:gd name="connsiteY764" fmla="*/ 188913 h 400050"/>
              <a:gd name="connsiteX765" fmla="*/ 57150 w 371475"/>
              <a:gd name="connsiteY765" fmla="*/ 187325 h 400050"/>
              <a:gd name="connsiteX766" fmla="*/ 53975 w 371475"/>
              <a:gd name="connsiteY766" fmla="*/ 187325 h 400050"/>
              <a:gd name="connsiteX767" fmla="*/ 53975 w 371475"/>
              <a:gd name="connsiteY767" fmla="*/ 184150 h 400050"/>
              <a:gd name="connsiteX768" fmla="*/ 57150 w 371475"/>
              <a:gd name="connsiteY768" fmla="*/ 182563 h 400050"/>
              <a:gd name="connsiteX769" fmla="*/ 53975 w 371475"/>
              <a:gd name="connsiteY769" fmla="*/ 182563 h 400050"/>
              <a:gd name="connsiteX770" fmla="*/ 53975 w 371475"/>
              <a:gd name="connsiteY770" fmla="*/ 180975 h 400050"/>
              <a:gd name="connsiteX771" fmla="*/ 52388 w 371475"/>
              <a:gd name="connsiteY771" fmla="*/ 180975 h 400050"/>
              <a:gd name="connsiteX772" fmla="*/ 52388 w 371475"/>
              <a:gd name="connsiteY772" fmla="*/ 177800 h 400050"/>
              <a:gd name="connsiteX773" fmla="*/ 50800 w 371475"/>
              <a:gd name="connsiteY773" fmla="*/ 177800 h 400050"/>
              <a:gd name="connsiteX774" fmla="*/ 47625 w 371475"/>
              <a:gd name="connsiteY774" fmla="*/ 177800 h 400050"/>
              <a:gd name="connsiteX775" fmla="*/ 41275 w 371475"/>
              <a:gd name="connsiteY775" fmla="*/ 173037 h 400050"/>
              <a:gd name="connsiteX776" fmla="*/ 38100 w 371475"/>
              <a:gd name="connsiteY776" fmla="*/ 173037 h 400050"/>
              <a:gd name="connsiteX777" fmla="*/ 34925 w 371475"/>
              <a:gd name="connsiteY777" fmla="*/ 171450 h 400050"/>
              <a:gd name="connsiteX778" fmla="*/ 36513 w 371475"/>
              <a:gd name="connsiteY778" fmla="*/ 171450 h 400050"/>
              <a:gd name="connsiteX779" fmla="*/ 38100 w 371475"/>
              <a:gd name="connsiteY779" fmla="*/ 171450 h 400050"/>
              <a:gd name="connsiteX780" fmla="*/ 42863 w 371475"/>
              <a:gd name="connsiteY780" fmla="*/ 173037 h 400050"/>
              <a:gd name="connsiteX781" fmla="*/ 46038 w 371475"/>
              <a:gd name="connsiteY781" fmla="*/ 173037 h 400050"/>
              <a:gd name="connsiteX782" fmla="*/ 47625 w 371475"/>
              <a:gd name="connsiteY782" fmla="*/ 176212 h 400050"/>
              <a:gd name="connsiteX783" fmla="*/ 50800 w 371475"/>
              <a:gd name="connsiteY783" fmla="*/ 173037 h 400050"/>
              <a:gd name="connsiteX784" fmla="*/ 52388 w 371475"/>
              <a:gd name="connsiteY784" fmla="*/ 171450 h 400050"/>
              <a:gd name="connsiteX785" fmla="*/ 53975 w 371475"/>
              <a:gd name="connsiteY785" fmla="*/ 168275 h 400050"/>
              <a:gd name="connsiteX786" fmla="*/ 53975 w 371475"/>
              <a:gd name="connsiteY786" fmla="*/ 166687 h 400050"/>
              <a:gd name="connsiteX787" fmla="*/ 57150 w 371475"/>
              <a:gd name="connsiteY787" fmla="*/ 165100 h 400050"/>
              <a:gd name="connsiteX788" fmla="*/ 53975 w 371475"/>
              <a:gd name="connsiteY788" fmla="*/ 161925 h 400050"/>
              <a:gd name="connsiteX789" fmla="*/ 57150 w 371475"/>
              <a:gd name="connsiteY789" fmla="*/ 161925 h 400050"/>
              <a:gd name="connsiteX790" fmla="*/ 57150 w 371475"/>
              <a:gd name="connsiteY790" fmla="*/ 160337 h 400050"/>
              <a:gd name="connsiteX791" fmla="*/ 58738 w 371475"/>
              <a:gd name="connsiteY791" fmla="*/ 157162 h 400050"/>
              <a:gd name="connsiteX792" fmla="*/ 61913 w 371475"/>
              <a:gd name="connsiteY792" fmla="*/ 155575 h 400050"/>
              <a:gd name="connsiteX793" fmla="*/ 61913 w 371475"/>
              <a:gd name="connsiteY793" fmla="*/ 152400 h 400050"/>
              <a:gd name="connsiteX794" fmla="*/ 63500 w 371475"/>
              <a:gd name="connsiteY794" fmla="*/ 149225 h 400050"/>
              <a:gd name="connsiteX795" fmla="*/ 66675 w 371475"/>
              <a:gd name="connsiteY795" fmla="*/ 149225 h 400050"/>
              <a:gd name="connsiteX796" fmla="*/ 69850 w 371475"/>
              <a:gd name="connsiteY796" fmla="*/ 149225 h 400050"/>
              <a:gd name="connsiteX797" fmla="*/ 73025 w 371475"/>
              <a:gd name="connsiteY797" fmla="*/ 149225 h 400050"/>
              <a:gd name="connsiteX798" fmla="*/ 74613 w 371475"/>
              <a:gd name="connsiteY798" fmla="*/ 149225 h 400050"/>
              <a:gd name="connsiteX799" fmla="*/ 77788 w 371475"/>
              <a:gd name="connsiteY799" fmla="*/ 146050 h 400050"/>
              <a:gd name="connsiteX800" fmla="*/ 74613 w 371475"/>
              <a:gd name="connsiteY800" fmla="*/ 144462 h 400050"/>
              <a:gd name="connsiteX801" fmla="*/ 74613 w 371475"/>
              <a:gd name="connsiteY801" fmla="*/ 141287 h 400050"/>
              <a:gd name="connsiteX802" fmla="*/ 77788 w 371475"/>
              <a:gd name="connsiteY802" fmla="*/ 141287 h 400050"/>
              <a:gd name="connsiteX803" fmla="*/ 77788 w 371475"/>
              <a:gd name="connsiteY803" fmla="*/ 139700 h 400050"/>
              <a:gd name="connsiteX804" fmla="*/ 79375 w 371475"/>
              <a:gd name="connsiteY804" fmla="*/ 139700 h 400050"/>
              <a:gd name="connsiteX805" fmla="*/ 79375 w 371475"/>
              <a:gd name="connsiteY805" fmla="*/ 136525 h 400050"/>
              <a:gd name="connsiteX806" fmla="*/ 77788 w 371475"/>
              <a:gd name="connsiteY806" fmla="*/ 134937 h 400050"/>
              <a:gd name="connsiteX807" fmla="*/ 77788 w 371475"/>
              <a:gd name="connsiteY807" fmla="*/ 133350 h 400050"/>
              <a:gd name="connsiteX808" fmla="*/ 74613 w 371475"/>
              <a:gd name="connsiteY808" fmla="*/ 133350 h 400050"/>
              <a:gd name="connsiteX809" fmla="*/ 74613 w 371475"/>
              <a:gd name="connsiteY809" fmla="*/ 130175 h 400050"/>
              <a:gd name="connsiteX810" fmla="*/ 74613 w 371475"/>
              <a:gd name="connsiteY810" fmla="*/ 128587 h 400050"/>
              <a:gd name="connsiteX811" fmla="*/ 73025 w 371475"/>
              <a:gd name="connsiteY811" fmla="*/ 128587 h 400050"/>
              <a:gd name="connsiteX812" fmla="*/ 73025 w 371475"/>
              <a:gd name="connsiteY812" fmla="*/ 125412 h 400050"/>
              <a:gd name="connsiteX813" fmla="*/ 69850 w 371475"/>
              <a:gd name="connsiteY813" fmla="*/ 123825 h 400050"/>
              <a:gd name="connsiteX814" fmla="*/ 68263 w 371475"/>
              <a:gd name="connsiteY814" fmla="*/ 119062 h 400050"/>
              <a:gd name="connsiteX815" fmla="*/ 73025 w 371475"/>
              <a:gd name="connsiteY815" fmla="*/ 122237 h 400050"/>
              <a:gd name="connsiteX816" fmla="*/ 74613 w 371475"/>
              <a:gd name="connsiteY816" fmla="*/ 123825 h 400050"/>
              <a:gd name="connsiteX817" fmla="*/ 77788 w 371475"/>
              <a:gd name="connsiteY817" fmla="*/ 125412 h 400050"/>
              <a:gd name="connsiteX818" fmla="*/ 79375 w 371475"/>
              <a:gd name="connsiteY818" fmla="*/ 125412 h 400050"/>
              <a:gd name="connsiteX819" fmla="*/ 82550 w 371475"/>
              <a:gd name="connsiteY819" fmla="*/ 123825 h 400050"/>
              <a:gd name="connsiteX820" fmla="*/ 82550 w 371475"/>
              <a:gd name="connsiteY820" fmla="*/ 122237 h 400050"/>
              <a:gd name="connsiteX821" fmla="*/ 84138 w 371475"/>
              <a:gd name="connsiteY821" fmla="*/ 122237 h 400050"/>
              <a:gd name="connsiteX822" fmla="*/ 84138 w 371475"/>
              <a:gd name="connsiteY822" fmla="*/ 119062 h 400050"/>
              <a:gd name="connsiteX823" fmla="*/ 84138 w 371475"/>
              <a:gd name="connsiteY823" fmla="*/ 117475 h 400050"/>
              <a:gd name="connsiteX824" fmla="*/ 84138 w 371475"/>
              <a:gd name="connsiteY824" fmla="*/ 114300 h 400050"/>
              <a:gd name="connsiteX825" fmla="*/ 84138 w 371475"/>
              <a:gd name="connsiteY825" fmla="*/ 109537 h 400050"/>
              <a:gd name="connsiteX826" fmla="*/ 85725 w 371475"/>
              <a:gd name="connsiteY826" fmla="*/ 109537 h 400050"/>
              <a:gd name="connsiteX827" fmla="*/ 85725 w 371475"/>
              <a:gd name="connsiteY827" fmla="*/ 107950 h 400050"/>
              <a:gd name="connsiteX828" fmla="*/ 85725 w 371475"/>
              <a:gd name="connsiteY828" fmla="*/ 106362 h 400050"/>
              <a:gd name="connsiteX829" fmla="*/ 85725 w 371475"/>
              <a:gd name="connsiteY829" fmla="*/ 101600 h 400050"/>
              <a:gd name="connsiteX830" fmla="*/ 85725 w 371475"/>
              <a:gd name="connsiteY830" fmla="*/ 96837 h 400050"/>
              <a:gd name="connsiteX831" fmla="*/ 88900 w 371475"/>
              <a:gd name="connsiteY831" fmla="*/ 96837 h 400050"/>
              <a:gd name="connsiteX832" fmla="*/ 90488 w 371475"/>
              <a:gd name="connsiteY832" fmla="*/ 98425 h 400050"/>
              <a:gd name="connsiteX833" fmla="*/ 95250 w 371475"/>
              <a:gd name="connsiteY833" fmla="*/ 93662 h 400050"/>
              <a:gd name="connsiteX834" fmla="*/ 100013 w 371475"/>
              <a:gd name="connsiteY834" fmla="*/ 92075 h 400050"/>
              <a:gd name="connsiteX835" fmla="*/ 101600 w 371475"/>
              <a:gd name="connsiteY835" fmla="*/ 92075 h 400050"/>
              <a:gd name="connsiteX836" fmla="*/ 101600 w 371475"/>
              <a:gd name="connsiteY836" fmla="*/ 93662 h 400050"/>
              <a:gd name="connsiteX837" fmla="*/ 104775 w 371475"/>
              <a:gd name="connsiteY837" fmla="*/ 93662 h 400050"/>
              <a:gd name="connsiteX838" fmla="*/ 101600 w 371475"/>
              <a:gd name="connsiteY838" fmla="*/ 98425 h 400050"/>
              <a:gd name="connsiteX839" fmla="*/ 101600 w 371475"/>
              <a:gd name="connsiteY839" fmla="*/ 101600 h 400050"/>
              <a:gd name="connsiteX840" fmla="*/ 100013 w 371475"/>
              <a:gd name="connsiteY840" fmla="*/ 101600 h 400050"/>
              <a:gd name="connsiteX841" fmla="*/ 98425 w 371475"/>
              <a:gd name="connsiteY841" fmla="*/ 106362 h 400050"/>
              <a:gd name="connsiteX842" fmla="*/ 98425 w 371475"/>
              <a:gd name="connsiteY842" fmla="*/ 107950 h 400050"/>
              <a:gd name="connsiteX843" fmla="*/ 98425 w 371475"/>
              <a:gd name="connsiteY843" fmla="*/ 117475 h 400050"/>
              <a:gd name="connsiteX844" fmla="*/ 98425 w 371475"/>
              <a:gd name="connsiteY844" fmla="*/ 119062 h 400050"/>
              <a:gd name="connsiteX845" fmla="*/ 100013 w 371475"/>
              <a:gd name="connsiteY845" fmla="*/ 122237 h 400050"/>
              <a:gd name="connsiteX846" fmla="*/ 100013 w 371475"/>
              <a:gd name="connsiteY846" fmla="*/ 123825 h 400050"/>
              <a:gd name="connsiteX847" fmla="*/ 101600 w 371475"/>
              <a:gd name="connsiteY847" fmla="*/ 123825 h 400050"/>
              <a:gd name="connsiteX848" fmla="*/ 104775 w 371475"/>
              <a:gd name="connsiteY848" fmla="*/ 125412 h 400050"/>
              <a:gd name="connsiteX849" fmla="*/ 106363 w 371475"/>
              <a:gd name="connsiteY849" fmla="*/ 128587 h 400050"/>
              <a:gd name="connsiteX850" fmla="*/ 109538 w 371475"/>
              <a:gd name="connsiteY850" fmla="*/ 130175 h 400050"/>
              <a:gd name="connsiteX851" fmla="*/ 111125 w 371475"/>
              <a:gd name="connsiteY851" fmla="*/ 133350 h 400050"/>
              <a:gd name="connsiteX852" fmla="*/ 114300 w 371475"/>
              <a:gd name="connsiteY852" fmla="*/ 133350 h 400050"/>
              <a:gd name="connsiteX853" fmla="*/ 114300 w 371475"/>
              <a:gd name="connsiteY853" fmla="*/ 134937 h 400050"/>
              <a:gd name="connsiteX854" fmla="*/ 115888 w 371475"/>
              <a:gd name="connsiteY854" fmla="*/ 133350 h 400050"/>
              <a:gd name="connsiteX855" fmla="*/ 117475 w 371475"/>
              <a:gd name="connsiteY855" fmla="*/ 133350 h 400050"/>
              <a:gd name="connsiteX856" fmla="*/ 117475 w 371475"/>
              <a:gd name="connsiteY856" fmla="*/ 130175 h 400050"/>
              <a:gd name="connsiteX857" fmla="*/ 120650 w 371475"/>
              <a:gd name="connsiteY857" fmla="*/ 128587 h 400050"/>
              <a:gd name="connsiteX858" fmla="*/ 120650 w 371475"/>
              <a:gd name="connsiteY858" fmla="*/ 130175 h 400050"/>
              <a:gd name="connsiteX859" fmla="*/ 122238 w 371475"/>
              <a:gd name="connsiteY859" fmla="*/ 130175 h 400050"/>
              <a:gd name="connsiteX860" fmla="*/ 122238 w 371475"/>
              <a:gd name="connsiteY860" fmla="*/ 125412 h 400050"/>
              <a:gd name="connsiteX861" fmla="*/ 120650 w 371475"/>
              <a:gd name="connsiteY861" fmla="*/ 123825 h 400050"/>
              <a:gd name="connsiteX862" fmla="*/ 117475 w 371475"/>
              <a:gd name="connsiteY862" fmla="*/ 114300 h 400050"/>
              <a:gd name="connsiteX863" fmla="*/ 115888 w 371475"/>
              <a:gd name="connsiteY863" fmla="*/ 114300 h 400050"/>
              <a:gd name="connsiteX864" fmla="*/ 115888 w 371475"/>
              <a:gd name="connsiteY864" fmla="*/ 112712 h 400050"/>
              <a:gd name="connsiteX865" fmla="*/ 115888 w 371475"/>
              <a:gd name="connsiteY865" fmla="*/ 109537 h 400050"/>
              <a:gd name="connsiteX866" fmla="*/ 114300 w 371475"/>
              <a:gd name="connsiteY866" fmla="*/ 109537 h 400050"/>
              <a:gd name="connsiteX867" fmla="*/ 114300 w 371475"/>
              <a:gd name="connsiteY867" fmla="*/ 107950 h 400050"/>
              <a:gd name="connsiteX868" fmla="*/ 114300 w 371475"/>
              <a:gd name="connsiteY868" fmla="*/ 106362 h 400050"/>
              <a:gd name="connsiteX869" fmla="*/ 114300 w 371475"/>
              <a:gd name="connsiteY869" fmla="*/ 103187 h 400050"/>
              <a:gd name="connsiteX870" fmla="*/ 111125 w 371475"/>
              <a:gd name="connsiteY870" fmla="*/ 101600 h 400050"/>
              <a:gd name="connsiteX871" fmla="*/ 114300 w 371475"/>
              <a:gd name="connsiteY871" fmla="*/ 101600 h 400050"/>
              <a:gd name="connsiteX872" fmla="*/ 115888 w 371475"/>
              <a:gd name="connsiteY872" fmla="*/ 101600 h 400050"/>
              <a:gd name="connsiteX873" fmla="*/ 117475 w 371475"/>
              <a:gd name="connsiteY873" fmla="*/ 101600 h 400050"/>
              <a:gd name="connsiteX874" fmla="*/ 120650 w 371475"/>
              <a:gd name="connsiteY874" fmla="*/ 98425 h 400050"/>
              <a:gd name="connsiteX875" fmla="*/ 120650 w 371475"/>
              <a:gd name="connsiteY875" fmla="*/ 96837 h 400050"/>
              <a:gd name="connsiteX876" fmla="*/ 120650 w 371475"/>
              <a:gd name="connsiteY876" fmla="*/ 93662 h 400050"/>
              <a:gd name="connsiteX877" fmla="*/ 122238 w 371475"/>
              <a:gd name="connsiteY877" fmla="*/ 93662 h 400050"/>
              <a:gd name="connsiteX878" fmla="*/ 125413 w 371475"/>
              <a:gd name="connsiteY878" fmla="*/ 93662 h 400050"/>
              <a:gd name="connsiteX879" fmla="*/ 127000 w 371475"/>
              <a:gd name="connsiteY879" fmla="*/ 93662 h 400050"/>
              <a:gd name="connsiteX880" fmla="*/ 127000 w 371475"/>
              <a:gd name="connsiteY880" fmla="*/ 96837 h 400050"/>
              <a:gd name="connsiteX881" fmla="*/ 127000 w 371475"/>
              <a:gd name="connsiteY881" fmla="*/ 98425 h 400050"/>
              <a:gd name="connsiteX882" fmla="*/ 128588 w 371475"/>
              <a:gd name="connsiteY882" fmla="*/ 98425 h 400050"/>
              <a:gd name="connsiteX883" fmla="*/ 131763 w 371475"/>
              <a:gd name="connsiteY883" fmla="*/ 96837 h 400050"/>
              <a:gd name="connsiteX884" fmla="*/ 133350 w 371475"/>
              <a:gd name="connsiteY884" fmla="*/ 96837 h 400050"/>
              <a:gd name="connsiteX885" fmla="*/ 136525 w 371475"/>
              <a:gd name="connsiteY885" fmla="*/ 96837 h 400050"/>
              <a:gd name="connsiteX886" fmla="*/ 138113 w 371475"/>
              <a:gd name="connsiteY886" fmla="*/ 93662 h 400050"/>
              <a:gd name="connsiteX887" fmla="*/ 141288 w 371475"/>
              <a:gd name="connsiteY887" fmla="*/ 92075 h 400050"/>
              <a:gd name="connsiteX888" fmla="*/ 142875 w 371475"/>
              <a:gd name="connsiteY888" fmla="*/ 90487 h 400050"/>
              <a:gd name="connsiteX889" fmla="*/ 144463 w 371475"/>
              <a:gd name="connsiteY889" fmla="*/ 90487 h 400050"/>
              <a:gd name="connsiteX890" fmla="*/ 144463 w 371475"/>
              <a:gd name="connsiteY890" fmla="*/ 87312 h 400050"/>
              <a:gd name="connsiteX891" fmla="*/ 147638 w 371475"/>
              <a:gd name="connsiteY891" fmla="*/ 85725 h 400050"/>
              <a:gd name="connsiteX892" fmla="*/ 147638 w 371475"/>
              <a:gd name="connsiteY892" fmla="*/ 82550 h 400050"/>
              <a:gd name="connsiteX893" fmla="*/ 144463 w 371475"/>
              <a:gd name="connsiteY893" fmla="*/ 82550 h 400050"/>
              <a:gd name="connsiteX894" fmla="*/ 144463 w 371475"/>
              <a:gd name="connsiteY894" fmla="*/ 80962 h 400050"/>
              <a:gd name="connsiteX895" fmla="*/ 144463 w 371475"/>
              <a:gd name="connsiteY895" fmla="*/ 77787 h 400050"/>
              <a:gd name="connsiteX896" fmla="*/ 144463 w 371475"/>
              <a:gd name="connsiteY896" fmla="*/ 76200 h 400050"/>
              <a:gd name="connsiteX897" fmla="*/ 144463 w 371475"/>
              <a:gd name="connsiteY897" fmla="*/ 74612 h 400050"/>
              <a:gd name="connsiteX898" fmla="*/ 144463 w 371475"/>
              <a:gd name="connsiteY898" fmla="*/ 71437 h 400050"/>
              <a:gd name="connsiteX899" fmla="*/ 142875 w 371475"/>
              <a:gd name="connsiteY899" fmla="*/ 69850 h 400050"/>
              <a:gd name="connsiteX900" fmla="*/ 142875 w 371475"/>
              <a:gd name="connsiteY900" fmla="*/ 66675 h 400050"/>
              <a:gd name="connsiteX901" fmla="*/ 142875 w 371475"/>
              <a:gd name="connsiteY901" fmla="*/ 58737 h 400050"/>
              <a:gd name="connsiteX902" fmla="*/ 141288 w 371475"/>
              <a:gd name="connsiteY902" fmla="*/ 53975 h 400050"/>
              <a:gd name="connsiteX903" fmla="*/ 222250 w 371475"/>
              <a:gd name="connsiteY903" fmla="*/ 34925 h 400050"/>
              <a:gd name="connsiteX904" fmla="*/ 223838 w 371475"/>
              <a:gd name="connsiteY904" fmla="*/ 34925 h 400050"/>
              <a:gd name="connsiteX905" fmla="*/ 223838 w 371475"/>
              <a:gd name="connsiteY905" fmla="*/ 39687 h 400050"/>
              <a:gd name="connsiteX906" fmla="*/ 223838 w 371475"/>
              <a:gd name="connsiteY906" fmla="*/ 44450 h 400050"/>
              <a:gd name="connsiteX907" fmla="*/ 223838 w 371475"/>
              <a:gd name="connsiteY907" fmla="*/ 49212 h 400050"/>
              <a:gd name="connsiteX908" fmla="*/ 223838 w 371475"/>
              <a:gd name="connsiteY908" fmla="*/ 50800 h 400050"/>
              <a:gd name="connsiteX909" fmla="*/ 222250 w 371475"/>
              <a:gd name="connsiteY909" fmla="*/ 53975 h 400050"/>
              <a:gd name="connsiteX910" fmla="*/ 222250 w 371475"/>
              <a:gd name="connsiteY910" fmla="*/ 58737 h 400050"/>
              <a:gd name="connsiteX911" fmla="*/ 222250 w 371475"/>
              <a:gd name="connsiteY911" fmla="*/ 60325 h 400050"/>
              <a:gd name="connsiteX912" fmla="*/ 222250 w 371475"/>
              <a:gd name="connsiteY912" fmla="*/ 65087 h 400050"/>
              <a:gd name="connsiteX913" fmla="*/ 219075 w 371475"/>
              <a:gd name="connsiteY913" fmla="*/ 65087 h 400050"/>
              <a:gd name="connsiteX914" fmla="*/ 219075 w 371475"/>
              <a:gd name="connsiteY914" fmla="*/ 69850 h 400050"/>
              <a:gd name="connsiteX915" fmla="*/ 217488 w 371475"/>
              <a:gd name="connsiteY915" fmla="*/ 66675 h 400050"/>
              <a:gd name="connsiteX916" fmla="*/ 217488 w 371475"/>
              <a:gd name="connsiteY916" fmla="*/ 61912 h 400050"/>
              <a:gd name="connsiteX917" fmla="*/ 219075 w 371475"/>
              <a:gd name="connsiteY917" fmla="*/ 58737 h 400050"/>
              <a:gd name="connsiteX918" fmla="*/ 219075 w 371475"/>
              <a:gd name="connsiteY918" fmla="*/ 49212 h 400050"/>
              <a:gd name="connsiteX919" fmla="*/ 222250 w 371475"/>
              <a:gd name="connsiteY919" fmla="*/ 44450 h 400050"/>
              <a:gd name="connsiteX920" fmla="*/ 222250 w 371475"/>
              <a:gd name="connsiteY920" fmla="*/ 39687 h 400050"/>
              <a:gd name="connsiteX921" fmla="*/ 222250 w 371475"/>
              <a:gd name="connsiteY921" fmla="*/ 38100 h 400050"/>
              <a:gd name="connsiteX922" fmla="*/ 282575 w 371475"/>
              <a:gd name="connsiteY922" fmla="*/ 31750 h 400050"/>
              <a:gd name="connsiteX923" fmla="*/ 284163 w 371475"/>
              <a:gd name="connsiteY923" fmla="*/ 31750 h 400050"/>
              <a:gd name="connsiteX924" fmla="*/ 284163 w 371475"/>
              <a:gd name="connsiteY924" fmla="*/ 33338 h 400050"/>
              <a:gd name="connsiteX925" fmla="*/ 282575 w 371475"/>
              <a:gd name="connsiteY925" fmla="*/ 33338 h 400050"/>
              <a:gd name="connsiteX926" fmla="*/ 285750 w 371475"/>
              <a:gd name="connsiteY926" fmla="*/ 26988 h 400050"/>
              <a:gd name="connsiteX927" fmla="*/ 287338 w 371475"/>
              <a:gd name="connsiteY927" fmla="*/ 26988 h 400050"/>
              <a:gd name="connsiteX928" fmla="*/ 287338 w 371475"/>
              <a:gd name="connsiteY928" fmla="*/ 28576 h 400050"/>
              <a:gd name="connsiteX929" fmla="*/ 285750 w 371475"/>
              <a:gd name="connsiteY929" fmla="*/ 28576 h 400050"/>
              <a:gd name="connsiteX930" fmla="*/ 138113 w 371475"/>
              <a:gd name="connsiteY930" fmla="*/ 23812 h 400050"/>
              <a:gd name="connsiteX931" fmla="*/ 141288 w 371475"/>
              <a:gd name="connsiteY931" fmla="*/ 28575 h 400050"/>
              <a:gd name="connsiteX932" fmla="*/ 141288 w 371475"/>
              <a:gd name="connsiteY932" fmla="*/ 31750 h 400050"/>
              <a:gd name="connsiteX933" fmla="*/ 141288 w 371475"/>
              <a:gd name="connsiteY933" fmla="*/ 33337 h 400050"/>
              <a:gd name="connsiteX934" fmla="*/ 141288 w 371475"/>
              <a:gd name="connsiteY934" fmla="*/ 34925 h 400050"/>
              <a:gd name="connsiteX935" fmla="*/ 138113 w 371475"/>
              <a:gd name="connsiteY935" fmla="*/ 26987 h 400050"/>
              <a:gd name="connsiteX936" fmla="*/ 227013 w 371475"/>
              <a:gd name="connsiteY936" fmla="*/ 22225 h 400050"/>
              <a:gd name="connsiteX937" fmla="*/ 228600 w 371475"/>
              <a:gd name="connsiteY937" fmla="*/ 23812 h 400050"/>
              <a:gd name="connsiteX938" fmla="*/ 227013 w 371475"/>
              <a:gd name="connsiteY938" fmla="*/ 26987 h 400050"/>
              <a:gd name="connsiteX939" fmla="*/ 227013 w 371475"/>
              <a:gd name="connsiteY939" fmla="*/ 31750 h 400050"/>
              <a:gd name="connsiteX940" fmla="*/ 223838 w 371475"/>
              <a:gd name="connsiteY940" fmla="*/ 34925 h 400050"/>
              <a:gd name="connsiteX941" fmla="*/ 223838 w 371475"/>
              <a:gd name="connsiteY941" fmla="*/ 33337 h 400050"/>
              <a:gd name="connsiteX942" fmla="*/ 223838 w 371475"/>
              <a:gd name="connsiteY942" fmla="*/ 28575 h 400050"/>
              <a:gd name="connsiteX943" fmla="*/ 227013 w 371475"/>
              <a:gd name="connsiteY943" fmla="*/ 23812 h 400050"/>
              <a:gd name="connsiteX944" fmla="*/ 136525 w 371475"/>
              <a:gd name="connsiteY944" fmla="*/ 17462 h 400050"/>
              <a:gd name="connsiteX945" fmla="*/ 138113 w 371475"/>
              <a:gd name="connsiteY945" fmla="*/ 17462 h 400050"/>
              <a:gd name="connsiteX946" fmla="*/ 138113 w 371475"/>
              <a:gd name="connsiteY946" fmla="*/ 22225 h 400050"/>
              <a:gd name="connsiteX947" fmla="*/ 228600 w 371475"/>
              <a:gd name="connsiteY947" fmla="*/ 15875 h 400050"/>
              <a:gd name="connsiteX948" fmla="*/ 228600 w 371475"/>
              <a:gd name="connsiteY948" fmla="*/ 17462 h 400050"/>
              <a:gd name="connsiteX949" fmla="*/ 227013 w 371475"/>
              <a:gd name="connsiteY949" fmla="*/ 22225 h 400050"/>
              <a:gd name="connsiteX950" fmla="*/ 227013 w 371475"/>
              <a:gd name="connsiteY950" fmla="*/ 19050 h 400050"/>
              <a:gd name="connsiteX951" fmla="*/ 231775 w 371475"/>
              <a:gd name="connsiteY951" fmla="*/ 6350 h 400050"/>
              <a:gd name="connsiteX952" fmla="*/ 231775 w 371475"/>
              <a:gd name="connsiteY952" fmla="*/ 7937 h 400050"/>
              <a:gd name="connsiteX953" fmla="*/ 231775 w 371475"/>
              <a:gd name="connsiteY953" fmla="*/ 11112 h 400050"/>
              <a:gd name="connsiteX954" fmla="*/ 228600 w 371475"/>
              <a:gd name="connsiteY954" fmla="*/ 12700 h 400050"/>
              <a:gd name="connsiteX955" fmla="*/ 228600 w 371475"/>
              <a:gd name="connsiteY955" fmla="*/ 7937 h 400050"/>
              <a:gd name="connsiteX956" fmla="*/ 233363 w 371475"/>
              <a:gd name="connsiteY956" fmla="*/ 0 h 400050"/>
              <a:gd name="connsiteX957" fmla="*/ 233363 w 371475"/>
              <a:gd name="connsiteY957" fmla="*/ 1587 h 400050"/>
              <a:gd name="connsiteX958" fmla="*/ 231775 w 371475"/>
              <a:gd name="connsiteY958" fmla="*/ 6350 h 400050"/>
              <a:gd name="connsiteX959" fmla="*/ 231775 w 371475"/>
              <a:gd name="connsiteY959" fmla="*/ 3175 h 400050"/>
              <a:gd name="connsiteX960" fmla="*/ 231775 w 371475"/>
              <a:gd name="connsiteY960" fmla="*/ 1587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</a:cxnLst>
            <a:rect l="l" t="t" r="r" b="b"/>
            <a:pathLst>
              <a:path w="371475" h="400050">
                <a:moveTo>
                  <a:pt x="290512" y="396875"/>
                </a:moveTo>
                <a:lnTo>
                  <a:pt x="292100" y="400050"/>
                </a:lnTo>
                <a:lnTo>
                  <a:pt x="290512" y="400050"/>
                </a:lnTo>
                <a:close/>
                <a:moveTo>
                  <a:pt x="293688" y="396081"/>
                </a:moveTo>
                <a:lnTo>
                  <a:pt x="296863" y="400050"/>
                </a:lnTo>
                <a:lnTo>
                  <a:pt x="293688" y="396875"/>
                </a:lnTo>
                <a:close/>
                <a:moveTo>
                  <a:pt x="285750" y="392113"/>
                </a:moveTo>
                <a:lnTo>
                  <a:pt x="287338" y="392113"/>
                </a:lnTo>
                <a:lnTo>
                  <a:pt x="287338" y="395288"/>
                </a:lnTo>
                <a:close/>
                <a:moveTo>
                  <a:pt x="289152" y="389844"/>
                </a:moveTo>
                <a:lnTo>
                  <a:pt x="290513" y="390525"/>
                </a:lnTo>
                <a:lnTo>
                  <a:pt x="293688" y="395287"/>
                </a:lnTo>
                <a:lnTo>
                  <a:pt x="293688" y="396081"/>
                </a:lnTo>
                <a:lnTo>
                  <a:pt x="290513" y="392112"/>
                </a:lnTo>
                <a:close/>
                <a:moveTo>
                  <a:pt x="285750" y="384175"/>
                </a:moveTo>
                <a:lnTo>
                  <a:pt x="289152" y="389844"/>
                </a:lnTo>
                <a:lnTo>
                  <a:pt x="287338" y="388937"/>
                </a:lnTo>
                <a:lnTo>
                  <a:pt x="285750" y="385762"/>
                </a:lnTo>
                <a:close/>
                <a:moveTo>
                  <a:pt x="164571" y="382588"/>
                </a:moveTo>
                <a:lnTo>
                  <a:pt x="165100" y="384175"/>
                </a:lnTo>
                <a:lnTo>
                  <a:pt x="163512" y="385763"/>
                </a:lnTo>
                <a:close/>
                <a:moveTo>
                  <a:pt x="277019" y="377827"/>
                </a:moveTo>
                <a:lnTo>
                  <a:pt x="279400" y="381001"/>
                </a:lnTo>
                <a:lnTo>
                  <a:pt x="282575" y="385763"/>
                </a:lnTo>
                <a:lnTo>
                  <a:pt x="285750" y="390526"/>
                </a:lnTo>
                <a:lnTo>
                  <a:pt x="282575" y="388938"/>
                </a:lnTo>
                <a:lnTo>
                  <a:pt x="280987" y="385763"/>
                </a:lnTo>
                <a:close/>
                <a:moveTo>
                  <a:pt x="163512" y="376237"/>
                </a:moveTo>
                <a:lnTo>
                  <a:pt x="165100" y="376237"/>
                </a:lnTo>
                <a:lnTo>
                  <a:pt x="165100" y="379412"/>
                </a:lnTo>
                <a:lnTo>
                  <a:pt x="165100" y="381000"/>
                </a:lnTo>
                <a:lnTo>
                  <a:pt x="164571" y="382588"/>
                </a:lnTo>
                <a:lnTo>
                  <a:pt x="163512" y="379412"/>
                </a:lnTo>
                <a:close/>
                <a:moveTo>
                  <a:pt x="203200" y="374650"/>
                </a:moveTo>
                <a:lnTo>
                  <a:pt x="206375" y="376238"/>
                </a:lnTo>
                <a:lnTo>
                  <a:pt x="203200" y="376238"/>
                </a:lnTo>
                <a:close/>
                <a:moveTo>
                  <a:pt x="271462" y="369888"/>
                </a:moveTo>
                <a:lnTo>
                  <a:pt x="276225" y="376238"/>
                </a:lnTo>
                <a:lnTo>
                  <a:pt x="277019" y="377827"/>
                </a:lnTo>
                <a:lnTo>
                  <a:pt x="274637" y="374650"/>
                </a:lnTo>
                <a:close/>
                <a:moveTo>
                  <a:pt x="242887" y="368300"/>
                </a:moveTo>
                <a:lnTo>
                  <a:pt x="244475" y="368300"/>
                </a:lnTo>
                <a:lnTo>
                  <a:pt x="244475" y="369888"/>
                </a:lnTo>
                <a:lnTo>
                  <a:pt x="242887" y="369888"/>
                </a:lnTo>
                <a:close/>
                <a:moveTo>
                  <a:pt x="200025" y="368300"/>
                </a:moveTo>
                <a:lnTo>
                  <a:pt x="201613" y="369887"/>
                </a:lnTo>
                <a:lnTo>
                  <a:pt x="201613" y="373063"/>
                </a:lnTo>
                <a:lnTo>
                  <a:pt x="200025" y="373063"/>
                </a:lnTo>
                <a:lnTo>
                  <a:pt x="196850" y="369887"/>
                </a:lnTo>
                <a:lnTo>
                  <a:pt x="200025" y="369887"/>
                </a:lnTo>
                <a:close/>
                <a:moveTo>
                  <a:pt x="195262" y="365125"/>
                </a:moveTo>
                <a:lnTo>
                  <a:pt x="196850" y="365125"/>
                </a:lnTo>
                <a:lnTo>
                  <a:pt x="196850" y="368300"/>
                </a:lnTo>
                <a:lnTo>
                  <a:pt x="195262" y="368300"/>
                </a:lnTo>
                <a:close/>
                <a:moveTo>
                  <a:pt x="239184" y="363538"/>
                </a:moveTo>
                <a:lnTo>
                  <a:pt x="239713" y="363538"/>
                </a:lnTo>
                <a:lnTo>
                  <a:pt x="239713" y="365126"/>
                </a:lnTo>
                <a:close/>
                <a:moveTo>
                  <a:pt x="269875" y="360363"/>
                </a:moveTo>
                <a:lnTo>
                  <a:pt x="274638" y="363538"/>
                </a:lnTo>
                <a:lnTo>
                  <a:pt x="271463" y="363538"/>
                </a:lnTo>
                <a:close/>
                <a:moveTo>
                  <a:pt x="266700" y="360363"/>
                </a:moveTo>
                <a:lnTo>
                  <a:pt x="269875" y="363538"/>
                </a:lnTo>
                <a:lnTo>
                  <a:pt x="266700" y="363538"/>
                </a:lnTo>
                <a:close/>
                <a:moveTo>
                  <a:pt x="238125" y="360363"/>
                </a:moveTo>
                <a:lnTo>
                  <a:pt x="239184" y="363538"/>
                </a:lnTo>
                <a:lnTo>
                  <a:pt x="238125" y="363538"/>
                </a:lnTo>
                <a:close/>
                <a:moveTo>
                  <a:pt x="46037" y="360362"/>
                </a:moveTo>
                <a:lnTo>
                  <a:pt x="47625" y="360362"/>
                </a:lnTo>
                <a:lnTo>
                  <a:pt x="47625" y="363538"/>
                </a:lnTo>
                <a:lnTo>
                  <a:pt x="46037" y="363538"/>
                </a:lnTo>
                <a:close/>
                <a:moveTo>
                  <a:pt x="274638" y="354013"/>
                </a:moveTo>
                <a:lnTo>
                  <a:pt x="276225" y="358775"/>
                </a:lnTo>
                <a:lnTo>
                  <a:pt x="274638" y="357188"/>
                </a:lnTo>
                <a:close/>
                <a:moveTo>
                  <a:pt x="266700" y="354013"/>
                </a:moveTo>
                <a:lnTo>
                  <a:pt x="269875" y="357188"/>
                </a:lnTo>
                <a:lnTo>
                  <a:pt x="269875" y="358775"/>
                </a:lnTo>
                <a:lnTo>
                  <a:pt x="266700" y="357188"/>
                </a:lnTo>
                <a:close/>
                <a:moveTo>
                  <a:pt x="250825" y="354013"/>
                </a:moveTo>
                <a:lnTo>
                  <a:pt x="254000" y="354013"/>
                </a:lnTo>
                <a:lnTo>
                  <a:pt x="255588" y="357188"/>
                </a:lnTo>
                <a:lnTo>
                  <a:pt x="255588" y="358775"/>
                </a:lnTo>
                <a:lnTo>
                  <a:pt x="258763" y="360363"/>
                </a:lnTo>
                <a:lnTo>
                  <a:pt x="260350" y="365125"/>
                </a:lnTo>
                <a:lnTo>
                  <a:pt x="263525" y="368300"/>
                </a:lnTo>
                <a:lnTo>
                  <a:pt x="260350" y="368300"/>
                </a:lnTo>
                <a:lnTo>
                  <a:pt x="258763" y="365125"/>
                </a:lnTo>
                <a:lnTo>
                  <a:pt x="255588" y="363538"/>
                </a:lnTo>
                <a:lnTo>
                  <a:pt x="254000" y="358775"/>
                </a:lnTo>
                <a:close/>
                <a:moveTo>
                  <a:pt x="265113" y="351632"/>
                </a:moveTo>
                <a:lnTo>
                  <a:pt x="266700" y="354013"/>
                </a:lnTo>
                <a:lnTo>
                  <a:pt x="265113" y="352425"/>
                </a:lnTo>
                <a:close/>
                <a:moveTo>
                  <a:pt x="263525" y="347663"/>
                </a:moveTo>
                <a:lnTo>
                  <a:pt x="265113" y="349250"/>
                </a:lnTo>
                <a:lnTo>
                  <a:pt x="265113" y="351632"/>
                </a:lnTo>
                <a:lnTo>
                  <a:pt x="263525" y="349250"/>
                </a:lnTo>
                <a:close/>
                <a:moveTo>
                  <a:pt x="82550" y="344488"/>
                </a:moveTo>
                <a:lnTo>
                  <a:pt x="82550" y="346075"/>
                </a:lnTo>
                <a:lnTo>
                  <a:pt x="79375" y="347663"/>
                </a:lnTo>
                <a:close/>
                <a:moveTo>
                  <a:pt x="69850" y="341313"/>
                </a:moveTo>
                <a:lnTo>
                  <a:pt x="69850" y="342900"/>
                </a:lnTo>
                <a:lnTo>
                  <a:pt x="68262" y="346076"/>
                </a:lnTo>
                <a:lnTo>
                  <a:pt x="66675" y="349251"/>
                </a:lnTo>
                <a:lnTo>
                  <a:pt x="66675" y="347663"/>
                </a:lnTo>
                <a:lnTo>
                  <a:pt x="66675" y="346076"/>
                </a:lnTo>
                <a:lnTo>
                  <a:pt x="68262" y="342900"/>
                </a:lnTo>
                <a:close/>
                <a:moveTo>
                  <a:pt x="47625" y="338138"/>
                </a:moveTo>
                <a:lnTo>
                  <a:pt x="49213" y="338138"/>
                </a:lnTo>
                <a:lnTo>
                  <a:pt x="49213" y="341313"/>
                </a:lnTo>
                <a:lnTo>
                  <a:pt x="47625" y="341313"/>
                </a:lnTo>
                <a:close/>
                <a:moveTo>
                  <a:pt x="271462" y="338137"/>
                </a:moveTo>
                <a:lnTo>
                  <a:pt x="274638" y="338137"/>
                </a:lnTo>
                <a:lnTo>
                  <a:pt x="274638" y="341312"/>
                </a:lnTo>
                <a:lnTo>
                  <a:pt x="274638" y="342900"/>
                </a:lnTo>
                <a:lnTo>
                  <a:pt x="274638" y="346075"/>
                </a:lnTo>
                <a:lnTo>
                  <a:pt x="271462" y="346075"/>
                </a:lnTo>
                <a:lnTo>
                  <a:pt x="269875" y="346075"/>
                </a:lnTo>
                <a:lnTo>
                  <a:pt x="269875" y="342900"/>
                </a:lnTo>
                <a:lnTo>
                  <a:pt x="271462" y="342900"/>
                </a:lnTo>
                <a:lnTo>
                  <a:pt x="269875" y="341312"/>
                </a:lnTo>
                <a:lnTo>
                  <a:pt x="271462" y="341312"/>
                </a:lnTo>
                <a:close/>
                <a:moveTo>
                  <a:pt x="279400" y="336550"/>
                </a:moveTo>
                <a:lnTo>
                  <a:pt x="280988" y="336550"/>
                </a:lnTo>
                <a:lnTo>
                  <a:pt x="280988" y="338138"/>
                </a:lnTo>
                <a:close/>
                <a:moveTo>
                  <a:pt x="266700" y="330200"/>
                </a:moveTo>
                <a:lnTo>
                  <a:pt x="269875" y="331787"/>
                </a:lnTo>
                <a:lnTo>
                  <a:pt x="271462" y="331787"/>
                </a:lnTo>
                <a:lnTo>
                  <a:pt x="274638" y="333375"/>
                </a:lnTo>
                <a:lnTo>
                  <a:pt x="274638" y="331788"/>
                </a:lnTo>
                <a:lnTo>
                  <a:pt x="276225" y="336550"/>
                </a:lnTo>
                <a:lnTo>
                  <a:pt x="276225" y="338137"/>
                </a:lnTo>
                <a:lnTo>
                  <a:pt x="274638" y="338137"/>
                </a:lnTo>
                <a:lnTo>
                  <a:pt x="274638" y="336550"/>
                </a:lnTo>
                <a:lnTo>
                  <a:pt x="269875" y="333375"/>
                </a:lnTo>
                <a:lnTo>
                  <a:pt x="266700" y="331787"/>
                </a:lnTo>
                <a:close/>
                <a:moveTo>
                  <a:pt x="280987" y="288925"/>
                </a:moveTo>
                <a:lnTo>
                  <a:pt x="282574" y="288925"/>
                </a:lnTo>
                <a:lnTo>
                  <a:pt x="285750" y="288925"/>
                </a:lnTo>
                <a:lnTo>
                  <a:pt x="285750" y="290512"/>
                </a:lnTo>
                <a:lnTo>
                  <a:pt x="287337" y="293687"/>
                </a:lnTo>
                <a:lnTo>
                  <a:pt x="287337" y="295275"/>
                </a:lnTo>
                <a:lnTo>
                  <a:pt x="287337" y="298450"/>
                </a:lnTo>
                <a:lnTo>
                  <a:pt x="287337" y="300038"/>
                </a:lnTo>
                <a:lnTo>
                  <a:pt x="285750" y="300038"/>
                </a:lnTo>
                <a:lnTo>
                  <a:pt x="282574" y="301625"/>
                </a:lnTo>
                <a:lnTo>
                  <a:pt x="282574" y="304800"/>
                </a:lnTo>
                <a:lnTo>
                  <a:pt x="280987" y="306388"/>
                </a:lnTo>
                <a:lnTo>
                  <a:pt x="279400" y="306388"/>
                </a:lnTo>
                <a:lnTo>
                  <a:pt x="276224" y="306388"/>
                </a:lnTo>
                <a:lnTo>
                  <a:pt x="274637" y="309563"/>
                </a:lnTo>
                <a:lnTo>
                  <a:pt x="274637" y="300038"/>
                </a:lnTo>
                <a:lnTo>
                  <a:pt x="274637" y="298450"/>
                </a:lnTo>
                <a:lnTo>
                  <a:pt x="276224" y="295275"/>
                </a:lnTo>
                <a:lnTo>
                  <a:pt x="279400" y="293687"/>
                </a:lnTo>
                <a:lnTo>
                  <a:pt x="279400" y="290512"/>
                </a:lnTo>
                <a:lnTo>
                  <a:pt x="280987" y="290512"/>
                </a:lnTo>
                <a:close/>
                <a:moveTo>
                  <a:pt x="368300" y="241300"/>
                </a:moveTo>
                <a:lnTo>
                  <a:pt x="371475" y="241300"/>
                </a:lnTo>
                <a:lnTo>
                  <a:pt x="371475" y="242888"/>
                </a:lnTo>
                <a:lnTo>
                  <a:pt x="368300" y="242888"/>
                </a:lnTo>
                <a:close/>
                <a:moveTo>
                  <a:pt x="360364" y="227015"/>
                </a:moveTo>
                <a:lnTo>
                  <a:pt x="361950" y="230188"/>
                </a:lnTo>
                <a:lnTo>
                  <a:pt x="366713" y="239713"/>
                </a:lnTo>
                <a:lnTo>
                  <a:pt x="366713" y="241300"/>
                </a:lnTo>
                <a:lnTo>
                  <a:pt x="365126" y="241300"/>
                </a:lnTo>
                <a:lnTo>
                  <a:pt x="365126" y="239713"/>
                </a:lnTo>
                <a:lnTo>
                  <a:pt x="361950" y="239713"/>
                </a:lnTo>
                <a:lnTo>
                  <a:pt x="360363" y="239713"/>
                </a:lnTo>
                <a:lnTo>
                  <a:pt x="361950" y="236538"/>
                </a:lnTo>
                <a:lnTo>
                  <a:pt x="360363" y="236538"/>
                </a:lnTo>
                <a:lnTo>
                  <a:pt x="361950" y="234950"/>
                </a:lnTo>
                <a:lnTo>
                  <a:pt x="361950" y="231775"/>
                </a:lnTo>
                <a:close/>
                <a:moveTo>
                  <a:pt x="359569" y="225425"/>
                </a:moveTo>
                <a:lnTo>
                  <a:pt x="360363" y="225425"/>
                </a:lnTo>
                <a:lnTo>
                  <a:pt x="360363" y="227013"/>
                </a:lnTo>
                <a:close/>
                <a:moveTo>
                  <a:pt x="361950" y="215900"/>
                </a:moveTo>
                <a:lnTo>
                  <a:pt x="365126" y="215900"/>
                </a:lnTo>
                <a:lnTo>
                  <a:pt x="361950" y="219075"/>
                </a:lnTo>
                <a:lnTo>
                  <a:pt x="360363" y="219075"/>
                </a:lnTo>
                <a:close/>
                <a:moveTo>
                  <a:pt x="334962" y="196850"/>
                </a:moveTo>
                <a:lnTo>
                  <a:pt x="339725" y="198438"/>
                </a:lnTo>
                <a:lnTo>
                  <a:pt x="338137" y="198438"/>
                </a:lnTo>
                <a:close/>
                <a:moveTo>
                  <a:pt x="330200" y="193675"/>
                </a:moveTo>
                <a:lnTo>
                  <a:pt x="334962" y="196850"/>
                </a:lnTo>
                <a:lnTo>
                  <a:pt x="333375" y="196850"/>
                </a:lnTo>
                <a:close/>
                <a:moveTo>
                  <a:pt x="322262" y="192088"/>
                </a:moveTo>
                <a:lnTo>
                  <a:pt x="323850" y="192088"/>
                </a:lnTo>
                <a:lnTo>
                  <a:pt x="328612" y="193675"/>
                </a:lnTo>
                <a:lnTo>
                  <a:pt x="325437" y="193675"/>
                </a:lnTo>
                <a:lnTo>
                  <a:pt x="323850" y="193675"/>
                </a:lnTo>
                <a:close/>
                <a:moveTo>
                  <a:pt x="3175" y="192088"/>
                </a:moveTo>
                <a:lnTo>
                  <a:pt x="4763" y="192088"/>
                </a:lnTo>
                <a:lnTo>
                  <a:pt x="7938" y="193675"/>
                </a:lnTo>
                <a:lnTo>
                  <a:pt x="9525" y="192088"/>
                </a:lnTo>
                <a:lnTo>
                  <a:pt x="9525" y="193675"/>
                </a:lnTo>
                <a:lnTo>
                  <a:pt x="11113" y="193675"/>
                </a:lnTo>
                <a:lnTo>
                  <a:pt x="14288" y="193675"/>
                </a:lnTo>
                <a:lnTo>
                  <a:pt x="15875" y="193675"/>
                </a:lnTo>
                <a:lnTo>
                  <a:pt x="20638" y="193675"/>
                </a:lnTo>
                <a:lnTo>
                  <a:pt x="25400" y="193675"/>
                </a:lnTo>
                <a:lnTo>
                  <a:pt x="26988" y="193675"/>
                </a:lnTo>
                <a:lnTo>
                  <a:pt x="26988" y="196850"/>
                </a:lnTo>
                <a:lnTo>
                  <a:pt x="25400" y="196850"/>
                </a:lnTo>
                <a:lnTo>
                  <a:pt x="23813" y="198438"/>
                </a:lnTo>
                <a:lnTo>
                  <a:pt x="20638" y="198438"/>
                </a:lnTo>
                <a:lnTo>
                  <a:pt x="20638" y="200025"/>
                </a:lnTo>
                <a:lnTo>
                  <a:pt x="20638" y="203200"/>
                </a:lnTo>
                <a:lnTo>
                  <a:pt x="19050" y="203200"/>
                </a:lnTo>
                <a:lnTo>
                  <a:pt x="15875" y="203200"/>
                </a:lnTo>
                <a:lnTo>
                  <a:pt x="14288" y="204788"/>
                </a:lnTo>
                <a:lnTo>
                  <a:pt x="11113" y="204788"/>
                </a:lnTo>
                <a:lnTo>
                  <a:pt x="7938" y="204788"/>
                </a:lnTo>
                <a:lnTo>
                  <a:pt x="4763" y="207963"/>
                </a:lnTo>
                <a:lnTo>
                  <a:pt x="3175" y="207963"/>
                </a:lnTo>
                <a:lnTo>
                  <a:pt x="0" y="207963"/>
                </a:lnTo>
                <a:lnTo>
                  <a:pt x="0" y="204788"/>
                </a:lnTo>
                <a:lnTo>
                  <a:pt x="0" y="203200"/>
                </a:lnTo>
                <a:lnTo>
                  <a:pt x="0" y="198438"/>
                </a:lnTo>
                <a:lnTo>
                  <a:pt x="0" y="196850"/>
                </a:lnTo>
                <a:lnTo>
                  <a:pt x="0" y="193675"/>
                </a:lnTo>
                <a:lnTo>
                  <a:pt x="3175" y="193675"/>
                </a:lnTo>
                <a:close/>
                <a:moveTo>
                  <a:pt x="9525" y="180976"/>
                </a:moveTo>
                <a:lnTo>
                  <a:pt x="11112" y="180976"/>
                </a:lnTo>
                <a:lnTo>
                  <a:pt x="14288" y="180976"/>
                </a:lnTo>
                <a:lnTo>
                  <a:pt x="15875" y="182563"/>
                </a:lnTo>
                <a:lnTo>
                  <a:pt x="19050" y="184151"/>
                </a:lnTo>
                <a:lnTo>
                  <a:pt x="15875" y="184151"/>
                </a:lnTo>
                <a:lnTo>
                  <a:pt x="14288" y="184151"/>
                </a:lnTo>
                <a:lnTo>
                  <a:pt x="11112" y="182563"/>
                </a:lnTo>
                <a:close/>
                <a:moveTo>
                  <a:pt x="4762" y="177800"/>
                </a:moveTo>
                <a:lnTo>
                  <a:pt x="7938" y="177800"/>
                </a:lnTo>
                <a:lnTo>
                  <a:pt x="9525" y="180976"/>
                </a:lnTo>
                <a:lnTo>
                  <a:pt x="7938" y="180976"/>
                </a:lnTo>
                <a:lnTo>
                  <a:pt x="4762" y="180976"/>
                </a:lnTo>
                <a:close/>
                <a:moveTo>
                  <a:pt x="0" y="176213"/>
                </a:moveTo>
                <a:lnTo>
                  <a:pt x="3175" y="177800"/>
                </a:lnTo>
                <a:lnTo>
                  <a:pt x="0" y="177800"/>
                </a:lnTo>
                <a:close/>
                <a:moveTo>
                  <a:pt x="319088" y="173037"/>
                </a:moveTo>
                <a:lnTo>
                  <a:pt x="322263" y="173037"/>
                </a:lnTo>
                <a:lnTo>
                  <a:pt x="322263" y="176212"/>
                </a:lnTo>
                <a:lnTo>
                  <a:pt x="319088" y="176212"/>
                </a:lnTo>
                <a:close/>
                <a:moveTo>
                  <a:pt x="317500" y="173037"/>
                </a:moveTo>
                <a:lnTo>
                  <a:pt x="319088" y="173037"/>
                </a:lnTo>
                <a:lnTo>
                  <a:pt x="317500" y="176212"/>
                </a:lnTo>
                <a:close/>
                <a:moveTo>
                  <a:pt x="73025" y="139700"/>
                </a:moveTo>
                <a:lnTo>
                  <a:pt x="74613" y="139700"/>
                </a:lnTo>
                <a:lnTo>
                  <a:pt x="74613" y="141287"/>
                </a:lnTo>
                <a:close/>
                <a:moveTo>
                  <a:pt x="69850" y="136525"/>
                </a:moveTo>
                <a:lnTo>
                  <a:pt x="73025" y="139700"/>
                </a:lnTo>
                <a:lnTo>
                  <a:pt x="69850" y="139700"/>
                </a:lnTo>
                <a:close/>
                <a:moveTo>
                  <a:pt x="66675" y="114300"/>
                </a:moveTo>
                <a:lnTo>
                  <a:pt x="68263" y="119062"/>
                </a:lnTo>
                <a:lnTo>
                  <a:pt x="66675" y="117475"/>
                </a:lnTo>
                <a:close/>
                <a:moveTo>
                  <a:pt x="58738" y="107950"/>
                </a:moveTo>
                <a:lnTo>
                  <a:pt x="61913" y="109537"/>
                </a:lnTo>
                <a:lnTo>
                  <a:pt x="63500" y="109537"/>
                </a:lnTo>
                <a:lnTo>
                  <a:pt x="63500" y="112712"/>
                </a:lnTo>
                <a:lnTo>
                  <a:pt x="66675" y="114300"/>
                </a:lnTo>
                <a:lnTo>
                  <a:pt x="63500" y="114300"/>
                </a:lnTo>
                <a:lnTo>
                  <a:pt x="61913" y="112712"/>
                </a:lnTo>
                <a:close/>
                <a:moveTo>
                  <a:pt x="57150" y="106362"/>
                </a:moveTo>
                <a:lnTo>
                  <a:pt x="58738" y="107950"/>
                </a:lnTo>
                <a:lnTo>
                  <a:pt x="57150" y="107950"/>
                </a:lnTo>
                <a:close/>
                <a:moveTo>
                  <a:pt x="258762" y="85725"/>
                </a:moveTo>
                <a:lnTo>
                  <a:pt x="258762" y="87313"/>
                </a:lnTo>
                <a:lnTo>
                  <a:pt x="255587" y="90488"/>
                </a:lnTo>
                <a:close/>
                <a:moveTo>
                  <a:pt x="260350" y="80963"/>
                </a:moveTo>
                <a:lnTo>
                  <a:pt x="263525" y="80963"/>
                </a:lnTo>
                <a:lnTo>
                  <a:pt x="260350" y="82550"/>
                </a:lnTo>
                <a:lnTo>
                  <a:pt x="258762" y="85725"/>
                </a:lnTo>
                <a:lnTo>
                  <a:pt x="258762" y="82550"/>
                </a:lnTo>
                <a:close/>
                <a:moveTo>
                  <a:pt x="117475" y="74613"/>
                </a:moveTo>
                <a:lnTo>
                  <a:pt x="120650" y="74613"/>
                </a:lnTo>
                <a:lnTo>
                  <a:pt x="120650" y="76201"/>
                </a:lnTo>
                <a:lnTo>
                  <a:pt x="117475" y="76201"/>
                </a:lnTo>
                <a:close/>
                <a:moveTo>
                  <a:pt x="217488" y="69850"/>
                </a:moveTo>
                <a:lnTo>
                  <a:pt x="219075" y="69850"/>
                </a:lnTo>
                <a:lnTo>
                  <a:pt x="219075" y="74612"/>
                </a:lnTo>
                <a:lnTo>
                  <a:pt x="219075" y="82550"/>
                </a:lnTo>
                <a:lnTo>
                  <a:pt x="217488" y="82550"/>
                </a:lnTo>
                <a:lnTo>
                  <a:pt x="217488" y="80962"/>
                </a:lnTo>
                <a:lnTo>
                  <a:pt x="215900" y="80962"/>
                </a:lnTo>
                <a:lnTo>
                  <a:pt x="215900" y="77787"/>
                </a:lnTo>
                <a:lnTo>
                  <a:pt x="215900" y="76200"/>
                </a:lnTo>
                <a:lnTo>
                  <a:pt x="215900" y="74612"/>
                </a:lnTo>
                <a:lnTo>
                  <a:pt x="215900" y="71437"/>
                </a:lnTo>
                <a:lnTo>
                  <a:pt x="217488" y="71437"/>
                </a:lnTo>
                <a:close/>
                <a:moveTo>
                  <a:pt x="179387" y="66675"/>
                </a:moveTo>
                <a:lnTo>
                  <a:pt x="180975" y="74613"/>
                </a:lnTo>
                <a:lnTo>
                  <a:pt x="179387" y="74613"/>
                </a:lnTo>
                <a:close/>
                <a:moveTo>
                  <a:pt x="141288" y="49212"/>
                </a:moveTo>
                <a:lnTo>
                  <a:pt x="142875" y="50800"/>
                </a:lnTo>
                <a:lnTo>
                  <a:pt x="142875" y="53975"/>
                </a:lnTo>
                <a:lnTo>
                  <a:pt x="147638" y="55562"/>
                </a:lnTo>
                <a:lnTo>
                  <a:pt x="147638" y="60325"/>
                </a:lnTo>
                <a:lnTo>
                  <a:pt x="149225" y="61912"/>
                </a:lnTo>
                <a:lnTo>
                  <a:pt x="149225" y="65087"/>
                </a:lnTo>
                <a:lnTo>
                  <a:pt x="149225" y="66675"/>
                </a:lnTo>
                <a:lnTo>
                  <a:pt x="152400" y="66675"/>
                </a:lnTo>
                <a:lnTo>
                  <a:pt x="153988" y="69850"/>
                </a:lnTo>
                <a:lnTo>
                  <a:pt x="153988" y="71437"/>
                </a:lnTo>
                <a:lnTo>
                  <a:pt x="153988" y="76200"/>
                </a:lnTo>
                <a:lnTo>
                  <a:pt x="157163" y="77787"/>
                </a:lnTo>
                <a:lnTo>
                  <a:pt x="158750" y="76200"/>
                </a:lnTo>
                <a:lnTo>
                  <a:pt x="160338" y="74612"/>
                </a:lnTo>
                <a:lnTo>
                  <a:pt x="160338" y="76200"/>
                </a:lnTo>
                <a:lnTo>
                  <a:pt x="158750" y="77787"/>
                </a:lnTo>
                <a:lnTo>
                  <a:pt x="157163" y="80962"/>
                </a:lnTo>
                <a:lnTo>
                  <a:pt x="157163" y="82550"/>
                </a:lnTo>
                <a:lnTo>
                  <a:pt x="158750" y="85725"/>
                </a:lnTo>
                <a:lnTo>
                  <a:pt x="158750" y="87312"/>
                </a:lnTo>
                <a:lnTo>
                  <a:pt x="158750" y="90487"/>
                </a:lnTo>
                <a:lnTo>
                  <a:pt x="160338" y="90487"/>
                </a:lnTo>
                <a:lnTo>
                  <a:pt x="163513" y="87312"/>
                </a:lnTo>
                <a:lnTo>
                  <a:pt x="168275" y="85725"/>
                </a:lnTo>
                <a:lnTo>
                  <a:pt x="169863" y="85725"/>
                </a:lnTo>
                <a:lnTo>
                  <a:pt x="173038" y="85725"/>
                </a:lnTo>
                <a:lnTo>
                  <a:pt x="174625" y="85725"/>
                </a:lnTo>
                <a:lnTo>
                  <a:pt x="176213" y="87312"/>
                </a:lnTo>
                <a:lnTo>
                  <a:pt x="179388" y="90487"/>
                </a:lnTo>
                <a:lnTo>
                  <a:pt x="180975" y="90487"/>
                </a:lnTo>
                <a:lnTo>
                  <a:pt x="184150" y="87312"/>
                </a:lnTo>
                <a:lnTo>
                  <a:pt x="184150" y="85725"/>
                </a:lnTo>
                <a:lnTo>
                  <a:pt x="184150" y="82550"/>
                </a:lnTo>
                <a:lnTo>
                  <a:pt x="184150" y="80962"/>
                </a:lnTo>
                <a:lnTo>
                  <a:pt x="185738" y="77787"/>
                </a:lnTo>
                <a:lnTo>
                  <a:pt x="185738" y="76200"/>
                </a:lnTo>
                <a:lnTo>
                  <a:pt x="190500" y="76200"/>
                </a:lnTo>
                <a:lnTo>
                  <a:pt x="192088" y="77787"/>
                </a:lnTo>
                <a:lnTo>
                  <a:pt x="196850" y="77787"/>
                </a:lnTo>
                <a:lnTo>
                  <a:pt x="201613" y="80962"/>
                </a:lnTo>
                <a:lnTo>
                  <a:pt x="203200" y="80962"/>
                </a:lnTo>
                <a:lnTo>
                  <a:pt x="206375" y="80962"/>
                </a:lnTo>
                <a:lnTo>
                  <a:pt x="207963" y="80962"/>
                </a:lnTo>
                <a:lnTo>
                  <a:pt x="211138" y="80962"/>
                </a:lnTo>
                <a:lnTo>
                  <a:pt x="211138" y="77787"/>
                </a:lnTo>
                <a:lnTo>
                  <a:pt x="212725" y="77787"/>
                </a:lnTo>
                <a:lnTo>
                  <a:pt x="212725" y="82550"/>
                </a:lnTo>
                <a:lnTo>
                  <a:pt x="215900" y="82550"/>
                </a:lnTo>
                <a:lnTo>
                  <a:pt x="217488" y="85725"/>
                </a:lnTo>
                <a:lnTo>
                  <a:pt x="219075" y="85725"/>
                </a:lnTo>
                <a:lnTo>
                  <a:pt x="222250" y="87312"/>
                </a:lnTo>
                <a:lnTo>
                  <a:pt x="223838" y="90487"/>
                </a:lnTo>
                <a:lnTo>
                  <a:pt x="227013" y="92075"/>
                </a:lnTo>
                <a:lnTo>
                  <a:pt x="228600" y="92075"/>
                </a:lnTo>
                <a:lnTo>
                  <a:pt x="231775" y="93662"/>
                </a:lnTo>
                <a:lnTo>
                  <a:pt x="234950" y="96837"/>
                </a:lnTo>
                <a:lnTo>
                  <a:pt x="238125" y="96837"/>
                </a:lnTo>
                <a:lnTo>
                  <a:pt x="238125" y="98425"/>
                </a:lnTo>
                <a:lnTo>
                  <a:pt x="242888" y="101600"/>
                </a:lnTo>
                <a:lnTo>
                  <a:pt x="244475" y="101600"/>
                </a:lnTo>
                <a:lnTo>
                  <a:pt x="247650" y="101600"/>
                </a:lnTo>
                <a:lnTo>
                  <a:pt x="249238" y="101600"/>
                </a:lnTo>
                <a:lnTo>
                  <a:pt x="249238" y="103187"/>
                </a:lnTo>
                <a:lnTo>
                  <a:pt x="250825" y="103187"/>
                </a:lnTo>
                <a:lnTo>
                  <a:pt x="250825" y="106362"/>
                </a:lnTo>
                <a:lnTo>
                  <a:pt x="254000" y="106362"/>
                </a:lnTo>
                <a:lnTo>
                  <a:pt x="254000" y="107950"/>
                </a:lnTo>
                <a:lnTo>
                  <a:pt x="255588" y="107950"/>
                </a:lnTo>
                <a:lnTo>
                  <a:pt x="260350" y="107950"/>
                </a:lnTo>
                <a:lnTo>
                  <a:pt x="263525" y="107950"/>
                </a:lnTo>
                <a:lnTo>
                  <a:pt x="265113" y="107950"/>
                </a:lnTo>
                <a:lnTo>
                  <a:pt x="266700" y="109537"/>
                </a:lnTo>
                <a:lnTo>
                  <a:pt x="271463" y="114300"/>
                </a:lnTo>
                <a:lnTo>
                  <a:pt x="274638" y="117475"/>
                </a:lnTo>
                <a:lnTo>
                  <a:pt x="274638" y="119062"/>
                </a:lnTo>
                <a:lnTo>
                  <a:pt x="276225" y="122237"/>
                </a:lnTo>
                <a:lnTo>
                  <a:pt x="279400" y="123825"/>
                </a:lnTo>
                <a:lnTo>
                  <a:pt x="280988" y="125412"/>
                </a:lnTo>
                <a:lnTo>
                  <a:pt x="282575" y="125412"/>
                </a:lnTo>
                <a:lnTo>
                  <a:pt x="285750" y="125412"/>
                </a:lnTo>
                <a:lnTo>
                  <a:pt x="285750" y="128587"/>
                </a:lnTo>
                <a:lnTo>
                  <a:pt x="287338" y="128587"/>
                </a:lnTo>
                <a:lnTo>
                  <a:pt x="290513" y="128587"/>
                </a:lnTo>
                <a:lnTo>
                  <a:pt x="290513" y="130175"/>
                </a:lnTo>
                <a:lnTo>
                  <a:pt x="292100" y="130175"/>
                </a:lnTo>
                <a:lnTo>
                  <a:pt x="292100" y="133350"/>
                </a:lnTo>
                <a:lnTo>
                  <a:pt x="293688" y="134937"/>
                </a:lnTo>
                <a:lnTo>
                  <a:pt x="296863" y="136525"/>
                </a:lnTo>
                <a:lnTo>
                  <a:pt x="296863" y="139700"/>
                </a:lnTo>
                <a:lnTo>
                  <a:pt x="298450" y="139700"/>
                </a:lnTo>
                <a:lnTo>
                  <a:pt x="296863" y="141287"/>
                </a:lnTo>
                <a:lnTo>
                  <a:pt x="298450" y="144462"/>
                </a:lnTo>
                <a:lnTo>
                  <a:pt x="298450" y="146050"/>
                </a:lnTo>
                <a:lnTo>
                  <a:pt x="301625" y="149225"/>
                </a:lnTo>
                <a:lnTo>
                  <a:pt x="301625" y="150812"/>
                </a:lnTo>
                <a:lnTo>
                  <a:pt x="303213" y="155575"/>
                </a:lnTo>
                <a:lnTo>
                  <a:pt x="303213" y="160337"/>
                </a:lnTo>
                <a:lnTo>
                  <a:pt x="306388" y="161925"/>
                </a:lnTo>
                <a:lnTo>
                  <a:pt x="306388" y="165100"/>
                </a:lnTo>
                <a:lnTo>
                  <a:pt x="306388" y="166687"/>
                </a:lnTo>
                <a:lnTo>
                  <a:pt x="306388" y="168275"/>
                </a:lnTo>
                <a:lnTo>
                  <a:pt x="306388" y="171450"/>
                </a:lnTo>
                <a:lnTo>
                  <a:pt x="303213" y="171450"/>
                </a:lnTo>
                <a:lnTo>
                  <a:pt x="303213" y="173037"/>
                </a:lnTo>
                <a:lnTo>
                  <a:pt x="303213" y="176212"/>
                </a:lnTo>
                <a:lnTo>
                  <a:pt x="306388" y="177800"/>
                </a:lnTo>
                <a:lnTo>
                  <a:pt x="307975" y="177800"/>
                </a:lnTo>
                <a:lnTo>
                  <a:pt x="309563" y="176212"/>
                </a:lnTo>
                <a:lnTo>
                  <a:pt x="312738" y="176212"/>
                </a:lnTo>
                <a:lnTo>
                  <a:pt x="314325" y="176212"/>
                </a:lnTo>
                <a:lnTo>
                  <a:pt x="312738" y="177800"/>
                </a:lnTo>
                <a:lnTo>
                  <a:pt x="309563" y="177800"/>
                </a:lnTo>
                <a:lnTo>
                  <a:pt x="307975" y="180975"/>
                </a:lnTo>
                <a:lnTo>
                  <a:pt x="307975" y="182563"/>
                </a:lnTo>
                <a:lnTo>
                  <a:pt x="309563" y="182563"/>
                </a:lnTo>
                <a:lnTo>
                  <a:pt x="309563" y="184150"/>
                </a:lnTo>
                <a:lnTo>
                  <a:pt x="312738" y="184150"/>
                </a:lnTo>
                <a:lnTo>
                  <a:pt x="314325" y="188913"/>
                </a:lnTo>
                <a:lnTo>
                  <a:pt x="314325" y="192088"/>
                </a:lnTo>
                <a:lnTo>
                  <a:pt x="317500" y="193675"/>
                </a:lnTo>
                <a:lnTo>
                  <a:pt x="322263" y="193675"/>
                </a:lnTo>
                <a:lnTo>
                  <a:pt x="323850" y="196850"/>
                </a:lnTo>
                <a:lnTo>
                  <a:pt x="325438" y="196850"/>
                </a:lnTo>
                <a:lnTo>
                  <a:pt x="325438" y="198438"/>
                </a:lnTo>
                <a:lnTo>
                  <a:pt x="328613" y="198438"/>
                </a:lnTo>
                <a:lnTo>
                  <a:pt x="330200" y="198438"/>
                </a:lnTo>
                <a:lnTo>
                  <a:pt x="333375" y="200025"/>
                </a:lnTo>
                <a:lnTo>
                  <a:pt x="338138" y="203200"/>
                </a:lnTo>
                <a:lnTo>
                  <a:pt x="339725" y="204788"/>
                </a:lnTo>
                <a:lnTo>
                  <a:pt x="341313" y="207963"/>
                </a:lnTo>
                <a:lnTo>
                  <a:pt x="344488" y="207963"/>
                </a:lnTo>
                <a:lnTo>
                  <a:pt x="346075" y="209550"/>
                </a:lnTo>
                <a:lnTo>
                  <a:pt x="349250" y="211138"/>
                </a:lnTo>
                <a:lnTo>
                  <a:pt x="350838" y="214313"/>
                </a:lnTo>
                <a:lnTo>
                  <a:pt x="354013" y="214313"/>
                </a:lnTo>
                <a:lnTo>
                  <a:pt x="355600" y="214313"/>
                </a:lnTo>
                <a:lnTo>
                  <a:pt x="355600" y="215900"/>
                </a:lnTo>
                <a:lnTo>
                  <a:pt x="355600" y="219075"/>
                </a:lnTo>
                <a:lnTo>
                  <a:pt x="357188" y="219075"/>
                </a:lnTo>
                <a:lnTo>
                  <a:pt x="357188" y="220663"/>
                </a:lnTo>
                <a:lnTo>
                  <a:pt x="359569" y="225425"/>
                </a:lnTo>
                <a:lnTo>
                  <a:pt x="357188" y="225425"/>
                </a:lnTo>
                <a:lnTo>
                  <a:pt x="355600" y="225425"/>
                </a:lnTo>
                <a:lnTo>
                  <a:pt x="355600" y="223838"/>
                </a:lnTo>
                <a:lnTo>
                  <a:pt x="350838" y="223838"/>
                </a:lnTo>
                <a:lnTo>
                  <a:pt x="350838" y="225425"/>
                </a:lnTo>
                <a:lnTo>
                  <a:pt x="349250" y="225425"/>
                </a:lnTo>
                <a:lnTo>
                  <a:pt x="346075" y="225425"/>
                </a:lnTo>
                <a:lnTo>
                  <a:pt x="344488" y="227013"/>
                </a:lnTo>
                <a:lnTo>
                  <a:pt x="341313" y="227013"/>
                </a:lnTo>
                <a:lnTo>
                  <a:pt x="339725" y="231775"/>
                </a:lnTo>
                <a:lnTo>
                  <a:pt x="338138" y="231775"/>
                </a:lnTo>
                <a:lnTo>
                  <a:pt x="338138" y="234950"/>
                </a:lnTo>
                <a:lnTo>
                  <a:pt x="334963" y="236538"/>
                </a:lnTo>
                <a:lnTo>
                  <a:pt x="334963" y="239713"/>
                </a:lnTo>
                <a:lnTo>
                  <a:pt x="333375" y="241300"/>
                </a:lnTo>
                <a:lnTo>
                  <a:pt x="330200" y="242888"/>
                </a:lnTo>
                <a:lnTo>
                  <a:pt x="330200" y="246063"/>
                </a:lnTo>
                <a:lnTo>
                  <a:pt x="328613" y="247650"/>
                </a:lnTo>
                <a:lnTo>
                  <a:pt x="328613" y="252413"/>
                </a:lnTo>
                <a:lnTo>
                  <a:pt x="328613" y="255588"/>
                </a:lnTo>
                <a:lnTo>
                  <a:pt x="325438" y="257175"/>
                </a:lnTo>
                <a:lnTo>
                  <a:pt x="323850" y="261938"/>
                </a:lnTo>
                <a:lnTo>
                  <a:pt x="323850" y="266700"/>
                </a:lnTo>
                <a:lnTo>
                  <a:pt x="322263" y="268288"/>
                </a:lnTo>
                <a:lnTo>
                  <a:pt x="319088" y="268288"/>
                </a:lnTo>
                <a:lnTo>
                  <a:pt x="319088" y="271463"/>
                </a:lnTo>
                <a:lnTo>
                  <a:pt x="317500" y="273050"/>
                </a:lnTo>
                <a:lnTo>
                  <a:pt x="317500" y="274638"/>
                </a:lnTo>
                <a:lnTo>
                  <a:pt x="314325" y="274638"/>
                </a:lnTo>
                <a:lnTo>
                  <a:pt x="314325" y="277813"/>
                </a:lnTo>
                <a:lnTo>
                  <a:pt x="312738" y="277813"/>
                </a:lnTo>
                <a:lnTo>
                  <a:pt x="309563" y="277813"/>
                </a:lnTo>
                <a:lnTo>
                  <a:pt x="307975" y="277813"/>
                </a:lnTo>
                <a:lnTo>
                  <a:pt x="301625" y="279400"/>
                </a:lnTo>
                <a:lnTo>
                  <a:pt x="298450" y="282575"/>
                </a:lnTo>
                <a:lnTo>
                  <a:pt x="296863" y="282575"/>
                </a:lnTo>
                <a:lnTo>
                  <a:pt x="293688" y="282575"/>
                </a:lnTo>
                <a:lnTo>
                  <a:pt x="292100" y="279400"/>
                </a:lnTo>
                <a:lnTo>
                  <a:pt x="290513" y="279400"/>
                </a:lnTo>
                <a:lnTo>
                  <a:pt x="287338" y="277813"/>
                </a:lnTo>
                <a:lnTo>
                  <a:pt x="287338" y="274638"/>
                </a:lnTo>
                <a:lnTo>
                  <a:pt x="285750" y="273050"/>
                </a:lnTo>
                <a:lnTo>
                  <a:pt x="282575" y="273050"/>
                </a:lnTo>
                <a:lnTo>
                  <a:pt x="280988" y="273050"/>
                </a:lnTo>
                <a:lnTo>
                  <a:pt x="279400" y="274638"/>
                </a:lnTo>
                <a:lnTo>
                  <a:pt x="276225" y="277813"/>
                </a:lnTo>
                <a:lnTo>
                  <a:pt x="276225" y="282575"/>
                </a:lnTo>
                <a:lnTo>
                  <a:pt x="274638" y="284163"/>
                </a:lnTo>
                <a:lnTo>
                  <a:pt x="276225" y="284163"/>
                </a:lnTo>
                <a:lnTo>
                  <a:pt x="274638" y="285750"/>
                </a:lnTo>
                <a:lnTo>
                  <a:pt x="271463" y="288925"/>
                </a:lnTo>
                <a:lnTo>
                  <a:pt x="271463" y="290513"/>
                </a:lnTo>
                <a:lnTo>
                  <a:pt x="271463" y="293688"/>
                </a:lnTo>
                <a:lnTo>
                  <a:pt x="271463" y="295275"/>
                </a:lnTo>
                <a:lnTo>
                  <a:pt x="271463" y="298450"/>
                </a:lnTo>
                <a:lnTo>
                  <a:pt x="271463" y="300038"/>
                </a:lnTo>
                <a:lnTo>
                  <a:pt x="271463" y="301625"/>
                </a:lnTo>
                <a:lnTo>
                  <a:pt x="271463" y="304800"/>
                </a:lnTo>
                <a:lnTo>
                  <a:pt x="271463" y="306388"/>
                </a:lnTo>
                <a:lnTo>
                  <a:pt x="269875" y="309563"/>
                </a:lnTo>
                <a:lnTo>
                  <a:pt x="269875" y="311150"/>
                </a:lnTo>
                <a:lnTo>
                  <a:pt x="271463" y="311150"/>
                </a:lnTo>
                <a:lnTo>
                  <a:pt x="271463" y="314325"/>
                </a:lnTo>
                <a:lnTo>
                  <a:pt x="269875" y="315913"/>
                </a:lnTo>
                <a:lnTo>
                  <a:pt x="269875" y="320675"/>
                </a:lnTo>
                <a:lnTo>
                  <a:pt x="266700" y="322263"/>
                </a:lnTo>
                <a:lnTo>
                  <a:pt x="266700" y="325438"/>
                </a:lnTo>
                <a:lnTo>
                  <a:pt x="269875" y="325438"/>
                </a:lnTo>
                <a:lnTo>
                  <a:pt x="269875" y="322263"/>
                </a:lnTo>
                <a:lnTo>
                  <a:pt x="271463" y="320675"/>
                </a:lnTo>
                <a:lnTo>
                  <a:pt x="274638" y="320675"/>
                </a:lnTo>
                <a:lnTo>
                  <a:pt x="274638" y="322263"/>
                </a:lnTo>
                <a:lnTo>
                  <a:pt x="276225" y="322263"/>
                </a:lnTo>
                <a:lnTo>
                  <a:pt x="276225" y="325438"/>
                </a:lnTo>
                <a:lnTo>
                  <a:pt x="279400" y="327025"/>
                </a:lnTo>
                <a:lnTo>
                  <a:pt x="276225" y="327025"/>
                </a:lnTo>
                <a:lnTo>
                  <a:pt x="276225" y="330200"/>
                </a:lnTo>
                <a:lnTo>
                  <a:pt x="276225" y="331788"/>
                </a:lnTo>
                <a:lnTo>
                  <a:pt x="274638" y="331788"/>
                </a:lnTo>
                <a:lnTo>
                  <a:pt x="271463" y="330200"/>
                </a:lnTo>
                <a:lnTo>
                  <a:pt x="269875" y="330200"/>
                </a:lnTo>
                <a:lnTo>
                  <a:pt x="269875" y="327025"/>
                </a:lnTo>
                <a:lnTo>
                  <a:pt x="266700" y="327025"/>
                </a:lnTo>
                <a:lnTo>
                  <a:pt x="265113" y="330200"/>
                </a:lnTo>
                <a:lnTo>
                  <a:pt x="265113" y="331788"/>
                </a:lnTo>
                <a:lnTo>
                  <a:pt x="265113" y="333375"/>
                </a:lnTo>
                <a:lnTo>
                  <a:pt x="263525" y="336550"/>
                </a:lnTo>
                <a:lnTo>
                  <a:pt x="263525" y="338138"/>
                </a:lnTo>
                <a:lnTo>
                  <a:pt x="265113" y="341313"/>
                </a:lnTo>
                <a:lnTo>
                  <a:pt x="265113" y="342900"/>
                </a:lnTo>
                <a:lnTo>
                  <a:pt x="266700" y="346075"/>
                </a:lnTo>
                <a:lnTo>
                  <a:pt x="269875" y="347663"/>
                </a:lnTo>
                <a:lnTo>
                  <a:pt x="269875" y="349250"/>
                </a:lnTo>
                <a:lnTo>
                  <a:pt x="271463" y="352425"/>
                </a:lnTo>
                <a:lnTo>
                  <a:pt x="271463" y="354013"/>
                </a:lnTo>
                <a:lnTo>
                  <a:pt x="271463" y="357188"/>
                </a:lnTo>
                <a:lnTo>
                  <a:pt x="269875" y="352425"/>
                </a:lnTo>
                <a:lnTo>
                  <a:pt x="266700" y="349250"/>
                </a:lnTo>
                <a:lnTo>
                  <a:pt x="265113" y="349250"/>
                </a:lnTo>
                <a:lnTo>
                  <a:pt x="265113" y="347663"/>
                </a:lnTo>
                <a:lnTo>
                  <a:pt x="263525" y="346075"/>
                </a:lnTo>
                <a:lnTo>
                  <a:pt x="260350" y="342900"/>
                </a:lnTo>
                <a:lnTo>
                  <a:pt x="260350" y="346075"/>
                </a:lnTo>
                <a:lnTo>
                  <a:pt x="263525" y="347663"/>
                </a:lnTo>
                <a:lnTo>
                  <a:pt x="260350" y="347663"/>
                </a:lnTo>
                <a:lnTo>
                  <a:pt x="258763" y="346075"/>
                </a:lnTo>
                <a:lnTo>
                  <a:pt x="255588" y="346075"/>
                </a:lnTo>
                <a:lnTo>
                  <a:pt x="254000" y="346075"/>
                </a:lnTo>
                <a:lnTo>
                  <a:pt x="254000" y="347663"/>
                </a:lnTo>
                <a:lnTo>
                  <a:pt x="250825" y="347663"/>
                </a:lnTo>
                <a:lnTo>
                  <a:pt x="249238" y="349250"/>
                </a:lnTo>
                <a:lnTo>
                  <a:pt x="250825" y="354013"/>
                </a:lnTo>
                <a:lnTo>
                  <a:pt x="247650" y="349250"/>
                </a:lnTo>
                <a:lnTo>
                  <a:pt x="244475" y="352425"/>
                </a:lnTo>
                <a:lnTo>
                  <a:pt x="239713" y="354013"/>
                </a:lnTo>
                <a:lnTo>
                  <a:pt x="238125" y="357188"/>
                </a:lnTo>
                <a:lnTo>
                  <a:pt x="234950" y="357188"/>
                </a:lnTo>
                <a:lnTo>
                  <a:pt x="233363" y="357188"/>
                </a:lnTo>
                <a:lnTo>
                  <a:pt x="231775" y="357188"/>
                </a:lnTo>
                <a:lnTo>
                  <a:pt x="228600" y="358775"/>
                </a:lnTo>
                <a:lnTo>
                  <a:pt x="228600" y="360363"/>
                </a:lnTo>
                <a:lnTo>
                  <a:pt x="227013" y="358775"/>
                </a:lnTo>
                <a:lnTo>
                  <a:pt x="223838" y="358775"/>
                </a:lnTo>
                <a:lnTo>
                  <a:pt x="222250" y="358775"/>
                </a:lnTo>
                <a:lnTo>
                  <a:pt x="217488" y="358775"/>
                </a:lnTo>
                <a:lnTo>
                  <a:pt x="215900" y="358775"/>
                </a:lnTo>
                <a:lnTo>
                  <a:pt x="215900" y="360363"/>
                </a:lnTo>
                <a:lnTo>
                  <a:pt x="212725" y="363538"/>
                </a:lnTo>
                <a:lnTo>
                  <a:pt x="212725" y="360363"/>
                </a:lnTo>
                <a:lnTo>
                  <a:pt x="211138" y="360363"/>
                </a:lnTo>
                <a:lnTo>
                  <a:pt x="207963" y="360363"/>
                </a:lnTo>
                <a:lnTo>
                  <a:pt x="206375" y="360363"/>
                </a:lnTo>
                <a:lnTo>
                  <a:pt x="203200" y="360363"/>
                </a:lnTo>
                <a:lnTo>
                  <a:pt x="201613" y="360363"/>
                </a:lnTo>
                <a:lnTo>
                  <a:pt x="200025" y="360363"/>
                </a:lnTo>
                <a:lnTo>
                  <a:pt x="196850" y="358775"/>
                </a:lnTo>
                <a:lnTo>
                  <a:pt x="195263" y="357188"/>
                </a:lnTo>
                <a:lnTo>
                  <a:pt x="190500" y="357188"/>
                </a:lnTo>
                <a:lnTo>
                  <a:pt x="190500" y="352425"/>
                </a:lnTo>
                <a:lnTo>
                  <a:pt x="190500" y="349250"/>
                </a:lnTo>
                <a:lnTo>
                  <a:pt x="188913" y="349250"/>
                </a:lnTo>
                <a:lnTo>
                  <a:pt x="185738" y="346075"/>
                </a:lnTo>
                <a:lnTo>
                  <a:pt x="184150" y="342900"/>
                </a:lnTo>
                <a:lnTo>
                  <a:pt x="180975" y="341313"/>
                </a:lnTo>
                <a:lnTo>
                  <a:pt x="179388" y="341313"/>
                </a:lnTo>
                <a:lnTo>
                  <a:pt x="176213" y="338138"/>
                </a:lnTo>
                <a:lnTo>
                  <a:pt x="174625" y="338138"/>
                </a:lnTo>
                <a:lnTo>
                  <a:pt x="174625" y="341313"/>
                </a:lnTo>
                <a:lnTo>
                  <a:pt x="173038" y="342900"/>
                </a:lnTo>
                <a:lnTo>
                  <a:pt x="169863" y="342900"/>
                </a:lnTo>
                <a:lnTo>
                  <a:pt x="169863" y="346075"/>
                </a:lnTo>
                <a:lnTo>
                  <a:pt x="168275" y="347663"/>
                </a:lnTo>
                <a:lnTo>
                  <a:pt x="168275" y="352425"/>
                </a:lnTo>
                <a:lnTo>
                  <a:pt x="168275" y="354013"/>
                </a:lnTo>
                <a:lnTo>
                  <a:pt x="168275" y="358775"/>
                </a:lnTo>
                <a:lnTo>
                  <a:pt x="168275" y="365125"/>
                </a:lnTo>
                <a:lnTo>
                  <a:pt x="168275" y="368300"/>
                </a:lnTo>
                <a:lnTo>
                  <a:pt x="165100" y="369888"/>
                </a:lnTo>
                <a:lnTo>
                  <a:pt x="165100" y="365125"/>
                </a:lnTo>
                <a:lnTo>
                  <a:pt x="165100" y="363538"/>
                </a:lnTo>
                <a:lnTo>
                  <a:pt x="165100" y="360363"/>
                </a:lnTo>
                <a:lnTo>
                  <a:pt x="165100" y="357188"/>
                </a:lnTo>
                <a:lnTo>
                  <a:pt x="165100" y="354013"/>
                </a:lnTo>
                <a:lnTo>
                  <a:pt x="165100" y="349250"/>
                </a:lnTo>
                <a:lnTo>
                  <a:pt x="165100" y="347663"/>
                </a:lnTo>
                <a:lnTo>
                  <a:pt x="163513" y="346075"/>
                </a:lnTo>
                <a:lnTo>
                  <a:pt x="160338" y="346075"/>
                </a:lnTo>
                <a:lnTo>
                  <a:pt x="158750" y="347663"/>
                </a:lnTo>
                <a:lnTo>
                  <a:pt x="157163" y="347663"/>
                </a:lnTo>
                <a:lnTo>
                  <a:pt x="152400" y="347663"/>
                </a:lnTo>
                <a:lnTo>
                  <a:pt x="149225" y="347663"/>
                </a:lnTo>
                <a:lnTo>
                  <a:pt x="144463" y="349250"/>
                </a:lnTo>
                <a:lnTo>
                  <a:pt x="144463" y="352425"/>
                </a:lnTo>
                <a:lnTo>
                  <a:pt x="142875" y="352425"/>
                </a:lnTo>
                <a:lnTo>
                  <a:pt x="141288" y="349250"/>
                </a:lnTo>
                <a:lnTo>
                  <a:pt x="136525" y="347663"/>
                </a:lnTo>
                <a:lnTo>
                  <a:pt x="133350" y="347663"/>
                </a:lnTo>
                <a:lnTo>
                  <a:pt x="131763" y="347663"/>
                </a:lnTo>
                <a:lnTo>
                  <a:pt x="128588" y="347663"/>
                </a:lnTo>
                <a:lnTo>
                  <a:pt x="122238" y="346075"/>
                </a:lnTo>
                <a:lnTo>
                  <a:pt x="120650" y="346075"/>
                </a:lnTo>
                <a:lnTo>
                  <a:pt x="117475" y="342900"/>
                </a:lnTo>
                <a:lnTo>
                  <a:pt x="115888" y="341313"/>
                </a:lnTo>
                <a:lnTo>
                  <a:pt x="115888" y="338138"/>
                </a:lnTo>
                <a:lnTo>
                  <a:pt x="114300" y="338138"/>
                </a:lnTo>
                <a:lnTo>
                  <a:pt x="111125" y="338138"/>
                </a:lnTo>
                <a:lnTo>
                  <a:pt x="109538" y="336550"/>
                </a:lnTo>
                <a:lnTo>
                  <a:pt x="106363" y="336550"/>
                </a:lnTo>
                <a:lnTo>
                  <a:pt x="104775" y="336550"/>
                </a:lnTo>
                <a:lnTo>
                  <a:pt x="101600" y="333375"/>
                </a:lnTo>
                <a:lnTo>
                  <a:pt x="101600" y="336550"/>
                </a:lnTo>
                <a:lnTo>
                  <a:pt x="100013" y="336550"/>
                </a:lnTo>
                <a:lnTo>
                  <a:pt x="100013" y="333375"/>
                </a:lnTo>
                <a:lnTo>
                  <a:pt x="98425" y="331788"/>
                </a:lnTo>
                <a:lnTo>
                  <a:pt x="95250" y="330200"/>
                </a:lnTo>
                <a:lnTo>
                  <a:pt x="93663" y="330200"/>
                </a:lnTo>
                <a:lnTo>
                  <a:pt x="93663" y="331788"/>
                </a:lnTo>
                <a:lnTo>
                  <a:pt x="90488" y="331788"/>
                </a:lnTo>
                <a:lnTo>
                  <a:pt x="90488" y="333375"/>
                </a:lnTo>
                <a:lnTo>
                  <a:pt x="88900" y="336550"/>
                </a:lnTo>
                <a:lnTo>
                  <a:pt x="85725" y="338138"/>
                </a:lnTo>
                <a:lnTo>
                  <a:pt x="84138" y="342900"/>
                </a:lnTo>
                <a:lnTo>
                  <a:pt x="82550" y="344488"/>
                </a:lnTo>
                <a:lnTo>
                  <a:pt x="82550" y="342900"/>
                </a:lnTo>
                <a:lnTo>
                  <a:pt x="82550" y="341313"/>
                </a:lnTo>
                <a:lnTo>
                  <a:pt x="84138" y="338138"/>
                </a:lnTo>
                <a:lnTo>
                  <a:pt x="84138" y="336550"/>
                </a:lnTo>
                <a:lnTo>
                  <a:pt x="85725" y="333375"/>
                </a:lnTo>
                <a:lnTo>
                  <a:pt x="88900" y="333375"/>
                </a:lnTo>
                <a:lnTo>
                  <a:pt x="90488" y="330200"/>
                </a:lnTo>
                <a:lnTo>
                  <a:pt x="90488" y="327025"/>
                </a:lnTo>
                <a:lnTo>
                  <a:pt x="93663" y="325438"/>
                </a:lnTo>
                <a:lnTo>
                  <a:pt x="93663" y="322263"/>
                </a:lnTo>
                <a:lnTo>
                  <a:pt x="95250" y="322263"/>
                </a:lnTo>
                <a:lnTo>
                  <a:pt x="95250" y="320675"/>
                </a:lnTo>
                <a:lnTo>
                  <a:pt x="95250" y="317500"/>
                </a:lnTo>
                <a:lnTo>
                  <a:pt x="95250" y="315913"/>
                </a:lnTo>
                <a:lnTo>
                  <a:pt x="93663" y="315913"/>
                </a:lnTo>
                <a:lnTo>
                  <a:pt x="90488" y="317500"/>
                </a:lnTo>
                <a:lnTo>
                  <a:pt x="90488" y="320675"/>
                </a:lnTo>
                <a:lnTo>
                  <a:pt x="88900" y="322263"/>
                </a:lnTo>
                <a:lnTo>
                  <a:pt x="85725" y="322263"/>
                </a:lnTo>
                <a:lnTo>
                  <a:pt x="84138" y="320675"/>
                </a:lnTo>
                <a:lnTo>
                  <a:pt x="79375" y="325438"/>
                </a:lnTo>
                <a:lnTo>
                  <a:pt x="77788" y="330200"/>
                </a:lnTo>
                <a:lnTo>
                  <a:pt x="69850" y="336550"/>
                </a:lnTo>
                <a:lnTo>
                  <a:pt x="68263" y="341313"/>
                </a:lnTo>
                <a:lnTo>
                  <a:pt x="63500" y="346075"/>
                </a:lnTo>
                <a:lnTo>
                  <a:pt x="58738" y="349250"/>
                </a:lnTo>
                <a:lnTo>
                  <a:pt x="57150" y="352425"/>
                </a:lnTo>
                <a:lnTo>
                  <a:pt x="53975" y="354013"/>
                </a:lnTo>
                <a:lnTo>
                  <a:pt x="53975" y="352425"/>
                </a:lnTo>
                <a:lnTo>
                  <a:pt x="57150" y="349250"/>
                </a:lnTo>
                <a:lnTo>
                  <a:pt x="57150" y="347663"/>
                </a:lnTo>
                <a:lnTo>
                  <a:pt x="58738" y="346075"/>
                </a:lnTo>
                <a:lnTo>
                  <a:pt x="61913" y="342900"/>
                </a:lnTo>
                <a:lnTo>
                  <a:pt x="66675" y="338138"/>
                </a:lnTo>
                <a:lnTo>
                  <a:pt x="69850" y="333375"/>
                </a:lnTo>
                <a:lnTo>
                  <a:pt x="73025" y="331788"/>
                </a:lnTo>
                <a:lnTo>
                  <a:pt x="74613" y="330200"/>
                </a:lnTo>
                <a:lnTo>
                  <a:pt x="74613" y="327025"/>
                </a:lnTo>
                <a:lnTo>
                  <a:pt x="73025" y="327025"/>
                </a:lnTo>
                <a:lnTo>
                  <a:pt x="74613" y="325438"/>
                </a:lnTo>
                <a:lnTo>
                  <a:pt x="77788" y="322263"/>
                </a:lnTo>
                <a:lnTo>
                  <a:pt x="77788" y="320675"/>
                </a:lnTo>
                <a:lnTo>
                  <a:pt x="82550" y="315913"/>
                </a:lnTo>
                <a:lnTo>
                  <a:pt x="82550" y="314325"/>
                </a:lnTo>
                <a:lnTo>
                  <a:pt x="85725" y="311150"/>
                </a:lnTo>
                <a:lnTo>
                  <a:pt x="88900" y="309563"/>
                </a:lnTo>
                <a:lnTo>
                  <a:pt x="90488" y="306388"/>
                </a:lnTo>
                <a:lnTo>
                  <a:pt x="90488" y="304800"/>
                </a:lnTo>
                <a:lnTo>
                  <a:pt x="85725" y="309563"/>
                </a:lnTo>
                <a:lnTo>
                  <a:pt x="88900" y="306388"/>
                </a:lnTo>
                <a:lnTo>
                  <a:pt x="90488" y="301625"/>
                </a:lnTo>
                <a:lnTo>
                  <a:pt x="90488" y="300038"/>
                </a:lnTo>
                <a:lnTo>
                  <a:pt x="90488" y="298450"/>
                </a:lnTo>
                <a:lnTo>
                  <a:pt x="93663" y="295275"/>
                </a:lnTo>
                <a:lnTo>
                  <a:pt x="98419" y="293690"/>
                </a:lnTo>
                <a:lnTo>
                  <a:pt x="98424" y="293687"/>
                </a:lnTo>
                <a:lnTo>
                  <a:pt x="98425" y="293687"/>
                </a:lnTo>
                <a:lnTo>
                  <a:pt x="98425" y="290513"/>
                </a:lnTo>
                <a:lnTo>
                  <a:pt x="100012" y="290513"/>
                </a:lnTo>
                <a:lnTo>
                  <a:pt x="100012" y="290512"/>
                </a:lnTo>
                <a:lnTo>
                  <a:pt x="100013" y="290512"/>
                </a:lnTo>
                <a:lnTo>
                  <a:pt x="100013" y="285750"/>
                </a:lnTo>
                <a:lnTo>
                  <a:pt x="100013" y="284163"/>
                </a:lnTo>
                <a:lnTo>
                  <a:pt x="100013" y="282575"/>
                </a:lnTo>
                <a:lnTo>
                  <a:pt x="100013" y="279400"/>
                </a:lnTo>
                <a:lnTo>
                  <a:pt x="100013" y="277813"/>
                </a:lnTo>
                <a:lnTo>
                  <a:pt x="100013" y="274638"/>
                </a:lnTo>
                <a:lnTo>
                  <a:pt x="98425" y="273050"/>
                </a:lnTo>
                <a:lnTo>
                  <a:pt x="95250" y="273050"/>
                </a:lnTo>
                <a:lnTo>
                  <a:pt x="90488" y="274638"/>
                </a:lnTo>
                <a:lnTo>
                  <a:pt x="88900" y="274638"/>
                </a:lnTo>
                <a:lnTo>
                  <a:pt x="85725" y="274638"/>
                </a:lnTo>
                <a:lnTo>
                  <a:pt x="84138" y="274638"/>
                </a:lnTo>
                <a:lnTo>
                  <a:pt x="82550" y="274638"/>
                </a:lnTo>
                <a:lnTo>
                  <a:pt x="79375" y="274638"/>
                </a:lnTo>
                <a:lnTo>
                  <a:pt x="79375" y="273050"/>
                </a:lnTo>
                <a:lnTo>
                  <a:pt x="77788" y="273050"/>
                </a:lnTo>
                <a:lnTo>
                  <a:pt x="77788" y="271463"/>
                </a:lnTo>
                <a:lnTo>
                  <a:pt x="74613" y="271463"/>
                </a:lnTo>
                <a:lnTo>
                  <a:pt x="73025" y="271463"/>
                </a:lnTo>
                <a:lnTo>
                  <a:pt x="69850" y="271463"/>
                </a:lnTo>
                <a:lnTo>
                  <a:pt x="69850" y="268288"/>
                </a:lnTo>
                <a:lnTo>
                  <a:pt x="68263" y="266700"/>
                </a:lnTo>
                <a:lnTo>
                  <a:pt x="66675" y="263525"/>
                </a:lnTo>
                <a:lnTo>
                  <a:pt x="66675" y="261938"/>
                </a:lnTo>
                <a:lnTo>
                  <a:pt x="66675" y="258763"/>
                </a:lnTo>
                <a:lnTo>
                  <a:pt x="63500" y="257175"/>
                </a:lnTo>
                <a:lnTo>
                  <a:pt x="61913" y="255588"/>
                </a:lnTo>
                <a:lnTo>
                  <a:pt x="58738" y="252413"/>
                </a:lnTo>
                <a:lnTo>
                  <a:pt x="57150" y="252413"/>
                </a:lnTo>
                <a:lnTo>
                  <a:pt x="57150" y="250825"/>
                </a:lnTo>
                <a:lnTo>
                  <a:pt x="53975" y="250825"/>
                </a:lnTo>
                <a:lnTo>
                  <a:pt x="53975" y="247650"/>
                </a:lnTo>
                <a:lnTo>
                  <a:pt x="50800" y="246063"/>
                </a:lnTo>
                <a:lnTo>
                  <a:pt x="50800" y="242888"/>
                </a:lnTo>
                <a:lnTo>
                  <a:pt x="47625" y="242888"/>
                </a:lnTo>
                <a:lnTo>
                  <a:pt x="46038" y="242888"/>
                </a:lnTo>
                <a:lnTo>
                  <a:pt x="46038" y="241300"/>
                </a:lnTo>
                <a:lnTo>
                  <a:pt x="42863" y="241300"/>
                </a:lnTo>
                <a:lnTo>
                  <a:pt x="41275" y="239713"/>
                </a:lnTo>
                <a:lnTo>
                  <a:pt x="41275" y="236538"/>
                </a:lnTo>
                <a:lnTo>
                  <a:pt x="41275" y="234950"/>
                </a:lnTo>
                <a:lnTo>
                  <a:pt x="38100" y="234950"/>
                </a:lnTo>
                <a:lnTo>
                  <a:pt x="38100" y="231775"/>
                </a:lnTo>
                <a:lnTo>
                  <a:pt x="36513" y="231775"/>
                </a:lnTo>
                <a:lnTo>
                  <a:pt x="36513" y="230188"/>
                </a:lnTo>
                <a:lnTo>
                  <a:pt x="38100" y="230188"/>
                </a:lnTo>
                <a:lnTo>
                  <a:pt x="41275" y="227013"/>
                </a:lnTo>
                <a:lnTo>
                  <a:pt x="42863" y="225425"/>
                </a:lnTo>
                <a:lnTo>
                  <a:pt x="47625" y="220663"/>
                </a:lnTo>
                <a:lnTo>
                  <a:pt x="46038" y="219075"/>
                </a:lnTo>
                <a:lnTo>
                  <a:pt x="46038" y="214313"/>
                </a:lnTo>
                <a:lnTo>
                  <a:pt x="42863" y="214313"/>
                </a:lnTo>
                <a:lnTo>
                  <a:pt x="42863" y="211138"/>
                </a:lnTo>
                <a:lnTo>
                  <a:pt x="46038" y="209550"/>
                </a:lnTo>
                <a:lnTo>
                  <a:pt x="47625" y="207963"/>
                </a:lnTo>
                <a:lnTo>
                  <a:pt x="46038" y="207963"/>
                </a:lnTo>
                <a:lnTo>
                  <a:pt x="42863" y="207963"/>
                </a:lnTo>
                <a:lnTo>
                  <a:pt x="46038" y="204788"/>
                </a:lnTo>
                <a:lnTo>
                  <a:pt x="47625" y="204788"/>
                </a:lnTo>
                <a:lnTo>
                  <a:pt x="47625" y="203200"/>
                </a:lnTo>
                <a:lnTo>
                  <a:pt x="46038" y="200025"/>
                </a:lnTo>
                <a:lnTo>
                  <a:pt x="42863" y="200025"/>
                </a:lnTo>
                <a:lnTo>
                  <a:pt x="42863" y="198438"/>
                </a:lnTo>
                <a:lnTo>
                  <a:pt x="47625" y="200025"/>
                </a:lnTo>
                <a:lnTo>
                  <a:pt x="47625" y="198438"/>
                </a:lnTo>
                <a:lnTo>
                  <a:pt x="50800" y="196850"/>
                </a:lnTo>
                <a:lnTo>
                  <a:pt x="52388" y="193675"/>
                </a:lnTo>
                <a:lnTo>
                  <a:pt x="53975" y="193675"/>
                </a:lnTo>
                <a:lnTo>
                  <a:pt x="57150" y="192088"/>
                </a:lnTo>
                <a:lnTo>
                  <a:pt x="57150" y="188913"/>
                </a:lnTo>
                <a:lnTo>
                  <a:pt x="57150" y="187325"/>
                </a:lnTo>
                <a:lnTo>
                  <a:pt x="53975" y="187325"/>
                </a:lnTo>
                <a:lnTo>
                  <a:pt x="53975" y="184150"/>
                </a:lnTo>
                <a:lnTo>
                  <a:pt x="57150" y="182563"/>
                </a:lnTo>
                <a:lnTo>
                  <a:pt x="53975" y="182563"/>
                </a:lnTo>
                <a:lnTo>
                  <a:pt x="53975" y="180975"/>
                </a:lnTo>
                <a:lnTo>
                  <a:pt x="52388" y="180975"/>
                </a:lnTo>
                <a:lnTo>
                  <a:pt x="52388" y="177800"/>
                </a:lnTo>
                <a:lnTo>
                  <a:pt x="50800" y="177800"/>
                </a:lnTo>
                <a:lnTo>
                  <a:pt x="47625" y="177800"/>
                </a:lnTo>
                <a:lnTo>
                  <a:pt x="41275" y="173037"/>
                </a:lnTo>
                <a:lnTo>
                  <a:pt x="38100" y="173037"/>
                </a:lnTo>
                <a:lnTo>
                  <a:pt x="34925" y="171450"/>
                </a:lnTo>
                <a:lnTo>
                  <a:pt x="36513" y="171450"/>
                </a:lnTo>
                <a:lnTo>
                  <a:pt x="38100" y="171450"/>
                </a:lnTo>
                <a:lnTo>
                  <a:pt x="42863" y="173037"/>
                </a:lnTo>
                <a:lnTo>
                  <a:pt x="46038" y="173037"/>
                </a:lnTo>
                <a:lnTo>
                  <a:pt x="47625" y="176212"/>
                </a:lnTo>
                <a:lnTo>
                  <a:pt x="50800" y="173037"/>
                </a:lnTo>
                <a:lnTo>
                  <a:pt x="52388" y="171450"/>
                </a:lnTo>
                <a:lnTo>
                  <a:pt x="53975" y="168275"/>
                </a:lnTo>
                <a:lnTo>
                  <a:pt x="53975" y="166687"/>
                </a:lnTo>
                <a:lnTo>
                  <a:pt x="57150" y="165100"/>
                </a:lnTo>
                <a:lnTo>
                  <a:pt x="53975" y="161925"/>
                </a:lnTo>
                <a:lnTo>
                  <a:pt x="57150" y="161925"/>
                </a:lnTo>
                <a:lnTo>
                  <a:pt x="57150" y="160337"/>
                </a:lnTo>
                <a:lnTo>
                  <a:pt x="58738" y="157162"/>
                </a:lnTo>
                <a:lnTo>
                  <a:pt x="61913" y="155575"/>
                </a:lnTo>
                <a:lnTo>
                  <a:pt x="61913" y="152400"/>
                </a:lnTo>
                <a:lnTo>
                  <a:pt x="63500" y="149225"/>
                </a:lnTo>
                <a:lnTo>
                  <a:pt x="66675" y="149225"/>
                </a:lnTo>
                <a:lnTo>
                  <a:pt x="69850" y="149225"/>
                </a:lnTo>
                <a:lnTo>
                  <a:pt x="73025" y="149225"/>
                </a:lnTo>
                <a:lnTo>
                  <a:pt x="74613" y="149225"/>
                </a:lnTo>
                <a:lnTo>
                  <a:pt x="77788" y="146050"/>
                </a:lnTo>
                <a:lnTo>
                  <a:pt x="74613" y="144462"/>
                </a:lnTo>
                <a:lnTo>
                  <a:pt x="74613" y="141287"/>
                </a:lnTo>
                <a:lnTo>
                  <a:pt x="77788" y="141287"/>
                </a:lnTo>
                <a:lnTo>
                  <a:pt x="77788" y="139700"/>
                </a:lnTo>
                <a:lnTo>
                  <a:pt x="79375" y="139700"/>
                </a:lnTo>
                <a:lnTo>
                  <a:pt x="79375" y="136525"/>
                </a:lnTo>
                <a:lnTo>
                  <a:pt x="77788" y="134937"/>
                </a:lnTo>
                <a:lnTo>
                  <a:pt x="77788" y="133350"/>
                </a:lnTo>
                <a:lnTo>
                  <a:pt x="74613" y="133350"/>
                </a:lnTo>
                <a:lnTo>
                  <a:pt x="74613" y="130175"/>
                </a:lnTo>
                <a:lnTo>
                  <a:pt x="74613" y="128587"/>
                </a:lnTo>
                <a:lnTo>
                  <a:pt x="73025" y="128587"/>
                </a:lnTo>
                <a:lnTo>
                  <a:pt x="73025" y="125412"/>
                </a:lnTo>
                <a:lnTo>
                  <a:pt x="69850" y="123825"/>
                </a:lnTo>
                <a:lnTo>
                  <a:pt x="68263" y="119062"/>
                </a:lnTo>
                <a:lnTo>
                  <a:pt x="73025" y="122237"/>
                </a:lnTo>
                <a:lnTo>
                  <a:pt x="74613" y="123825"/>
                </a:lnTo>
                <a:lnTo>
                  <a:pt x="77788" y="125412"/>
                </a:lnTo>
                <a:lnTo>
                  <a:pt x="79375" y="125412"/>
                </a:lnTo>
                <a:lnTo>
                  <a:pt x="82550" y="123825"/>
                </a:lnTo>
                <a:lnTo>
                  <a:pt x="82550" y="122237"/>
                </a:lnTo>
                <a:lnTo>
                  <a:pt x="84138" y="122237"/>
                </a:lnTo>
                <a:lnTo>
                  <a:pt x="84138" y="119062"/>
                </a:lnTo>
                <a:lnTo>
                  <a:pt x="84138" y="117475"/>
                </a:lnTo>
                <a:lnTo>
                  <a:pt x="84138" y="114300"/>
                </a:lnTo>
                <a:lnTo>
                  <a:pt x="84138" y="109537"/>
                </a:lnTo>
                <a:lnTo>
                  <a:pt x="85725" y="109537"/>
                </a:lnTo>
                <a:lnTo>
                  <a:pt x="85725" y="107950"/>
                </a:lnTo>
                <a:lnTo>
                  <a:pt x="85725" y="106362"/>
                </a:lnTo>
                <a:lnTo>
                  <a:pt x="85725" y="101600"/>
                </a:lnTo>
                <a:lnTo>
                  <a:pt x="85725" y="96837"/>
                </a:lnTo>
                <a:lnTo>
                  <a:pt x="88900" y="96837"/>
                </a:lnTo>
                <a:lnTo>
                  <a:pt x="90488" y="98425"/>
                </a:lnTo>
                <a:lnTo>
                  <a:pt x="95250" y="93662"/>
                </a:lnTo>
                <a:lnTo>
                  <a:pt x="100013" y="92075"/>
                </a:lnTo>
                <a:lnTo>
                  <a:pt x="101600" y="92075"/>
                </a:lnTo>
                <a:lnTo>
                  <a:pt x="101600" y="93662"/>
                </a:lnTo>
                <a:lnTo>
                  <a:pt x="104775" y="93662"/>
                </a:lnTo>
                <a:lnTo>
                  <a:pt x="101600" y="98425"/>
                </a:lnTo>
                <a:lnTo>
                  <a:pt x="101600" y="101600"/>
                </a:lnTo>
                <a:lnTo>
                  <a:pt x="100013" y="101600"/>
                </a:lnTo>
                <a:lnTo>
                  <a:pt x="98425" y="106362"/>
                </a:lnTo>
                <a:lnTo>
                  <a:pt x="98425" y="107950"/>
                </a:lnTo>
                <a:lnTo>
                  <a:pt x="98425" y="117475"/>
                </a:lnTo>
                <a:lnTo>
                  <a:pt x="98425" y="119062"/>
                </a:lnTo>
                <a:lnTo>
                  <a:pt x="100013" y="122237"/>
                </a:lnTo>
                <a:lnTo>
                  <a:pt x="100013" y="123825"/>
                </a:lnTo>
                <a:lnTo>
                  <a:pt x="101600" y="123825"/>
                </a:lnTo>
                <a:lnTo>
                  <a:pt x="104775" y="125412"/>
                </a:lnTo>
                <a:lnTo>
                  <a:pt x="106363" y="128587"/>
                </a:lnTo>
                <a:lnTo>
                  <a:pt x="109538" y="130175"/>
                </a:lnTo>
                <a:lnTo>
                  <a:pt x="111125" y="133350"/>
                </a:lnTo>
                <a:lnTo>
                  <a:pt x="114300" y="133350"/>
                </a:lnTo>
                <a:lnTo>
                  <a:pt x="114300" y="134937"/>
                </a:lnTo>
                <a:lnTo>
                  <a:pt x="115888" y="133350"/>
                </a:lnTo>
                <a:lnTo>
                  <a:pt x="117475" y="133350"/>
                </a:lnTo>
                <a:lnTo>
                  <a:pt x="117475" y="130175"/>
                </a:lnTo>
                <a:lnTo>
                  <a:pt x="120650" y="128587"/>
                </a:lnTo>
                <a:lnTo>
                  <a:pt x="120650" y="130175"/>
                </a:lnTo>
                <a:lnTo>
                  <a:pt x="122238" y="130175"/>
                </a:lnTo>
                <a:lnTo>
                  <a:pt x="122238" y="125412"/>
                </a:lnTo>
                <a:lnTo>
                  <a:pt x="120650" y="123825"/>
                </a:lnTo>
                <a:lnTo>
                  <a:pt x="117475" y="114300"/>
                </a:lnTo>
                <a:lnTo>
                  <a:pt x="115888" y="114300"/>
                </a:lnTo>
                <a:lnTo>
                  <a:pt x="115888" y="112712"/>
                </a:lnTo>
                <a:lnTo>
                  <a:pt x="115888" y="109537"/>
                </a:lnTo>
                <a:lnTo>
                  <a:pt x="114300" y="109537"/>
                </a:lnTo>
                <a:lnTo>
                  <a:pt x="114300" y="107950"/>
                </a:lnTo>
                <a:lnTo>
                  <a:pt x="114300" y="106362"/>
                </a:lnTo>
                <a:lnTo>
                  <a:pt x="114300" y="103187"/>
                </a:lnTo>
                <a:lnTo>
                  <a:pt x="111125" y="101600"/>
                </a:lnTo>
                <a:lnTo>
                  <a:pt x="114300" y="101600"/>
                </a:lnTo>
                <a:lnTo>
                  <a:pt x="115888" y="101600"/>
                </a:lnTo>
                <a:lnTo>
                  <a:pt x="117475" y="101600"/>
                </a:lnTo>
                <a:lnTo>
                  <a:pt x="120650" y="98425"/>
                </a:lnTo>
                <a:lnTo>
                  <a:pt x="120650" y="96837"/>
                </a:lnTo>
                <a:lnTo>
                  <a:pt x="120650" y="93662"/>
                </a:lnTo>
                <a:lnTo>
                  <a:pt x="122238" y="93662"/>
                </a:lnTo>
                <a:lnTo>
                  <a:pt x="125413" y="93662"/>
                </a:lnTo>
                <a:lnTo>
                  <a:pt x="127000" y="93662"/>
                </a:lnTo>
                <a:lnTo>
                  <a:pt x="127000" y="96837"/>
                </a:lnTo>
                <a:lnTo>
                  <a:pt x="127000" y="98425"/>
                </a:lnTo>
                <a:lnTo>
                  <a:pt x="128588" y="98425"/>
                </a:lnTo>
                <a:lnTo>
                  <a:pt x="131763" y="96837"/>
                </a:lnTo>
                <a:lnTo>
                  <a:pt x="133350" y="96837"/>
                </a:lnTo>
                <a:lnTo>
                  <a:pt x="136525" y="96837"/>
                </a:lnTo>
                <a:lnTo>
                  <a:pt x="138113" y="93662"/>
                </a:lnTo>
                <a:lnTo>
                  <a:pt x="141288" y="92075"/>
                </a:lnTo>
                <a:lnTo>
                  <a:pt x="142875" y="90487"/>
                </a:lnTo>
                <a:lnTo>
                  <a:pt x="144463" y="90487"/>
                </a:lnTo>
                <a:lnTo>
                  <a:pt x="144463" y="87312"/>
                </a:lnTo>
                <a:lnTo>
                  <a:pt x="147638" y="85725"/>
                </a:lnTo>
                <a:lnTo>
                  <a:pt x="147638" y="82550"/>
                </a:lnTo>
                <a:lnTo>
                  <a:pt x="144463" y="82550"/>
                </a:lnTo>
                <a:lnTo>
                  <a:pt x="144463" y="80962"/>
                </a:lnTo>
                <a:lnTo>
                  <a:pt x="144463" y="77787"/>
                </a:lnTo>
                <a:lnTo>
                  <a:pt x="144463" y="76200"/>
                </a:lnTo>
                <a:lnTo>
                  <a:pt x="144463" y="74612"/>
                </a:lnTo>
                <a:lnTo>
                  <a:pt x="144463" y="71437"/>
                </a:lnTo>
                <a:lnTo>
                  <a:pt x="142875" y="69850"/>
                </a:lnTo>
                <a:lnTo>
                  <a:pt x="142875" y="66675"/>
                </a:lnTo>
                <a:lnTo>
                  <a:pt x="142875" y="58737"/>
                </a:lnTo>
                <a:lnTo>
                  <a:pt x="141288" y="53975"/>
                </a:lnTo>
                <a:close/>
                <a:moveTo>
                  <a:pt x="222250" y="34925"/>
                </a:moveTo>
                <a:lnTo>
                  <a:pt x="223838" y="34925"/>
                </a:lnTo>
                <a:lnTo>
                  <a:pt x="223838" y="39687"/>
                </a:lnTo>
                <a:lnTo>
                  <a:pt x="223838" y="44450"/>
                </a:lnTo>
                <a:lnTo>
                  <a:pt x="223838" y="49212"/>
                </a:lnTo>
                <a:lnTo>
                  <a:pt x="223838" y="50800"/>
                </a:lnTo>
                <a:lnTo>
                  <a:pt x="222250" y="53975"/>
                </a:lnTo>
                <a:lnTo>
                  <a:pt x="222250" y="58737"/>
                </a:lnTo>
                <a:lnTo>
                  <a:pt x="222250" y="60325"/>
                </a:lnTo>
                <a:lnTo>
                  <a:pt x="222250" y="65087"/>
                </a:lnTo>
                <a:lnTo>
                  <a:pt x="219075" y="65087"/>
                </a:lnTo>
                <a:lnTo>
                  <a:pt x="219075" y="69850"/>
                </a:lnTo>
                <a:lnTo>
                  <a:pt x="217488" y="66675"/>
                </a:lnTo>
                <a:lnTo>
                  <a:pt x="217488" y="61912"/>
                </a:lnTo>
                <a:lnTo>
                  <a:pt x="219075" y="58737"/>
                </a:lnTo>
                <a:lnTo>
                  <a:pt x="219075" y="49212"/>
                </a:lnTo>
                <a:lnTo>
                  <a:pt x="222250" y="44450"/>
                </a:lnTo>
                <a:lnTo>
                  <a:pt x="222250" y="39687"/>
                </a:lnTo>
                <a:lnTo>
                  <a:pt x="222250" y="38100"/>
                </a:lnTo>
                <a:close/>
                <a:moveTo>
                  <a:pt x="282575" y="31750"/>
                </a:moveTo>
                <a:lnTo>
                  <a:pt x="284163" y="31750"/>
                </a:lnTo>
                <a:lnTo>
                  <a:pt x="284163" y="33338"/>
                </a:lnTo>
                <a:lnTo>
                  <a:pt x="282575" y="33338"/>
                </a:lnTo>
                <a:close/>
                <a:moveTo>
                  <a:pt x="285750" y="26988"/>
                </a:moveTo>
                <a:lnTo>
                  <a:pt x="287338" y="26988"/>
                </a:lnTo>
                <a:lnTo>
                  <a:pt x="287338" y="28576"/>
                </a:lnTo>
                <a:lnTo>
                  <a:pt x="285750" y="28576"/>
                </a:lnTo>
                <a:close/>
                <a:moveTo>
                  <a:pt x="138113" y="23812"/>
                </a:moveTo>
                <a:lnTo>
                  <a:pt x="141288" y="28575"/>
                </a:lnTo>
                <a:lnTo>
                  <a:pt x="141288" y="31750"/>
                </a:lnTo>
                <a:lnTo>
                  <a:pt x="141288" y="33337"/>
                </a:lnTo>
                <a:lnTo>
                  <a:pt x="141288" y="34925"/>
                </a:lnTo>
                <a:lnTo>
                  <a:pt x="138113" y="26987"/>
                </a:lnTo>
                <a:close/>
                <a:moveTo>
                  <a:pt x="227013" y="22225"/>
                </a:moveTo>
                <a:lnTo>
                  <a:pt x="228600" y="23812"/>
                </a:lnTo>
                <a:lnTo>
                  <a:pt x="227013" y="26987"/>
                </a:lnTo>
                <a:lnTo>
                  <a:pt x="227013" y="31750"/>
                </a:lnTo>
                <a:lnTo>
                  <a:pt x="223838" y="34925"/>
                </a:lnTo>
                <a:lnTo>
                  <a:pt x="223838" y="33337"/>
                </a:lnTo>
                <a:lnTo>
                  <a:pt x="223838" y="28575"/>
                </a:lnTo>
                <a:lnTo>
                  <a:pt x="227013" y="23812"/>
                </a:lnTo>
                <a:close/>
                <a:moveTo>
                  <a:pt x="136525" y="17462"/>
                </a:moveTo>
                <a:lnTo>
                  <a:pt x="138113" y="17462"/>
                </a:lnTo>
                <a:lnTo>
                  <a:pt x="138113" y="22225"/>
                </a:lnTo>
                <a:close/>
                <a:moveTo>
                  <a:pt x="228600" y="15875"/>
                </a:moveTo>
                <a:lnTo>
                  <a:pt x="228600" y="17462"/>
                </a:lnTo>
                <a:lnTo>
                  <a:pt x="227013" y="22225"/>
                </a:lnTo>
                <a:lnTo>
                  <a:pt x="227013" y="19050"/>
                </a:lnTo>
                <a:close/>
                <a:moveTo>
                  <a:pt x="231775" y="6350"/>
                </a:moveTo>
                <a:lnTo>
                  <a:pt x="231775" y="7937"/>
                </a:lnTo>
                <a:lnTo>
                  <a:pt x="231775" y="11112"/>
                </a:lnTo>
                <a:lnTo>
                  <a:pt x="228600" y="12700"/>
                </a:lnTo>
                <a:lnTo>
                  <a:pt x="228600" y="7937"/>
                </a:lnTo>
                <a:close/>
                <a:moveTo>
                  <a:pt x="233363" y="0"/>
                </a:moveTo>
                <a:lnTo>
                  <a:pt x="233363" y="1587"/>
                </a:lnTo>
                <a:lnTo>
                  <a:pt x="231775" y="6350"/>
                </a:lnTo>
                <a:lnTo>
                  <a:pt x="231775" y="3175"/>
                </a:lnTo>
                <a:lnTo>
                  <a:pt x="231775" y="1587"/>
                </a:lnTo>
                <a:close/>
              </a:path>
            </a:pathLst>
          </a:custGeom>
          <a:gradFill>
            <a:gsLst>
              <a:gs pos="24000">
                <a:srgbClr val="92D050">
                  <a:alpha val="0"/>
                </a:srgbClr>
              </a:gs>
              <a:gs pos="79000">
                <a:srgbClr val="4E8729"/>
              </a:gs>
            </a:gsLst>
            <a:lin ang="4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3" name="iconfont-1107-834575">
            <a:extLst>
              <a:ext uri="{FF2B5EF4-FFF2-40B4-BE49-F238E27FC236}">
                <a16:creationId xmlns:a16="http://schemas.microsoft.com/office/drawing/2014/main" id="{9487F6AF-F464-4154-B67E-C0A28A64E7E5}"/>
              </a:ext>
            </a:extLst>
          </p:cNvPr>
          <p:cNvSpPr/>
          <p:nvPr/>
        </p:nvSpPr>
        <p:spPr>
          <a:xfrm>
            <a:off x="5564947" y="4537459"/>
            <a:ext cx="540226" cy="391204"/>
          </a:xfrm>
          <a:custGeom>
            <a:avLst/>
            <a:gdLst>
              <a:gd name="T0" fmla="*/ 624 w 12369"/>
              <a:gd name="T1" fmla="*/ 8956 h 8956"/>
              <a:gd name="T2" fmla="*/ 377 w 12369"/>
              <a:gd name="T3" fmla="*/ 8956 h 8956"/>
              <a:gd name="T4" fmla="*/ 71 w 12369"/>
              <a:gd name="T5" fmla="*/ 8785 h 8956"/>
              <a:gd name="T6" fmla="*/ 57 w 12369"/>
              <a:gd name="T7" fmla="*/ 8436 h 8956"/>
              <a:gd name="T8" fmla="*/ 1032 w 12369"/>
              <a:gd name="T9" fmla="*/ 6857 h 8956"/>
              <a:gd name="T10" fmla="*/ 1028 w 12369"/>
              <a:gd name="T11" fmla="*/ 6856 h 8956"/>
              <a:gd name="T12" fmla="*/ 801 w 12369"/>
              <a:gd name="T13" fmla="*/ 6532 h 8956"/>
              <a:gd name="T14" fmla="*/ 4855 w 12369"/>
              <a:gd name="T15" fmla="*/ 1286 h 8956"/>
              <a:gd name="T16" fmla="*/ 7688 w 12369"/>
              <a:gd name="T17" fmla="*/ 874 h 8956"/>
              <a:gd name="T18" fmla="*/ 10838 w 12369"/>
              <a:gd name="T19" fmla="*/ 247 h 8956"/>
              <a:gd name="T20" fmla="*/ 11983 w 12369"/>
              <a:gd name="T21" fmla="*/ 197 h 8956"/>
              <a:gd name="T22" fmla="*/ 12299 w 12369"/>
              <a:gd name="T23" fmla="*/ 1113 h 8956"/>
              <a:gd name="T24" fmla="*/ 8168 w 12369"/>
              <a:gd name="T25" fmla="*/ 6652 h 8956"/>
              <a:gd name="T26" fmla="*/ 5036 w 12369"/>
              <a:gd name="T27" fmla="*/ 7025 h 8956"/>
              <a:gd name="T28" fmla="*/ 929 w 12369"/>
              <a:gd name="T29" fmla="*/ 8785 h 8956"/>
              <a:gd name="T30" fmla="*/ 624 w 12369"/>
              <a:gd name="T31" fmla="*/ 8956 h 8956"/>
              <a:gd name="T32" fmla="*/ 7782 w 12369"/>
              <a:gd name="T33" fmla="*/ 2420 h 8956"/>
              <a:gd name="T34" fmla="*/ 8047 w 12369"/>
              <a:gd name="T35" fmla="*/ 2612 h 8956"/>
              <a:gd name="T36" fmla="*/ 7870 w 12369"/>
              <a:gd name="T37" fmla="*/ 2966 h 8956"/>
              <a:gd name="T38" fmla="*/ 3611 w 12369"/>
              <a:gd name="T39" fmla="*/ 5079 h 8956"/>
              <a:gd name="T40" fmla="*/ 1303 w 12369"/>
              <a:gd name="T41" fmla="*/ 7437 h 8956"/>
              <a:gd name="T42" fmla="*/ 5051 w 12369"/>
              <a:gd name="T43" fmla="*/ 6465 h 8956"/>
              <a:gd name="T44" fmla="*/ 7960 w 12369"/>
              <a:gd name="T45" fmla="*/ 6132 h 8956"/>
              <a:gd name="T46" fmla="*/ 11743 w 12369"/>
              <a:gd name="T47" fmla="*/ 1041 h 8956"/>
              <a:gd name="T48" fmla="*/ 11654 w 12369"/>
              <a:gd name="T49" fmla="*/ 650 h 8956"/>
              <a:gd name="T50" fmla="*/ 11076 w 12369"/>
              <a:gd name="T51" fmla="*/ 753 h 8956"/>
              <a:gd name="T52" fmla="*/ 7729 w 12369"/>
              <a:gd name="T53" fmla="*/ 1432 h 8956"/>
              <a:gd name="T54" fmla="*/ 5005 w 12369"/>
              <a:gd name="T55" fmla="*/ 1825 h 8956"/>
              <a:gd name="T56" fmla="*/ 1395 w 12369"/>
              <a:gd name="T57" fmla="*/ 6398 h 8956"/>
              <a:gd name="T58" fmla="*/ 3278 w 12369"/>
              <a:gd name="T59" fmla="*/ 4629 h 8956"/>
              <a:gd name="T60" fmla="*/ 7693 w 12369"/>
              <a:gd name="T61" fmla="*/ 2435 h 8956"/>
              <a:gd name="T62" fmla="*/ 7782 w 12369"/>
              <a:gd name="T63" fmla="*/ 2420 h 8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369" h="8956">
                <a:moveTo>
                  <a:pt x="624" y="8956"/>
                </a:moveTo>
                <a:lnTo>
                  <a:pt x="377" y="8956"/>
                </a:lnTo>
                <a:cubicBezTo>
                  <a:pt x="251" y="8956"/>
                  <a:pt x="137" y="8892"/>
                  <a:pt x="71" y="8785"/>
                </a:cubicBezTo>
                <a:cubicBezTo>
                  <a:pt x="6" y="8678"/>
                  <a:pt x="0" y="8548"/>
                  <a:pt x="57" y="8436"/>
                </a:cubicBezTo>
                <a:cubicBezTo>
                  <a:pt x="337" y="7878"/>
                  <a:pt x="663" y="7351"/>
                  <a:pt x="1032" y="6857"/>
                </a:cubicBezTo>
                <a:cubicBezTo>
                  <a:pt x="1031" y="6857"/>
                  <a:pt x="1029" y="6856"/>
                  <a:pt x="1028" y="6856"/>
                </a:cubicBezTo>
                <a:cubicBezTo>
                  <a:pt x="876" y="6829"/>
                  <a:pt x="774" y="6684"/>
                  <a:pt x="801" y="6532"/>
                </a:cubicBezTo>
                <a:cubicBezTo>
                  <a:pt x="1322" y="3576"/>
                  <a:pt x="2610" y="1909"/>
                  <a:pt x="4855" y="1286"/>
                </a:cubicBezTo>
                <a:cubicBezTo>
                  <a:pt x="5856" y="1007"/>
                  <a:pt x="6788" y="939"/>
                  <a:pt x="7688" y="874"/>
                </a:cubicBezTo>
                <a:cubicBezTo>
                  <a:pt x="8792" y="794"/>
                  <a:pt x="9835" y="718"/>
                  <a:pt x="10838" y="247"/>
                </a:cubicBezTo>
                <a:cubicBezTo>
                  <a:pt x="11327" y="16"/>
                  <a:pt x="11712" y="0"/>
                  <a:pt x="11983" y="197"/>
                </a:cubicBezTo>
                <a:cubicBezTo>
                  <a:pt x="12369" y="478"/>
                  <a:pt x="12307" y="1049"/>
                  <a:pt x="12299" y="1113"/>
                </a:cubicBezTo>
                <a:cubicBezTo>
                  <a:pt x="11956" y="3757"/>
                  <a:pt x="10489" y="5724"/>
                  <a:pt x="8168" y="6652"/>
                </a:cubicBezTo>
                <a:cubicBezTo>
                  <a:pt x="7090" y="7083"/>
                  <a:pt x="6045" y="7054"/>
                  <a:pt x="5036" y="7025"/>
                </a:cubicBezTo>
                <a:cubicBezTo>
                  <a:pt x="3440" y="6979"/>
                  <a:pt x="2064" y="6940"/>
                  <a:pt x="929" y="8785"/>
                </a:cubicBezTo>
                <a:cubicBezTo>
                  <a:pt x="863" y="8892"/>
                  <a:pt x="749" y="8956"/>
                  <a:pt x="624" y="8956"/>
                </a:cubicBezTo>
                <a:close/>
                <a:moveTo>
                  <a:pt x="7782" y="2420"/>
                </a:moveTo>
                <a:cubicBezTo>
                  <a:pt x="7899" y="2420"/>
                  <a:pt x="8008" y="2495"/>
                  <a:pt x="8047" y="2612"/>
                </a:cubicBezTo>
                <a:cubicBezTo>
                  <a:pt x="8096" y="2758"/>
                  <a:pt x="8017" y="2917"/>
                  <a:pt x="7870" y="2966"/>
                </a:cubicBezTo>
                <a:cubicBezTo>
                  <a:pt x="6151" y="3540"/>
                  <a:pt x="4758" y="4231"/>
                  <a:pt x="3611" y="5079"/>
                </a:cubicBezTo>
                <a:cubicBezTo>
                  <a:pt x="2703" y="5752"/>
                  <a:pt x="1931" y="6541"/>
                  <a:pt x="1303" y="7437"/>
                </a:cubicBezTo>
                <a:cubicBezTo>
                  <a:pt x="2445" y="6391"/>
                  <a:pt x="3766" y="6428"/>
                  <a:pt x="5051" y="6465"/>
                </a:cubicBezTo>
                <a:cubicBezTo>
                  <a:pt x="6004" y="6492"/>
                  <a:pt x="6989" y="6520"/>
                  <a:pt x="7960" y="6132"/>
                </a:cubicBezTo>
                <a:cubicBezTo>
                  <a:pt x="10826" y="4987"/>
                  <a:pt x="11561" y="2450"/>
                  <a:pt x="11743" y="1041"/>
                </a:cubicBezTo>
                <a:cubicBezTo>
                  <a:pt x="11757" y="937"/>
                  <a:pt x="11744" y="716"/>
                  <a:pt x="11654" y="650"/>
                </a:cubicBezTo>
                <a:cubicBezTo>
                  <a:pt x="11621" y="626"/>
                  <a:pt x="11482" y="562"/>
                  <a:pt x="11076" y="753"/>
                </a:cubicBezTo>
                <a:cubicBezTo>
                  <a:pt x="9980" y="1269"/>
                  <a:pt x="8886" y="1348"/>
                  <a:pt x="7729" y="1432"/>
                </a:cubicBezTo>
                <a:cubicBezTo>
                  <a:pt x="6856" y="1496"/>
                  <a:pt x="5953" y="1561"/>
                  <a:pt x="5005" y="1825"/>
                </a:cubicBezTo>
                <a:cubicBezTo>
                  <a:pt x="3662" y="2198"/>
                  <a:pt x="2048" y="3058"/>
                  <a:pt x="1395" y="6398"/>
                </a:cubicBezTo>
                <a:cubicBezTo>
                  <a:pt x="1942" y="5744"/>
                  <a:pt x="2571" y="5153"/>
                  <a:pt x="3278" y="4629"/>
                </a:cubicBezTo>
                <a:cubicBezTo>
                  <a:pt x="4473" y="3745"/>
                  <a:pt x="5917" y="3027"/>
                  <a:pt x="7693" y="2435"/>
                </a:cubicBezTo>
                <a:cubicBezTo>
                  <a:pt x="7723" y="2425"/>
                  <a:pt x="7752" y="2420"/>
                  <a:pt x="7782" y="2420"/>
                </a:cubicBezTo>
                <a:close/>
              </a:path>
            </a:pathLst>
          </a:custGeom>
          <a:solidFill>
            <a:srgbClr val="4E8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51B018BD-4DCA-4599-B14D-AFD625D2E227}"/>
              </a:ext>
            </a:extLst>
          </p:cNvPr>
          <p:cNvGrpSpPr/>
          <p:nvPr/>
        </p:nvGrpSpPr>
        <p:grpSpPr>
          <a:xfrm>
            <a:off x="6348717" y="2382445"/>
            <a:ext cx="2452383" cy="668868"/>
            <a:chOff x="6730025" y="2419415"/>
            <a:chExt cx="2452383" cy="668868"/>
          </a:xfrm>
        </p:grpSpPr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56985A27-E290-44BE-9FB0-185A2952D49C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8E036463-FF20-4BBA-904E-62914699AC01}"/>
                </a:ext>
              </a:extLst>
            </p:cNvPr>
            <p:cNvSpPr txBox="1"/>
            <p:nvPr/>
          </p:nvSpPr>
          <p:spPr>
            <a:xfrm>
              <a:off x="6730026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505C446-C935-4926-94BC-B8474FED7E21}"/>
              </a:ext>
            </a:extLst>
          </p:cNvPr>
          <p:cNvGrpSpPr/>
          <p:nvPr/>
        </p:nvGrpSpPr>
        <p:grpSpPr>
          <a:xfrm>
            <a:off x="6348717" y="4464200"/>
            <a:ext cx="2452383" cy="668868"/>
            <a:chOff x="6730025" y="2419415"/>
            <a:chExt cx="2452383" cy="668868"/>
          </a:xfrm>
        </p:grpSpPr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84CEE9BA-A134-4785-A50C-BD6F0FE94F48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A174E3E5-C088-43FB-AD84-A15CD311C40E}"/>
                </a:ext>
              </a:extLst>
            </p:cNvPr>
            <p:cNvSpPr txBox="1"/>
            <p:nvPr/>
          </p:nvSpPr>
          <p:spPr>
            <a:xfrm>
              <a:off x="6730026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B67A1570-2655-4C70-896E-AE16C19DE7BA}"/>
              </a:ext>
            </a:extLst>
          </p:cNvPr>
          <p:cNvGrpSpPr/>
          <p:nvPr/>
        </p:nvGrpSpPr>
        <p:grpSpPr>
          <a:xfrm>
            <a:off x="3471026" y="3466243"/>
            <a:ext cx="2452383" cy="668868"/>
            <a:chOff x="6282763" y="2419415"/>
            <a:chExt cx="2452383" cy="668868"/>
          </a:xfrm>
        </p:grpSpPr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895F4E71-6A52-4A85-AA9F-501AA887A8B9}"/>
                </a:ext>
              </a:extLst>
            </p:cNvPr>
            <p:cNvSpPr txBox="1"/>
            <p:nvPr/>
          </p:nvSpPr>
          <p:spPr>
            <a:xfrm>
              <a:off x="6282763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E59FFEBD-66BB-43F7-8947-799C88512BDA}"/>
                </a:ext>
              </a:extLst>
            </p:cNvPr>
            <p:cNvSpPr txBox="1"/>
            <p:nvPr/>
          </p:nvSpPr>
          <p:spPr>
            <a:xfrm>
              <a:off x="6730026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2406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A27546-13E1-4177-8D96-A6B46605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DAEB4D-B875-48B9-96A1-57A1EC32F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83799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0">
        <p14:ripple dir="rd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137164" cy="6858000"/>
          </a:xfrm>
          <a:prstGeom prst="rect">
            <a:avLst/>
          </a:prstGeom>
        </p:spPr>
      </p:pic>
      <p:pic>
        <p:nvPicPr>
          <p:cNvPr id="141" name="图片 140">
            <a:extLst>
              <a:ext uri="{FF2B5EF4-FFF2-40B4-BE49-F238E27FC236}">
                <a16:creationId xmlns:a16="http://schemas.microsoft.com/office/drawing/2014/main" id="{D17901D5-EBBA-4B3C-B302-B802EB4D4D1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735"/>
          <a:stretch/>
        </p:blipFill>
        <p:spPr>
          <a:xfrm>
            <a:off x="1810392" y="0"/>
            <a:ext cx="9549206" cy="589159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9AFC867-2706-4C2A-B9F1-7C3DF6723A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70550"/>
            <a:ext cx="12192000" cy="11874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304DC5B-FDEE-40AB-9B5E-DB4B482D84C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7795" y="4313637"/>
            <a:ext cx="3424237" cy="20716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C03A835-437E-42ED-B8E7-74A64579F5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99099"/>
            <a:ext cx="12192000" cy="13589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14E283D-BDAB-483A-8E05-81300118262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323" y="5307012"/>
            <a:ext cx="1924050" cy="17430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0A49680-F1C8-438E-8DF8-DEFFD835990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2319" y="5216524"/>
            <a:ext cx="2257425" cy="1924050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85887107-621A-46AD-B5F6-B26FA935D18E}"/>
              </a:ext>
            </a:extLst>
          </p:cNvPr>
          <p:cNvGrpSpPr/>
          <p:nvPr/>
        </p:nvGrpSpPr>
        <p:grpSpPr>
          <a:xfrm>
            <a:off x="4624313" y="504600"/>
            <a:ext cx="2799685" cy="2806454"/>
            <a:chOff x="1456487" y="3044447"/>
            <a:chExt cx="741159" cy="742950"/>
          </a:xfrm>
          <a:gradFill>
            <a:gsLst>
              <a:gs pos="0">
                <a:srgbClr val="4E8729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effectLst/>
        </p:grpSpPr>
        <p:sp>
          <p:nvSpPr>
            <p:cNvPr id="52" name="任意多边形: 形状 403">
              <a:extLst>
                <a:ext uri="{FF2B5EF4-FFF2-40B4-BE49-F238E27FC236}">
                  <a16:creationId xmlns:a16="http://schemas.microsoft.com/office/drawing/2014/main" id="{3C592DFD-B25A-4C8B-AB20-98E65434FF1E}"/>
                </a:ext>
              </a:extLst>
            </p:cNvPr>
            <p:cNvSpPr/>
            <p:nvPr/>
          </p:nvSpPr>
          <p:spPr>
            <a:xfrm>
              <a:off x="2177815" y="3402501"/>
              <a:ext cx="9525" cy="19050"/>
            </a:xfrm>
            <a:custGeom>
              <a:avLst/>
              <a:gdLst>
                <a:gd name="connsiteX0" fmla="*/ 7144 w 9525"/>
                <a:gd name="connsiteY0" fmla="*/ 12211 h 19050"/>
                <a:gd name="connsiteX1" fmla="*/ 7591 w 9525"/>
                <a:gd name="connsiteY1" fmla="*/ 7144 h 19050"/>
                <a:gd name="connsiteX2" fmla="*/ 7144 w 9525"/>
                <a:gd name="connsiteY2" fmla="*/ 122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2211"/>
                  </a:moveTo>
                  <a:cubicBezTo>
                    <a:pt x="10544" y="15440"/>
                    <a:pt x="8249" y="11116"/>
                    <a:pt x="7591" y="7144"/>
                  </a:cubicBezTo>
                  <a:lnTo>
                    <a:pt x="7144" y="122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404">
              <a:extLst>
                <a:ext uri="{FF2B5EF4-FFF2-40B4-BE49-F238E27FC236}">
                  <a16:creationId xmlns:a16="http://schemas.microsoft.com/office/drawing/2014/main" id="{EA61EFD2-4607-4C32-B52D-FC358DC6051C}"/>
                </a:ext>
              </a:extLst>
            </p:cNvPr>
            <p:cNvSpPr/>
            <p:nvPr/>
          </p:nvSpPr>
          <p:spPr>
            <a:xfrm>
              <a:off x="2178151" y="3398901"/>
              <a:ext cx="9525" cy="9525"/>
            </a:xfrm>
            <a:custGeom>
              <a:avLst/>
              <a:gdLst>
                <a:gd name="connsiteX0" fmla="*/ 7265 w 9525"/>
                <a:gd name="connsiteY0" fmla="*/ 10744 h 9525"/>
                <a:gd name="connsiteX1" fmla="*/ 7589 w 9525"/>
                <a:gd name="connsiteY1" fmla="*/ 7144 h 9525"/>
                <a:gd name="connsiteX2" fmla="*/ 7265 w 9525"/>
                <a:gd name="connsiteY2" fmla="*/ 107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265" y="10744"/>
                  </a:moveTo>
                  <a:lnTo>
                    <a:pt x="7589" y="7144"/>
                  </a:lnTo>
                  <a:cubicBezTo>
                    <a:pt x="7074" y="8106"/>
                    <a:pt x="7065" y="9382"/>
                    <a:pt x="7265" y="107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405">
              <a:extLst>
                <a:ext uri="{FF2B5EF4-FFF2-40B4-BE49-F238E27FC236}">
                  <a16:creationId xmlns:a16="http://schemas.microsoft.com/office/drawing/2014/main" id="{0727BE55-662A-4589-88B7-7B4528EAF4D5}"/>
                </a:ext>
              </a:extLst>
            </p:cNvPr>
            <p:cNvSpPr/>
            <p:nvPr/>
          </p:nvSpPr>
          <p:spPr>
            <a:xfrm>
              <a:off x="2178596" y="3368849"/>
              <a:ext cx="19050" cy="28575"/>
            </a:xfrm>
            <a:custGeom>
              <a:avLst/>
              <a:gdLst>
                <a:gd name="connsiteX0" fmla="*/ 7144 w 19050"/>
                <a:gd name="connsiteY0" fmla="*/ 7144 h 28575"/>
                <a:gd name="connsiteX1" fmla="*/ 11630 w 19050"/>
                <a:gd name="connsiteY1" fmla="*/ 28766 h 28575"/>
                <a:gd name="connsiteX2" fmla="*/ 7144 w 19050"/>
                <a:gd name="connsiteY2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28575">
                  <a:moveTo>
                    <a:pt x="7144" y="7144"/>
                  </a:moveTo>
                  <a:cubicBezTo>
                    <a:pt x="10782" y="14602"/>
                    <a:pt x="7172" y="24146"/>
                    <a:pt x="11630" y="28766"/>
                  </a:cubicBezTo>
                  <a:cubicBezTo>
                    <a:pt x="13535" y="20774"/>
                    <a:pt x="12306" y="8477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406">
              <a:extLst>
                <a:ext uri="{FF2B5EF4-FFF2-40B4-BE49-F238E27FC236}">
                  <a16:creationId xmlns:a16="http://schemas.microsoft.com/office/drawing/2014/main" id="{351ACF81-00E8-477C-99EC-2888B6955C3E}"/>
                </a:ext>
              </a:extLst>
            </p:cNvPr>
            <p:cNvSpPr/>
            <p:nvPr/>
          </p:nvSpPr>
          <p:spPr>
            <a:xfrm>
              <a:off x="2175319" y="3374983"/>
              <a:ext cx="9525" cy="19050"/>
            </a:xfrm>
            <a:custGeom>
              <a:avLst/>
              <a:gdLst>
                <a:gd name="connsiteX0" fmla="*/ 8677 w 9525"/>
                <a:gd name="connsiteY0" fmla="*/ 12802 h 19050"/>
                <a:gd name="connsiteX1" fmla="*/ 10954 w 9525"/>
                <a:gd name="connsiteY1" fmla="*/ 13602 h 19050"/>
                <a:gd name="connsiteX2" fmla="*/ 714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677" y="12802"/>
                  </a:moveTo>
                  <a:lnTo>
                    <a:pt x="10954" y="13602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407">
              <a:extLst>
                <a:ext uri="{FF2B5EF4-FFF2-40B4-BE49-F238E27FC236}">
                  <a16:creationId xmlns:a16="http://schemas.microsoft.com/office/drawing/2014/main" id="{991E5E09-225C-4A7F-9043-C497CEC43570}"/>
                </a:ext>
              </a:extLst>
            </p:cNvPr>
            <p:cNvSpPr/>
            <p:nvPr/>
          </p:nvSpPr>
          <p:spPr>
            <a:xfrm>
              <a:off x="2173033" y="3374297"/>
              <a:ext cx="9525" cy="19050"/>
            </a:xfrm>
            <a:custGeom>
              <a:avLst/>
              <a:gdLst>
                <a:gd name="connsiteX0" fmla="*/ 9163 w 9525"/>
                <a:gd name="connsiteY0" fmla="*/ 18431 h 19050"/>
                <a:gd name="connsiteX1" fmla="*/ 9935 w 9525"/>
                <a:gd name="connsiteY1" fmla="*/ 17412 h 19050"/>
                <a:gd name="connsiteX2" fmla="*/ 714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163" y="18431"/>
                  </a:moveTo>
                  <a:lnTo>
                    <a:pt x="9935" y="17412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408">
              <a:extLst>
                <a:ext uri="{FF2B5EF4-FFF2-40B4-BE49-F238E27FC236}">
                  <a16:creationId xmlns:a16="http://schemas.microsoft.com/office/drawing/2014/main" id="{E308D116-AC6B-4BBF-9FBB-22DB0B36614A}"/>
                </a:ext>
              </a:extLst>
            </p:cNvPr>
            <p:cNvSpPr/>
            <p:nvPr/>
          </p:nvSpPr>
          <p:spPr>
            <a:xfrm>
              <a:off x="2171967" y="3342636"/>
              <a:ext cx="19050" cy="28575"/>
            </a:xfrm>
            <a:custGeom>
              <a:avLst/>
              <a:gdLst>
                <a:gd name="connsiteX0" fmla="*/ 11401 w 19050"/>
                <a:gd name="connsiteY0" fmla="*/ 7144 h 28575"/>
                <a:gd name="connsiteX1" fmla="*/ 13192 w 19050"/>
                <a:gd name="connsiteY1" fmla="*/ 14754 h 28575"/>
                <a:gd name="connsiteX2" fmla="*/ 7144 w 19050"/>
                <a:gd name="connsiteY2" fmla="*/ 15802 h 28575"/>
                <a:gd name="connsiteX3" fmla="*/ 14754 w 19050"/>
                <a:gd name="connsiteY3" fmla="*/ 30290 h 28575"/>
                <a:gd name="connsiteX4" fmla="*/ 16526 w 19050"/>
                <a:gd name="connsiteY4" fmla="*/ 12211 h 28575"/>
                <a:gd name="connsiteX5" fmla="*/ 11401 w 19050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28575">
                  <a:moveTo>
                    <a:pt x="11401" y="7144"/>
                  </a:moveTo>
                  <a:lnTo>
                    <a:pt x="13192" y="14754"/>
                  </a:lnTo>
                  <a:cubicBezTo>
                    <a:pt x="11287" y="22431"/>
                    <a:pt x="8430" y="10678"/>
                    <a:pt x="7144" y="15802"/>
                  </a:cubicBezTo>
                  <a:cubicBezTo>
                    <a:pt x="8611" y="25279"/>
                    <a:pt x="13916" y="18117"/>
                    <a:pt x="14754" y="30290"/>
                  </a:cubicBezTo>
                  <a:cubicBezTo>
                    <a:pt x="17450" y="28966"/>
                    <a:pt x="11792" y="11011"/>
                    <a:pt x="16526" y="12211"/>
                  </a:cubicBezTo>
                  <a:cubicBezTo>
                    <a:pt x="16354" y="1734"/>
                    <a:pt x="13830" y="12173"/>
                    <a:pt x="114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409">
              <a:extLst>
                <a:ext uri="{FF2B5EF4-FFF2-40B4-BE49-F238E27FC236}">
                  <a16:creationId xmlns:a16="http://schemas.microsoft.com/office/drawing/2014/main" id="{5B7AFBCA-B88B-4CC6-94ED-F580A6CE424B}"/>
                </a:ext>
              </a:extLst>
            </p:cNvPr>
            <p:cNvSpPr/>
            <p:nvPr/>
          </p:nvSpPr>
          <p:spPr>
            <a:xfrm>
              <a:off x="1845535" y="3080918"/>
              <a:ext cx="9525" cy="9525"/>
            </a:xfrm>
            <a:custGeom>
              <a:avLst/>
              <a:gdLst>
                <a:gd name="connsiteX0" fmla="*/ 8153 w 9525"/>
                <a:gd name="connsiteY0" fmla="*/ 7620 h 9525"/>
                <a:gd name="connsiteX1" fmla="*/ 7144 w 9525"/>
                <a:gd name="connsiteY1" fmla="*/ 7144 h 9525"/>
                <a:gd name="connsiteX2" fmla="*/ 8153 w 9525"/>
                <a:gd name="connsiteY2" fmla="*/ 762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153" y="7620"/>
                  </a:moveTo>
                  <a:cubicBezTo>
                    <a:pt x="7791" y="7401"/>
                    <a:pt x="7477" y="7306"/>
                    <a:pt x="7144" y="7144"/>
                  </a:cubicBezTo>
                  <a:cubicBezTo>
                    <a:pt x="7534" y="7649"/>
                    <a:pt x="7934" y="8011"/>
                    <a:pt x="8153" y="7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410">
              <a:extLst>
                <a:ext uri="{FF2B5EF4-FFF2-40B4-BE49-F238E27FC236}">
                  <a16:creationId xmlns:a16="http://schemas.microsoft.com/office/drawing/2014/main" id="{17199D1A-3069-4DF7-B0D8-63F1E2C5699F}"/>
                </a:ext>
              </a:extLst>
            </p:cNvPr>
            <p:cNvSpPr/>
            <p:nvPr/>
          </p:nvSpPr>
          <p:spPr>
            <a:xfrm>
              <a:off x="1724730" y="3100292"/>
              <a:ext cx="19050" cy="9525"/>
            </a:xfrm>
            <a:custGeom>
              <a:avLst/>
              <a:gdLst>
                <a:gd name="connsiteX0" fmla="*/ 11992 w 19050"/>
                <a:gd name="connsiteY0" fmla="*/ 7144 h 9525"/>
                <a:gd name="connsiteX1" fmla="*/ 7144 w 19050"/>
                <a:gd name="connsiteY1" fmla="*/ 7944 h 9525"/>
                <a:gd name="connsiteX2" fmla="*/ 9344 w 19050"/>
                <a:gd name="connsiteY2" fmla="*/ 8439 h 9525"/>
                <a:gd name="connsiteX3" fmla="*/ 11992 w 19050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11992" y="7144"/>
                  </a:moveTo>
                  <a:cubicBezTo>
                    <a:pt x="10316" y="7268"/>
                    <a:pt x="8696" y="7572"/>
                    <a:pt x="7144" y="7944"/>
                  </a:cubicBezTo>
                  <a:cubicBezTo>
                    <a:pt x="7753" y="8211"/>
                    <a:pt x="8468" y="8401"/>
                    <a:pt x="9344" y="8439"/>
                  </a:cubicBezTo>
                  <a:lnTo>
                    <a:pt x="1199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411">
              <a:extLst>
                <a:ext uri="{FF2B5EF4-FFF2-40B4-BE49-F238E27FC236}">
                  <a16:creationId xmlns:a16="http://schemas.microsoft.com/office/drawing/2014/main" id="{8F7AE016-1335-496E-BE4E-B70A12ACE02E}"/>
                </a:ext>
              </a:extLst>
            </p:cNvPr>
            <p:cNvSpPr/>
            <p:nvPr/>
          </p:nvSpPr>
          <p:spPr>
            <a:xfrm>
              <a:off x="1922688" y="3085099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1525 w 9525"/>
                <a:gd name="connsiteY1" fmla="*/ 9420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715" y="8068"/>
                    <a:pt x="10173" y="8801"/>
                    <a:pt x="11525" y="9420"/>
                  </a:cubicBezTo>
                  <a:cubicBezTo>
                    <a:pt x="10820" y="8582"/>
                    <a:pt x="9544" y="7782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412">
              <a:extLst>
                <a:ext uri="{FF2B5EF4-FFF2-40B4-BE49-F238E27FC236}">
                  <a16:creationId xmlns:a16="http://schemas.microsoft.com/office/drawing/2014/main" id="{865285A1-4DDC-4B5E-A0F3-6698C31BD8CF}"/>
                </a:ext>
              </a:extLst>
            </p:cNvPr>
            <p:cNvSpPr/>
            <p:nvPr/>
          </p:nvSpPr>
          <p:spPr>
            <a:xfrm>
              <a:off x="1518933" y="3571837"/>
              <a:ext cx="9525" cy="9525"/>
            </a:xfrm>
            <a:custGeom>
              <a:avLst/>
              <a:gdLst>
                <a:gd name="connsiteX0" fmla="*/ 8601 w 9525"/>
                <a:gd name="connsiteY0" fmla="*/ 7257 h 9525"/>
                <a:gd name="connsiteX1" fmla="*/ 7144 w 9525"/>
                <a:gd name="connsiteY1" fmla="*/ 7267 h 9525"/>
                <a:gd name="connsiteX2" fmla="*/ 7153 w 9525"/>
                <a:gd name="connsiteY2" fmla="*/ 7524 h 9525"/>
                <a:gd name="connsiteX3" fmla="*/ 8849 w 9525"/>
                <a:gd name="connsiteY3" fmla="*/ 8238 h 9525"/>
                <a:gd name="connsiteX4" fmla="*/ 8601 w 9525"/>
                <a:gd name="connsiteY4" fmla="*/ 725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8601" y="7257"/>
                  </a:moveTo>
                  <a:cubicBezTo>
                    <a:pt x="8182" y="7124"/>
                    <a:pt x="7706" y="7086"/>
                    <a:pt x="7144" y="7267"/>
                  </a:cubicBezTo>
                  <a:cubicBezTo>
                    <a:pt x="7144" y="7324"/>
                    <a:pt x="7153" y="7419"/>
                    <a:pt x="7153" y="7524"/>
                  </a:cubicBezTo>
                  <a:lnTo>
                    <a:pt x="8849" y="8238"/>
                  </a:lnTo>
                  <a:lnTo>
                    <a:pt x="8601" y="72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413">
              <a:extLst>
                <a:ext uri="{FF2B5EF4-FFF2-40B4-BE49-F238E27FC236}">
                  <a16:creationId xmlns:a16="http://schemas.microsoft.com/office/drawing/2014/main" id="{4A743835-87B0-4BA2-AE80-F636A0B1C81A}"/>
                </a:ext>
              </a:extLst>
            </p:cNvPr>
            <p:cNvSpPr/>
            <p:nvPr/>
          </p:nvSpPr>
          <p:spPr>
            <a:xfrm>
              <a:off x="1616697" y="3171682"/>
              <a:ext cx="9525" cy="9525"/>
            </a:xfrm>
            <a:custGeom>
              <a:avLst/>
              <a:gdLst>
                <a:gd name="connsiteX0" fmla="*/ 10706 w 9525"/>
                <a:gd name="connsiteY0" fmla="*/ 7144 h 9525"/>
                <a:gd name="connsiteX1" fmla="*/ 7144 w 9525"/>
                <a:gd name="connsiteY1" fmla="*/ 11011 h 9525"/>
                <a:gd name="connsiteX2" fmla="*/ 1070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706" y="7144"/>
                  </a:moveTo>
                  <a:cubicBezTo>
                    <a:pt x="9382" y="8420"/>
                    <a:pt x="8125" y="9706"/>
                    <a:pt x="7144" y="11011"/>
                  </a:cubicBezTo>
                  <a:cubicBezTo>
                    <a:pt x="9449" y="9020"/>
                    <a:pt x="10411" y="7896"/>
                    <a:pt x="107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414">
              <a:extLst>
                <a:ext uri="{FF2B5EF4-FFF2-40B4-BE49-F238E27FC236}">
                  <a16:creationId xmlns:a16="http://schemas.microsoft.com/office/drawing/2014/main" id="{41399448-E139-411A-95BD-A09403BFB8E2}"/>
                </a:ext>
              </a:extLst>
            </p:cNvPr>
            <p:cNvSpPr/>
            <p:nvPr/>
          </p:nvSpPr>
          <p:spPr>
            <a:xfrm>
              <a:off x="1962931" y="3098634"/>
              <a:ext cx="9525" cy="9525"/>
            </a:xfrm>
            <a:custGeom>
              <a:avLst/>
              <a:gdLst>
                <a:gd name="connsiteX0" fmla="*/ 8801 w 9525"/>
                <a:gd name="connsiteY0" fmla="*/ 7972 h 9525"/>
                <a:gd name="connsiteX1" fmla="*/ 7144 w 9525"/>
                <a:gd name="connsiteY1" fmla="*/ 7144 h 9525"/>
                <a:gd name="connsiteX2" fmla="*/ 9020 w 9525"/>
                <a:gd name="connsiteY2" fmla="*/ 8563 h 9525"/>
                <a:gd name="connsiteX3" fmla="*/ 8877 w 9525"/>
                <a:gd name="connsiteY3" fmla="*/ 8020 h 9525"/>
                <a:gd name="connsiteX4" fmla="*/ 8801 w 9525"/>
                <a:gd name="connsiteY4" fmla="*/ 797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8801" y="7972"/>
                  </a:moveTo>
                  <a:cubicBezTo>
                    <a:pt x="8192" y="7668"/>
                    <a:pt x="7668" y="7401"/>
                    <a:pt x="7144" y="7144"/>
                  </a:cubicBezTo>
                  <a:cubicBezTo>
                    <a:pt x="7610" y="7553"/>
                    <a:pt x="8258" y="8058"/>
                    <a:pt x="9020" y="8563"/>
                  </a:cubicBezTo>
                  <a:lnTo>
                    <a:pt x="8877" y="8020"/>
                  </a:lnTo>
                  <a:cubicBezTo>
                    <a:pt x="8877" y="8011"/>
                    <a:pt x="8849" y="7991"/>
                    <a:pt x="8801" y="79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415">
              <a:extLst>
                <a:ext uri="{FF2B5EF4-FFF2-40B4-BE49-F238E27FC236}">
                  <a16:creationId xmlns:a16="http://schemas.microsoft.com/office/drawing/2014/main" id="{737D9D19-6E57-4E6A-8965-1A30DD8A5B03}"/>
                </a:ext>
              </a:extLst>
            </p:cNvPr>
            <p:cNvSpPr/>
            <p:nvPr/>
          </p:nvSpPr>
          <p:spPr>
            <a:xfrm>
              <a:off x="1763897" y="3096118"/>
              <a:ext cx="9525" cy="9525"/>
            </a:xfrm>
            <a:custGeom>
              <a:avLst/>
              <a:gdLst>
                <a:gd name="connsiteX0" fmla="*/ 11363 w 9525"/>
                <a:gd name="connsiteY0" fmla="*/ 7174 h 9525"/>
                <a:gd name="connsiteX1" fmla="*/ 7144 w 9525"/>
                <a:gd name="connsiteY1" fmla="*/ 7603 h 9525"/>
                <a:gd name="connsiteX2" fmla="*/ 11363 w 9525"/>
                <a:gd name="connsiteY2" fmla="*/ 717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1363" y="7174"/>
                  </a:moveTo>
                  <a:cubicBezTo>
                    <a:pt x="9735" y="7050"/>
                    <a:pt x="8325" y="7327"/>
                    <a:pt x="7144" y="7603"/>
                  </a:cubicBezTo>
                  <a:cubicBezTo>
                    <a:pt x="8630" y="7650"/>
                    <a:pt x="9982" y="7269"/>
                    <a:pt x="11363" y="7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416">
              <a:extLst>
                <a:ext uri="{FF2B5EF4-FFF2-40B4-BE49-F238E27FC236}">
                  <a16:creationId xmlns:a16="http://schemas.microsoft.com/office/drawing/2014/main" id="{FC3195ED-0E9B-4340-9942-0C539292BDDB}"/>
                </a:ext>
              </a:extLst>
            </p:cNvPr>
            <p:cNvSpPr/>
            <p:nvPr/>
          </p:nvSpPr>
          <p:spPr>
            <a:xfrm>
              <a:off x="2135800" y="3224174"/>
              <a:ext cx="9525" cy="9525"/>
            </a:xfrm>
            <a:custGeom>
              <a:avLst/>
              <a:gdLst>
                <a:gd name="connsiteX0" fmla="*/ 10468 w 9525"/>
                <a:gd name="connsiteY0" fmla="*/ 11859 h 9525"/>
                <a:gd name="connsiteX1" fmla="*/ 7144 w 9525"/>
                <a:gd name="connsiteY1" fmla="*/ 7144 h 9525"/>
                <a:gd name="connsiteX2" fmla="*/ 10468 w 9525"/>
                <a:gd name="connsiteY2" fmla="*/ 1185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468" y="11859"/>
                  </a:moveTo>
                  <a:cubicBezTo>
                    <a:pt x="9668" y="9735"/>
                    <a:pt x="8449" y="8287"/>
                    <a:pt x="7144" y="7144"/>
                  </a:cubicBezTo>
                  <a:cubicBezTo>
                    <a:pt x="7306" y="8715"/>
                    <a:pt x="8134" y="10316"/>
                    <a:pt x="10468" y="11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417">
              <a:extLst>
                <a:ext uri="{FF2B5EF4-FFF2-40B4-BE49-F238E27FC236}">
                  <a16:creationId xmlns:a16="http://schemas.microsoft.com/office/drawing/2014/main" id="{1B87417B-5475-47C8-95AC-C865A109D43D}"/>
                </a:ext>
              </a:extLst>
            </p:cNvPr>
            <p:cNvSpPr/>
            <p:nvPr/>
          </p:nvSpPr>
          <p:spPr>
            <a:xfrm>
              <a:off x="2112712" y="3190238"/>
              <a:ext cx="9525" cy="9525"/>
            </a:xfrm>
            <a:custGeom>
              <a:avLst/>
              <a:gdLst>
                <a:gd name="connsiteX0" fmla="*/ 7144 w 9525"/>
                <a:gd name="connsiteY0" fmla="*/ 7399 h 9525"/>
                <a:gd name="connsiteX1" fmla="*/ 7325 w 9525"/>
                <a:gd name="connsiteY1" fmla="*/ 7609 h 9525"/>
                <a:gd name="connsiteX2" fmla="*/ 7144 w 9525"/>
                <a:gd name="connsiteY2" fmla="*/ 739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399"/>
                  </a:moveTo>
                  <a:lnTo>
                    <a:pt x="7325" y="7609"/>
                  </a:lnTo>
                  <a:cubicBezTo>
                    <a:pt x="7591" y="7056"/>
                    <a:pt x="7420" y="7009"/>
                    <a:pt x="7144" y="73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418">
              <a:extLst>
                <a:ext uri="{FF2B5EF4-FFF2-40B4-BE49-F238E27FC236}">
                  <a16:creationId xmlns:a16="http://schemas.microsoft.com/office/drawing/2014/main" id="{6F437711-B26C-40A4-A343-9363662DE1F2}"/>
                </a:ext>
              </a:extLst>
            </p:cNvPr>
            <p:cNvSpPr/>
            <p:nvPr/>
          </p:nvSpPr>
          <p:spPr>
            <a:xfrm>
              <a:off x="2093824" y="3167245"/>
              <a:ext cx="9525" cy="9525"/>
            </a:xfrm>
            <a:custGeom>
              <a:avLst/>
              <a:gdLst>
                <a:gd name="connsiteX0" fmla="*/ 7144 w 9525"/>
                <a:gd name="connsiteY0" fmla="*/ 7352 h 9525"/>
                <a:gd name="connsiteX1" fmla="*/ 7582 w 9525"/>
                <a:gd name="connsiteY1" fmla="*/ 7666 h 9525"/>
                <a:gd name="connsiteX2" fmla="*/ 7144 w 9525"/>
                <a:gd name="connsiteY2" fmla="*/ 73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352"/>
                  </a:moveTo>
                  <a:lnTo>
                    <a:pt x="7582" y="7666"/>
                  </a:lnTo>
                  <a:cubicBezTo>
                    <a:pt x="7639" y="7152"/>
                    <a:pt x="7572" y="6961"/>
                    <a:pt x="7144" y="7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419">
              <a:extLst>
                <a:ext uri="{FF2B5EF4-FFF2-40B4-BE49-F238E27FC236}">
                  <a16:creationId xmlns:a16="http://schemas.microsoft.com/office/drawing/2014/main" id="{8E6373F7-0CDB-4583-9DDD-D279331E5AB5}"/>
                </a:ext>
              </a:extLst>
            </p:cNvPr>
            <p:cNvSpPr/>
            <p:nvPr/>
          </p:nvSpPr>
          <p:spPr>
            <a:xfrm>
              <a:off x="2124132" y="3207753"/>
              <a:ext cx="19050" cy="28575"/>
            </a:xfrm>
            <a:custGeom>
              <a:avLst/>
              <a:gdLst>
                <a:gd name="connsiteX0" fmla="*/ 18812 w 19050"/>
                <a:gd name="connsiteY0" fmla="*/ 23565 h 28575"/>
                <a:gd name="connsiteX1" fmla="*/ 14649 w 19050"/>
                <a:gd name="connsiteY1" fmla="*/ 14364 h 28575"/>
                <a:gd name="connsiteX2" fmla="*/ 14459 w 19050"/>
                <a:gd name="connsiteY2" fmla="*/ 15669 h 28575"/>
                <a:gd name="connsiteX3" fmla="*/ 7658 w 19050"/>
                <a:gd name="connsiteY3" fmla="*/ 7144 h 28575"/>
                <a:gd name="connsiteX4" fmla="*/ 7144 w 19050"/>
                <a:gd name="connsiteY4" fmla="*/ 9001 h 28575"/>
                <a:gd name="connsiteX5" fmla="*/ 10544 w 19050"/>
                <a:gd name="connsiteY5" fmla="*/ 15783 h 28575"/>
                <a:gd name="connsiteX6" fmla="*/ 18812 w 19050"/>
                <a:gd name="connsiteY6" fmla="*/ 2356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28575">
                  <a:moveTo>
                    <a:pt x="18812" y="23565"/>
                  </a:moveTo>
                  <a:cubicBezTo>
                    <a:pt x="18345" y="19364"/>
                    <a:pt x="22546" y="15278"/>
                    <a:pt x="14649" y="14364"/>
                  </a:cubicBezTo>
                  <a:lnTo>
                    <a:pt x="14459" y="15669"/>
                  </a:lnTo>
                  <a:cubicBezTo>
                    <a:pt x="14049" y="12363"/>
                    <a:pt x="9858" y="9801"/>
                    <a:pt x="7658" y="7144"/>
                  </a:cubicBezTo>
                  <a:cubicBezTo>
                    <a:pt x="7372" y="7763"/>
                    <a:pt x="7220" y="8363"/>
                    <a:pt x="7144" y="9001"/>
                  </a:cubicBezTo>
                  <a:cubicBezTo>
                    <a:pt x="8039" y="10487"/>
                    <a:pt x="9049" y="12563"/>
                    <a:pt x="10544" y="15783"/>
                  </a:cubicBezTo>
                  <a:cubicBezTo>
                    <a:pt x="11601" y="20060"/>
                    <a:pt x="15535" y="20765"/>
                    <a:pt x="18812" y="23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420">
              <a:extLst>
                <a:ext uri="{FF2B5EF4-FFF2-40B4-BE49-F238E27FC236}">
                  <a16:creationId xmlns:a16="http://schemas.microsoft.com/office/drawing/2014/main" id="{2F0A396F-6640-4F30-8A48-3642BC2FF0F1}"/>
                </a:ext>
              </a:extLst>
            </p:cNvPr>
            <p:cNvSpPr/>
            <p:nvPr/>
          </p:nvSpPr>
          <p:spPr>
            <a:xfrm>
              <a:off x="1847059" y="30802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496" y="8315"/>
                    <a:pt x="10411" y="7877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421">
              <a:extLst>
                <a:ext uri="{FF2B5EF4-FFF2-40B4-BE49-F238E27FC236}">
                  <a16:creationId xmlns:a16="http://schemas.microsoft.com/office/drawing/2014/main" id="{3110BDD8-9430-4915-92E1-AA1C82D44AB3}"/>
                </a:ext>
              </a:extLst>
            </p:cNvPr>
            <p:cNvSpPr/>
            <p:nvPr/>
          </p:nvSpPr>
          <p:spPr>
            <a:xfrm>
              <a:off x="1880987" y="3078689"/>
              <a:ext cx="9525" cy="9525"/>
            </a:xfrm>
            <a:custGeom>
              <a:avLst/>
              <a:gdLst>
                <a:gd name="connsiteX0" fmla="*/ 10773 w 9525"/>
                <a:gd name="connsiteY0" fmla="*/ 7896 h 9525"/>
                <a:gd name="connsiteX1" fmla="*/ 7144 w 9525"/>
                <a:gd name="connsiteY1" fmla="*/ 7144 h 9525"/>
                <a:gd name="connsiteX2" fmla="*/ 10773 w 9525"/>
                <a:gd name="connsiteY2" fmla="*/ 78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773" y="7896"/>
                  </a:moveTo>
                  <a:cubicBezTo>
                    <a:pt x="9573" y="7649"/>
                    <a:pt x="8382" y="7401"/>
                    <a:pt x="7144" y="7144"/>
                  </a:cubicBezTo>
                  <a:cubicBezTo>
                    <a:pt x="8287" y="7544"/>
                    <a:pt x="9411" y="7944"/>
                    <a:pt x="10773" y="7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422">
              <a:extLst>
                <a:ext uri="{FF2B5EF4-FFF2-40B4-BE49-F238E27FC236}">
                  <a16:creationId xmlns:a16="http://schemas.microsoft.com/office/drawing/2014/main" id="{F202548D-AEB4-41C9-9575-C61F30CB3B3D}"/>
                </a:ext>
              </a:extLst>
            </p:cNvPr>
            <p:cNvSpPr/>
            <p:nvPr/>
          </p:nvSpPr>
          <p:spPr>
            <a:xfrm>
              <a:off x="2013931" y="3131296"/>
              <a:ext cx="9525" cy="9525"/>
            </a:xfrm>
            <a:custGeom>
              <a:avLst/>
              <a:gdLst>
                <a:gd name="connsiteX0" fmla="*/ 7798 w 9525"/>
                <a:gd name="connsiteY0" fmla="*/ 7706 h 9525"/>
                <a:gd name="connsiteX1" fmla="*/ 7369 w 9525"/>
                <a:gd name="connsiteY1" fmla="*/ 7144 h 9525"/>
                <a:gd name="connsiteX2" fmla="*/ 7798 w 9525"/>
                <a:gd name="connsiteY2" fmla="*/ 770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98" y="7706"/>
                  </a:moveTo>
                  <a:cubicBezTo>
                    <a:pt x="7636" y="7506"/>
                    <a:pt x="7512" y="7344"/>
                    <a:pt x="7369" y="7144"/>
                  </a:cubicBezTo>
                  <a:cubicBezTo>
                    <a:pt x="6836" y="7591"/>
                    <a:pt x="7360" y="7782"/>
                    <a:pt x="7798" y="77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423">
              <a:extLst>
                <a:ext uri="{FF2B5EF4-FFF2-40B4-BE49-F238E27FC236}">
                  <a16:creationId xmlns:a16="http://schemas.microsoft.com/office/drawing/2014/main" id="{D468E296-1D94-456D-9E8E-FEF5126E235D}"/>
                </a:ext>
              </a:extLst>
            </p:cNvPr>
            <p:cNvSpPr/>
            <p:nvPr/>
          </p:nvSpPr>
          <p:spPr>
            <a:xfrm>
              <a:off x="1877625" y="3078084"/>
              <a:ext cx="9525" cy="9525"/>
            </a:xfrm>
            <a:custGeom>
              <a:avLst/>
              <a:gdLst>
                <a:gd name="connsiteX0" fmla="*/ 7144 w 9525"/>
                <a:gd name="connsiteY0" fmla="*/ 7178 h 9525"/>
                <a:gd name="connsiteX1" fmla="*/ 10506 w 9525"/>
                <a:gd name="connsiteY1" fmla="*/ 7749 h 9525"/>
                <a:gd name="connsiteX2" fmla="*/ 7144 w 9525"/>
                <a:gd name="connsiteY2" fmla="*/ 717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78"/>
                  </a:moveTo>
                  <a:lnTo>
                    <a:pt x="10506" y="7749"/>
                  </a:lnTo>
                  <a:cubicBezTo>
                    <a:pt x="9506" y="7368"/>
                    <a:pt x="8449" y="7035"/>
                    <a:pt x="7144" y="71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424">
              <a:extLst>
                <a:ext uri="{FF2B5EF4-FFF2-40B4-BE49-F238E27FC236}">
                  <a16:creationId xmlns:a16="http://schemas.microsoft.com/office/drawing/2014/main" id="{776E631F-2D96-4A57-B925-143107F3CEA8}"/>
                </a:ext>
              </a:extLst>
            </p:cNvPr>
            <p:cNvSpPr/>
            <p:nvPr/>
          </p:nvSpPr>
          <p:spPr>
            <a:xfrm>
              <a:off x="1978895" y="3107512"/>
              <a:ext cx="9525" cy="9525"/>
            </a:xfrm>
            <a:custGeom>
              <a:avLst/>
              <a:gdLst>
                <a:gd name="connsiteX0" fmla="*/ 7601 w 9525"/>
                <a:gd name="connsiteY0" fmla="*/ 7544 h 9525"/>
                <a:gd name="connsiteX1" fmla="*/ 7144 w 9525"/>
                <a:gd name="connsiteY1" fmla="*/ 7144 h 9525"/>
                <a:gd name="connsiteX2" fmla="*/ 7601 w 9525"/>
                <a:gd name="connsiteY2" fmla="*/ 75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601" y="7544"/>
                  </a:moveTo>
                  <a:cubicBezTo>
                    <a:pt x="7439" y="7401"/>
                    <a:pt x="7296" y="7229"/>
                    <a:pt x="7144" y="7144"/>
                  </a:cubicBezTo>
                  <a:cubicBezTo>
                    <a:pt x="7220" y="7277"/>
                    <a:pt x="7391" y="7420"/>
                    <a:pt x="7601" y="7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425">
              <a:extLst>
                <a:ext uri="{FF2B5EF4-FFF2-40B4-BE49-F238E27FC236}">
                  <a16:creationId xmlns:a16="http://schemas.microsoft.com/office/drawing/2014/main" id="{A265174E-87DB-42D2-92EF-05385DC89658}"/>
                </a:ext>
              </a:extLst>
            </p:cNvPr>
            <p:cNvSpPr/>
            <p:nvPr/>
          </p:nvSpPr>
          <p:spPr>
            <a:xfrm>
              <a:off x="2052772" y="3697824"/>
              <a:ext cx="19050" cy="19050"/>
            </a:xfrm>
            <a:custGeom>
              <a:avLst/>
              <a:gdLst>
                <a:gd name="connsiteX0" fmla="*/ 14963 w 19050"/>
                <a:gd name="connsiteY0" fmla="*/ 9011 h 19050"/>
                <a:gd name="connsiteX1" fmla="*/ 7543 w 19050"/>
                <a:gd name="connsiteY1" fmla="*/ 12573 h 19050"/>
                <a:gd name="connsiteX2" fmla="*/ 13143 w 19050"/>
                <a:gd name="connsiteY2" fmla="*/ 13106 h 19050"/>
                <a:gd name="connsiteX3" fmla="*/ 18487 w 19050"/>
                <a:gd name="connsiteY3" fmla="*/ 7649 h 19050"/>
                <a:gd name="connsiteX4" fmla="*/ 12658 w 19050"/>
                <a:gd name="connsiteY4" fmla="*/ 7144 h 19050"/>
                <a:gd name="connsiteX5" fmla="*/ 14963 w 19050"/>
                <a:gd name="connsiteY5" fmla="*/ 90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9050">
                  <a:moveTo>
                    <a:pt x="14963" y="9011"/>
                  </a:moveTo>
                  <a:cubicBezTo>
                    <a:pt x="12734" y="11354"/>
                    <a:pt x="10238" y="11173"/>
                    <a:pt x="7543" y="12573"/>
                  </a:cubicBezTo>
                  <a:cubicBezTo>
                    <a:pt x="4637" y="19936"/>
                    <a:pt x="18744" y="4305"/>
                    <a:pt x="13143" y="13106"/>
                  </a:cubicBezTo>
                  <a:cubicBezTo>
                    <a:pt x="15534" y="11287"/>
                    <a:pt x="17096" y="9430"/>
                    <a:pt x="18487" y="7649"/>
                  </a:cubicBezTo>
                  <a:lnTo>
                    <a:pt x="12658" y="7144"/>
                  </a:lnTo>
                  <a:cubicBezTo>
                    <a:pt x="8895" y="11859"/>
                    <a:pt x="16610" y="5820"/>
                    <a:pt x="14963" y="9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426">
              <a:extLst>
                <a:ext uri="{FF2B5EF4-FFF2-40B4-BE49-F238E27FC236}">
                  <a16:creationId xmlns:a16="http://schemas.microsoft.com/office/drawing/2014/main" id="{7FA52690-B211-4555-BEC2-B55535272657}"/>
                </a:ext>
              </a:extLst>
            </p:cNvPr>
            <p:cNvSpPr/>
            <p:nvPr/>
          </p:nvSpPr>
          <p:spPr>
            <a:xfrm>
              <a:off x="1531235" y="3607269"/>
              <a:ext cx="19050" cy="19050"/>
            </a:xfrm>
            <a:custGeom>
              <a:avLst/>
              <a:gdLst>
                <a:gd name="connsiteX0" fmla="*/ 8652 w 19050"/>
                <a:gd name="connsiteY0" fmla="*/ 8515 h 19050"/>
                <a:gd name="connsiteX1" fmla="*/ 8262 w 19050"/>
                <a:gd name="connsiteY1" fmla="*/ 7201 h 19050"/>
                <a:gd name="connsiteX2" fmla="*/ 8500 w 19050"/>
                <a:gd name="connsiteY2" fmla="*/ 13259 h 19050"/>
                <a:gd name="connsiteX3" fmla="*/ 19577 w 19050"/>
                <a:gd name="connsiteY3" fmla="*/ 11716 h 19050"/>
                <a:gd name="connsiteX4" fmla="*/ 16415 w 19050"/>
                <a:gd name="connsiteY4" fmla="*/ 7144 h 19050"/>
                <a:gd name="connsiteX5" fmla="*/ 8652 w 19050"/>
                <a:gd name="connsiteY5" fmla="*/ 851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9050">
                  <a:moveTo>
                    <a:pt x="8652" y="8515"/>
                  </a:moveTo>
                  <a:lnTo>
                    <a:pt x="8262" y="7201"/>
                  </a:lnTo>
                  <a:cubicBezTo>
                    <a:pt x="7290" y="8944"/>
                    <a:pt x="6223" y="8658"/>
                    <a:pt x="8500" y="13259"/>
                  </a:cubicBezTo>
                  <a:cubicBezTo>
                    <a:pt x="13300" y="15154"/>
                    <a:pt x="12691" y="7496"/>
                    <a:pt x="19577" y="11716"/>
                  </a:cubicBezTo>
                  <a:cubicBezTo>
                    <a:pt x="18472" y="10754"/>
                    <a:pt x="17310" y="8963"/>
                    <a:pt x="16415" y="7144"/>
                  </a:cubicBezTo>
                  <a:cubicBezTo>
                    <a:pt x="16225" y="10944"/>
                    <a:pt x="12357" y="10011"/>
                    <a:pt x="8652" y="85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427">
              <a:extLst>
                <a:ext uri="{FF2B5EF4-FFF2-40B4-BE49-F238E27FC236}">
                  <a16:creationId xmlns:a16="http://schemas.microsoft.com/office/drawing/2014/main" id="{39F3CDD7-2AED-4496-B252-8539593828D3}"/>
                </a:ext>
              </a:extLst>
            </p:cNvPr>
            <p:cNvSpPr/>
            <p:nvPr/>
          </p:nvSpPr>
          <p:spPr>
            <a:xfrm>
              <a:off x="1539363" y="3602917"/>
              <a:ext cx="9525" cy="9525"/>
            </a:xfrm>
            <a:custGeom>
              <a:avLst/>
              <a:gdLst>
                <a:gd name="connsiteX0" fmla="*/ 8288 w 9525"/>
                <a:gd name="connsiteY0" fmla="*/ 11487 h 9525"/>
                <a:gd name="connsiteX1" fmla="*/ 8335 w 9525"/>
                <a:gd name="connsiteY1" fmla="*/ 11201 h 9525"/>
                <a:gd name="connsiteX2" fmla="*/ 8488 w 9525"/>
                <a:gd name="connsiteY2" fmla="*/ 9792 h 9525"/>
                <a:gd name="connsiteX3" fmla="*/ 7192 w 9525"/>
                <a:gd name="connsiteY3" fmla="*/ 7144 h 9525"/>
                <a:gd name="connsiteX4" fmla="*/ 8288 w 9525"/>
                <a:gd name="connsiteY4" fmla="*/ 1148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9525">
                  <a:moveTo>
                    <a:pt x="8288" y="11487"/>
                  </a:moveTo>
                  <a:cubicBezTo>
                    <a:pt x="8278" y="11382"/>
                    <a:pt x="8316" y="11316"/>
                    <a:pt x="8335" y="11201"/>
                  </a:cubicBezTo>
                  <a:cubicBezTo>
                    <a:pt x="8450" y="10735"/>
                    <a:pt x="8497" y="10268"/>
                    <a:pt x="8488" y="9792"/>
                  </a:cubicBezTo>
                  <a:cubicBezTo>
                    <a:pt x="7859" y="8934"/>
                    <a:pt x="7373" y="8030"/>
                    <a:pt x="7192" y="7144"/>
                  </a:cubicBezTo>
                  <a:cubicBezTo>
                    <a:pt x="6983" y="8239"/>
                    <a:pt x="7469" y="9839"/>
                    <a:pt x="8288" y="114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428">
              <a:extLst>
                <a:ext uri="{FF2B5EF4-FFF2-40B4-BE49-F238E27FC236}">
                  <a16:creationId xmlns:a16="http://schemas.microsoft.com/office/drawing/2014/main" id="{7864617B-2389-4F45-A089-51773DD0687F}"/>
                </a:ext>
              </a:extLst>
            </p:cNvPr>
            <p:cNvSpPr/>
            <p:nvPr/>
          </p:nvSpPr>
          <p:spPr>
            <a:xfrm>
              <a:off x="1965436" y="3750802"/>
              <a:ext cx="9525" cy="9525"/>
            </a:xfrm>
            <a:custGeom>
              <a:avLst/>
              <a:gdLst>
                <a:gd name="connsiteX0" fmla="*/ 10601 w 9525"/>
                <a:gd name="connsiteY0" fmla="*/ 7144 h 9525"/>
                <a:gd name="connsiteX1" fmla="*/ 7144 w 9525"/>
                <a:gd name="connsiteY1" fmla="*/ 8020 h 9525"/>
                <a:gd name="connsiteX2" fmla="*/ 106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601" y="7144"/>
                  </a:moveTo>
                  <a:cubicBezTo>
                    <a:pt x="9334" y="7468"/>
                    <a:pt x="8192" y="7753"/>
                    <a:pt x="7144" y="8020"/>
                  </a:cubicBezTo>
                  <a:cubicBezTo>
                    <a:pt x="9039" y="8134"/>
                    <a:pt x="10001" y="7753"/>
                    <a:pt x="106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429">
              <a:extLst>
                <a:ext uri="{FF2B5EF4-FFF2-40B4-BE49-F238E27FC236}">
                  <a16:creationId xmlns:a16="http://schemas.microsoft.com/office/drawing/2014/main" id="{9892577D-6707-4B04-B73D-96F054831C1A}"/>
                </a:ext>
              </a:extLst>
            </p:cNvPr>
            <p:cNvSpPr/>
            <p:nvPr/>
          </p:nvSpPr>
          <p:spPr>
            <a:xfrm>
              <a:off x="1594209" y="3124323"/>
              <a:ext cx="9525" cy="9525"/>
            </a:xfrm>
            <a:custGeom>
              <a:avLst/>
              <a:gdLst>
                <a:gd name="connsiteX0" fmla="*/ 7144 w 9525"/>
                <a:gd name="connsiteY0" fmla="*/ 10906 h 9525"/>
                <a:gd name="connsiteX1" fmla="*/ 9477 w 9525"/>
                <a:gd name="connsiteY1" fmla="*/ 7144 h 9525"/>
                <a:gd name="connsiteX2" fmla="*/ 7144 w 9525"/>
                <a:gd name="connsiteY2" fmla="*/ 1090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906"/>
                  </a:moveTo>
                  <a:cubicBezTo>
                    <a:pt x="8020" y="9592"/>
                    <a:pt x="8849" y="8258"/>
                    <a:pt x="9477" y="7144"/>
                  </a:cubicBezTo>
                  <a:cubicBezTo>
                    <a:pt x="7887" y="8858"/>
                    <a:pt x="7325" y="9982"/>
                    <a:pt x="7144" y="10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430">
              <a:extLst>
                <a:ext uri="{FF2B5EF4-FFF2-40B4-BE49-F238E27FC236}">
                  <a16:creationId xmlns:a16="http://schemas.microsoft.com/office/drawing/2014/main" id="{8265AC6C-687D-405C-B549-D06CFA3F592D}"/>
                </a:ext>
              </a:extLst>
            </p:cNvPr>
            <p:cNvSpPr/>
            <p:nvPr/>
          </p:nvSpPr>
          <p:spPr>
            <a:xfrm>
              <a:off x="1500454" y="3537423"/>
              <a:ext cx="9525" cy="19050"/>
            </a:xfrm>
            <a:custGeom>
              <a:avLst/>
              <a:gdLst>
                <a:gd name="connsiteX0" fmla="*/ 8773 w 9525"/>
                <a:gd name="connsiteY0" fmla="*/ 12821 h 19050"/>
                <a:gd name="connsiteX1" fmla="*/ 8096 w 9525"/>
                <a:gd name="connsiteY1" fmla="*/ 9211 h 19050"/>
                <a:gd name="connsiteX2" fmla="*/ 7144 w 9525"/>
                <a:gd name="connsiteY2" fmla="*/ 7144 h 19050"/>
                <a:gd name="connsiteX3" fmla="*/ 8773 w 9525"/>
                <a:gd name="connsiteY3" fmla="*/ 1282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8773" y="12821"/>
                  </a:moveTo>
                  <a:cubicBezTo>
                    <a:pt x="8658" y="11630"/>
                    <a:pt x="8420" y="10458"/>
                    <a:pt x="8096" y="9211"/>
                  </a:cubicBezTo>
                  <a:cubicBezTo>
                    <a:pt x="7782" y="8525"/>
                    <a:pt x="7515" y="7953"/>
                    <a:pt x="7144" y="7144"/>
                  </a:cubicBezTo>
                  <a:lnTo>
                    <a:pt x="8773" y="128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431">
              <a:extLst>
                <a:ext uri="{FF2B5EF4-FFF2-40B4-BE49-F238E27FC236}">
                  <a16:creationId xmlns:a16="http://schemas.microsoft.com/office/drawing/2014/main" id="{951A408E-15E9-4966-8287-19C7E0EAB244}"/>
                </a:ext>
              </a:extLst>
            </p:cNvPr>
            <p:cNvSpPr/>
            <p:nvPr/>
          </p:nvSpPr>
          <p:spPr>
            <a:xfrm>
              <a:off x="1675496" y="3685908"/>
              <a:ext cx="19050" cy="19050"/>
            </a:xfrm>
            <a:custGeom>
              <a:avLst/>
              <a:gdLst>
                <a:gd name="connsiteX0" fmla="*/ 8572 w 19050"/>
                <a:gd name="connsiteY0" fmla="*/ 7144 h 19050"/>
                <a:gd name="connsiteX1" fmla="*/ 13106 w 19050"/>
                <a:gd name="connsiteY1" fmla="*/ 12106 h 19050"/>
                <a:gd name="connsiteX2" fmla="*/ 18049 w 19050"/>
                <a:gd name="connsiteY2" fmla="*/ 11849 h 19050"/>
                <a:gd name="connsiteX3" fmla="*/ 8572 w 19050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8572" y="7144"/>
                  </a:moveTo>
                  <a:cubicBezTo>
                    <a:pt x="4514" y="9706"/>
                    <a:pt x="10086" y="8030"/>
                    <a:pt x="13106" y="12106"/>
                  </a:cubicBezTo>
                  <a:lnTo>
                    <a:pt x="18049" y="11849"/>
                  </a:lnTo>
                  <a:cubicBezTo>
                    <a:pt x="14887" y="9487"/>
                    <a:pt x="11191" y="8792"/>
                    <a:pt x="857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432">
              <a:extLst>
                <a:ext uri="{FF2B5EF4-FFF2-40B4-BE49-F238E27FC236}">
                  <a16:creationId xmlns:a16="http://schemas.microsoft.com/office/drawing/2014/main" id="{F308E28F-7A3C-4EF9-92BE-CA60E7414982}"/>
                </a:ext>
              </a:extLst>
            </p:cNvPr>
            <p:cNvSpPr/>
            <p:nvPr/>
          </p:nvSpPr>
          <p:spPr>
            <a:xfrm>
              <a:off x="2064106" y="3698014"/>
              <a:ext cx="9525" cy="9525"/>
            </a:xfrm>
            <a:custGeom>
              <a:avLst/>
              <a:gdLst>
                <a:gd name="connsiteX0" fmla="*/ 7591 w 9525"/>
                <a:gd name="connsiteY0" fmla="*/ 7487 h 9525"/>
                <a:gd name="connsiteX1" fmla="*/ 7382 w 9525"/>
                <a:gd name="connsiteY1" fmla="*/ 7144 h 9525"/>
                <a:gd name="connsiteX2" fmla="*/ 7144 w 9525"/>
                <a:gd name="connsiteY2" fmla="*/ 7458 h 9525"/>
                <a:gd name="connsiteX3" fmla="*/ 7591 w 9525"/>
                <a:gd name="connsiteY3" fmla="*/ 748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591" y="7487"/>
                  </a:moveTo>
                  <a:cubicBezTo>
                    <a:pt x="7506" y="7382"/>
                    <a:pt x="7429" y="7287"/>
                    <a:pt x="7382" y="7144"/>
                  </a:cubicBezTo>
                  <a:cubicBezTo>
                    <a:pt x="7296" y="7249"/>
                    <a:pt x="7248" y="7325"/>
                    <a:pt x="7144" y="7458"/>
                  </a:cubicBezTo>
                  <a:lnTo>
                    <a:pt x="7591" y="74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433">
              <a:extLst>
                <a:ext uri="{FF2B5EF4-FFF2-40B4-BE49-F238E27FC236}">
                  <a16:creationId xmlns:a16="http://schemas.microsoft.com/office/drawing/2014/main" id="{B4119FFC-6929-47C9-BDB9-BBA3952EE2F2}"/>
                </a:ext>
              </a:extLst>
            </p:cNvPr>
            <p:cNvSpPr/>
            <p:nvPr/>
          </p:nvSpPr>
          <p:spPr>
            <a:xfrm>
              <a:off x="1796272" y="3722884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106 w 9525"/>
                <a:gd name="connsiteY1" fmla="*/ 8068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839" y="7468"/>
                    <a:pt x="8449" y="7763"/>
                    <a:pt x="9106" y="8068"/>
                  </a:cubicBezTo>
                  <a:cubicBezTo>
                    <a:pt x="8725" y="7744"/>
                    <a:pt x="8115" y="7430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434">
              <a:extLst>
                <a:ext uri="{FF2B5EF4-FFF2-40B4-BE49-F238E27FC236}">
                  <a16:creationId xmlns:a16="http://schemas.microsoft.com/office/drawing/2014/main" id="{2D1F18C6-3B7B-4433-9261-7F1D97C60817}"/>
                </a:ext>
              </a:extLst>
            </p:cNvPr>
            <p:cNvSpPr/>
            <p:nvPr/>
          </p:nvSpPr>
          <p:spPr>
            <a:xfrm>
              <a:off x="1519085" y="3566741"/>
              <a:ext cx="19050" cy="28575"/>
            </a:xfrm>
            <a:custGeom>
              <a:avLst/>
              <a:gdLst>
                <a:gd name="connsiteX0" fmla="*/ 15450 w 19050"/>
                <a:gd name="connsiteY0" fmla="*/ 22955 h 28575"/>
                <a:gd name="connsiteX1" fmla="*/ 10925 w 19050"/>
                <a:gd name="connsiteY1" fmla="*/ 15250 h 28575"/>
                <a:gd name="connsiteX2" fmla="*/ 7144 w 19050"/>
                <a:gd name="connsiteY2" fmla="*/ 7144 h 28575"/>
                <a:gd name="connsiteX3" fmla="*/ 8439 w 19050"/>
                <a:gd name="connsiteY3" fmla="*/ 12354 h 28575"/>
                <a:gd name="connsiteX4" fmla="*/ 15450 w 19050"/>
                <a:gd name="connsiteY4" fmla="*/ 229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28575">
                  <a:moveTo>
                    <a:pt x="15450" y="22955"/>
                  </a:moveTo>
                  <a:cubicBezTo>
                    <a:pt x="15450" y="22955"/>
                    <a:pt x="13192" y="19098"/>
                    <a:pt x="10925" y="15250"/>
                  </a:cubicBezTo>
                  <a:cubicBezTo>
                    <a:pt x="9039" y="11201"/>
                    <a:pt x="7144" y="7144"/>
                    <a:pt x="7144" y="7144"/>
                  </a:cubicBezTo>
                  <a:lnTo>
                    <a:pt x="8439" y="12354"/>
                  </a:lnTo>
                  <a:cubicBezTo>
                    <a:pt x="11230" y="13668"/>
                    <a:pt x="11859" y="22136"/>
                    <a:pt x="15450" y="22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435">
              <a:extLst>
                <a:ext uri="{FF2B5EF4-FFF2-40B4-BE49-F238E27FC236}">
                  <a16:creationId xmlns:a16="http://schemas.microsoft.com/office/drawing/2014/main" id="{7D0B623D-762D-4C6F-A9C4-C16257281764}"/>
                </a:ext>
              </a:extLst>
            </p:cNvPr>
            <p:cNvSpPr/>
            <p:nvPr/>
          </p:nvSpPr>
          <p:spPr>
            <a:xfrm>
              <a:off x="1458354" y="3044447"/>
              <a:ext cx="733425" cy="742950"/>
            </a:xfrm>
            <a:custGeom>
              <a:avLst/>
              <a:gdLst>
                <a:gd name="connsiteX0" fmla="*/ 171202 w 733425"/>
                <a:gd name="connsiteY0" fmla="*/ 606609 h 742950"/>
                <a:gd name="connsiteX1" fmla="*/ 171936 w 733425"/>
                <a:gd name="connsiteY1" fmla="*/ 603628 h 742950"/>
                <a:gd name="connsiteX2" fmla="*/ 152800 w 733425"/>
                <a:gd name="connsiteY2" fmla="*/ 587978 h 742950"/>
                <a:gd name="connsiteX3" fmla="*/ 134988 w 733425"/>
                <a:gd name="connsiteY3" fmla="*/ 573843 h 742950"/>
                <a:gd name="connsiteX4" fmla="*/ 116357 w 733425"/>
                <a:gd name="connsiteY4" fmla="*/ 549135 h 742950"/>
                <a:gd name="connsiteX5" fmla="*/ 115605 w 733425"/>
                <a:gd name="connsiteY5" fmla="*/ 550383 h 742950"/>
                <a:gd name="connsiteX6" fmla="*/ 78972 w 733425"/>
                <a:gd name="connsiteY6" fmla="*/ 468239 h 742950"/>
                <a:gd name="connsiteX7" fmla="*/ 73523 w 733425"/>
                <a:gd name="connsiteY7" fmla="*/ 446646 h 742950"/>
                <a:gd name="connsiteX8" fmla="*/ 68971 w 733425"/>
                <a:gd name="connsiteY8" fmla="*/ 425196 h 742950"/>
                <a:gd name="connsiteX9" fmla="*/ 65151 w 733425"/>
                <a:gd name="connsiteY9" fmla="*/ 403984 h 742950"/>
                <a:gd name="connsiteX10" fmla="*/ 62694 w 733425"/>
                <a:gd name="connsiteY10" fmla="*/ 383057 h 742950"/>
                <a:gd name="connsiteX11" fmla="*/ 64589 w 733425"/>
                <a:gd name="connsiteY11" fmla="*/ 383096 h 742950"/>
                <a:gd name="connsiteX12" fmla="*/ 87192 w 733425"/>
                <a:gd name="connsiteY12" fmla="*/ 254584 h 742950"/>
                <a:gd name="connsiteX13" fmla="*/ 158420 w 733425"/>
                <a:gd name="connsiteY13" fmla="*/ 146066 h 742950"/>
                <a:gd name="connsiteX14" fmla="*/ 160592 w 733425"/>
                <a:gd name="connsiteY14" fmla="*/ 133245 h 742950"/>
                <a:gd name="connsiteX15" fmla="*/ 169678 w 733425"/>
                <a:gd name="connsiteY15" fmla="*/ 128045 h 742950"/>
                <a:gd name="connsiteX16" fmla="*/ 169040 w 733425"/>
                <a:gd name="connsiteY16" fmla="*/ 134388 h 742950"/>
                <a:gd name="connsiteX17" fmla="*/ 181699 w 733425"/>
                <a:gd name="connsiteY17" fmla="*/ 124358 h 742950"/>
                <a:gd name="connsiteX18" fmla="*/ 193291 w 733425"/>
                <a:gd name="connsiteY18" fmla="*/ 114243 h 742950"/>
                <a:gd name="connsiteX19" fmla="*/ 185528 w 733425"/>
                <a:gd name="connsiteY19" fmla="*/ 116291 h 742950"/>
                <a:gd name="connsiteX20" fmla="*/ 195053 w 733425"/>
                <a:gd name="connsiteY20" fmla="*/ 108842 h 742950"/>
                <a:gd name="connsiteX21" fmla="*/ 198682 w 733425"/>
                <a:gd name="connsiteY21" fmla="*/ 113071 h 742950"/>
                <a:gd name="connsiteX22" fmla="*/ 211284 w 733425"/>
                <a:gd name="connsiteY22" fmla="*/ 102851 h 742950"/>
                <a:gd name="connsiteX23" fmla="*/ 224152 w 733425"/>
                <a:gd name="connsiteY23" fmla="*/ 97165 h 742950"/>
                <a:gd name="connsiteX24" fmla="*/ 249374 w 733425"/>
                <a:gd name="connsiteY24" fmla="*/ 66284 h 742950"/>
                <a:gd name="connsiteX25" fmla="*/ 256594 w 733425"/>
                <a:gd name="connsiteY25" fmla="*/ 65208 h 742950"/>
                <a:gd name="connsiteX26" fmla="*/ 247850 w 733425"/>
                <a:gd name="connsiteY26" fmla="*/ 73714 h 742950"/>
                <a:gd name="connsiteX27" fmla="*/ 260861 w 733425"/>
                <a:gd name="connsiteY27" fmla="*/ 68685 h 742950"/>
                <a:gd name="connsiteX28" fmla="*/ 273510 w 733425"/>
                <a:gd name="connsiteY28" fmla="*/ 63798 h 742950"/>
                <a:gd name="connsiteX29" fmla="*/ 274272 w 733425"/>
                <a:gd name="connsiteY29" fmla="*/ 58798 h 742950"/>
                <a:gd name="connsiteX30" fmla="*/ 287465 w 733425"/>
                <a:gd name="connsiteY30" fmla="*/ 59103 h 742950"/>
                <a:gd name="connsiteX31" fmla="*/ 282054 w 733425"/>
                <a:gd name="connsiteY31" fmla="*/ 62770 h 742950"/>
                <a:gd name="connsiteX32" fmla="*/ 293037 w 733425"/>
                <a:gd name="connsiteY32" fmla="*/ 58560 h 742950"/>
                <a:gd name="connsiteX33" fmla="*/ 303295 w 733425"/>
                <a:gd name="connsiteY33" fmla="*/ 62265 h 742950"/>
                <a:gd name="connsiteX34" fmla="*/ 322450 w 733425"/>
                <a:gd name="connsiteY34" fmla="*/ 54064 h 742950"/>
                <a:gd name="connsiteX35" fmla="*/ 322821 w 733425"/>
                <a:gd name="connsiteY35" fmla="*/ 48187 h 742950"/>
                <a:gd name="connsiteX36" fmla="*/ 312315 w 733425"/>
                <a:gd name="connsiteY36" fmla="*/ 51044 h 742950"/>
                <a:gd name="connsiteX37" fmla="*/ 315925 w 733425"/>
                <a:gd name="connsiteY37" fmla="*/ 51787 h 742950"/>
                <a:gd name="connsiteX38" fmla="*/ 309715 w 733425"/>
                <a:gd name="connsiteY38" fmla="*/ 56921 h 742950"/>
                <a:gd name="connsiteX39" fmla="*/ 306114 w 733425"/>
                <a:gd name="connsiteY39" fmla="*/ 50825 h 742950"/>
                <a:gd name="connsiteX40" fmla="*/ 321554 w 733425"/>
                <a:gd name="connsiteY40" fmla="*/ 46158 h 742950"/>
                <a:gd name="connsiteX41" fmla="*/ 337414 w 733425"/>
                <a:gd name="connsiteY41" fmla="*/ 41138 h 742950"/>
                <a:gd name="connsiteX42" fmla="*/ 333727 w 733425"/>
                <a:gd name="connsiteY42" fmla="*/ 37290 h 742950"/>
                <a:gd name="connsiteX43" fmla="*/ 340671 w 733425"/>
                <a:gd name="connsiteY43" fmla="*/ 40805 h 742950"/>
                <a:gd name="connsiteX44" fmla="*/ 354825 w 733425"/>
                <a:gd name="connsiteY44" fmla="*/ 38643 h 742950"/>
                <a:gd name="connsiteX45" fmla="*/ 358769 w 733425"/>
                <a:gd name="connsiteY45" fmla="*/ 43729 h 742950"/>
                <a:gd name="connsiteX46" fmla="*/ 343910 w 733425"/>
                <a:gd name="connsiteY46" fmla="*/ 45234 h 742950"/>
                <a:gd name="connsiteX47" fmla="*/ 334699 w 733425"/>
                <a:gd name="connsiteY47" fmla="*/ 52378 h 742950"/>
                <a:gd name="connsiteX48" fmla="*/ 316916 w 733425"/>
                <a:gd name="connsiteY48" fmla="*/ 58845 h 742950"/>
                <a:gd name="connsiteX49" fmla="*/ 340262 w 733425"/>
                <a:gd name="connsiteY49" fmla="*/ 57655 h 742950"/>
                <a:gd name="connsiteX50" fmla="*/ 339947 w 733425"/>
                <a:gd name="connsiteY50" fmla="*/ 51987 h 742950"/>
                <a:gd name="connsiteX51" fmla="*/ 351187 w 733425"/>
                <a:gd name="connsiteY51" fmla="*/ 47206 h 742950"/>
                <a:gd name="connsiteX52" fmla="*/ 358207 w 733425"/>
                <a:gd name="connsiteY52" fmla="*/ 50416 h 742950"/>
                <a:gd name="connsiteX53" fmla="*/ 355302 w 733425"/>
                <a:gd name="connsiteY53" fmla="*/ 48959 h 742950"/>
                <a:gd name="connsiteX54" fmla="*/ 376266 w 733425"/>
                <a:gd name="connsiteY54" fmla="*/ 42548 h 742950"/>
                <a:gd name="connsiteX55" fmla="*/ 356578 w 733425"/>
                <a:gd name="connsiteY55" fmla="*/ 37929 h 742950"/>
                <a:gd name="connsiteX56" fmla="*/ 367627 w 733425"/>
                <a:gd name="connsiteY56" fmla="*/ 36309 h 742950"/>
                <a:gd name="connsiteX57" fmla="*/ 367351 w 733425"/>
                <a:gd name="connsiteY57" fmla="*/ 37757 h 742950"/>
                <a:gd name="connsiteX58" fmla="*/ 372675 w 733425"/>
                <a:gd name="connsiteY58" fmla="*/ 35576 h 742950"/>
                <a:gd name="connsiteX59" fmla="*/ 380686 w 733425"/>
                <a:gd name="connsiteY59" fmla="*/ 42882 h 742950"/>
                <a:gd name="connsiteX60" fmla="*/ 394345 w 733425"/>
                <a:gd name="connsiteY60" fmla="*/ 43615 h 742950"/>
                <a:gd name="connsiteX61" fmla="*/ 393430 w 733425"/>
                <a:gd name="connsiteY61" fmla="*/ 42567 h 742950"/>
                <a:gd name="connsiteX62" fmla="*/ 395869 w 733425"/>
                <a:gd name="connsiteY62" fmla="*/ 42967 h 742950"/>
                <a:gd name="connsiteX63" fmla="*/ 395802 w 733425"/>
                <a:gd name="connsiteY63" fmla="*/ 42691 h 742950"/>
                <a:gd name="connsiteX64" fmla="*/ 410156 w 733425"/>
                <a:gd name="connsiteY64" fmla="*/ 40176 h 742950"/>
                <a:gd name="connsiteX65" fmla="*/ 417509 w 733425"/>
                <a:gd name="connsiteY65" fmla="*/ 39595 h 742950"/>
                <a:gd name="connsiteX66" fmla="*/ 433807 w 733425"/>
                <a:gd name="connsiteY66" fmla="*/ 42167 h 742950"/>
                <a:gd name="connsiteX67" fmla="*/ 433426 w 733425"/>
                <a:gd name="connsiteY67" fmla="*/ 42139 h 742950"/>
                <a:gd name="connsiteX68" fmla="*/ 444379 w 733425"/>
                <a:gd name="connsiteY68" fmla="*/ 47501 h 742950"/>
                <a:gd name="connsiteX69" fmla="*/ 455800 w 733425"/>
                <a:gd name="connsiteY69" fmla="*/ 51473 h 742950"/>
                <a:gd name="connsiteX70" fmla="*/ 453685 w 733425"/>
                <a:gd name="connsiteY70" fmla="*/ 54902 h 742950"/>
                <a:gd name="connsiteX71" fmla="*/ 472288 w 733425"/>
                <a:gd name="connsiteY71" fmla="*/ 52178 h 742950"/>
                <a:gd name="connsiteX72" fmla="*/ 478574 w 733425"/>
                <a:gd name="connsiteY72" fmla="*/ 54864 h 742950"/>
                <a:gd name="connsiteX73" fmla="*/ 485785 w 733425"/>
                <a:gd name="connsiteY73" fmla="*/ 57398 h 742950"/>
                <a:gd name="connsiteX74" fmla="*/ 498138 w 733425"/>
                <a:gd name="connsiteY74" fmla="*/ 59912 h 742950"/>
                <a:gd name="connsiteX75" fmla="*/ 502291 w 733425"/>
                <a:gd name="connsiteY75" fmla="*/ 61389 h 742950"/>
                <a:gd name="connsiteX76" fmla="*/ 498491 w 733425"/>
                <a:gd name="connsiteY76" fmla="*/ 58388 h 742950"/>
                <a:gd name="connsiteX77" fmla="*/ 511731 w 733425"/>
                <a:gd name="connsiteY77" fmla="*/ 61341 h 742950"/>
                <a:gd name="connsiteX78" fmla="*/ 513388 w 733425"/>
                <a:gd name="connsiteY78" fmla="*/ 62170 h 742950"/>
                <a:gd name="connsiteX79" fmla="*/ 516255 w 733425"/>
                <a:gd name="connsiteY79" fmla="*/ 63865 h 742950"/>
                <a:gd name="connsiteX80" fmla="*/ 513617 w 733425"/>
                <a:gd name="connsiteY80" fmla="*/ 62751 h 742950"/>
                <a:gd name="connsiteX81" fmla="*/ 514045 w 733425"/>
                <a:gd name="connsiteY81" fmla="*/ 64389 h 742950"/>
                <a:gd name="connsiteX82" fmla="*/ 530733 w 733425"/>
                <a:gd name="connsiteY82" fmla="*/ 71438 h 742950"/>
                <a:gd name="connsiteX83" fmla="*/ 528161 w 733425"/>
                <a:gd name="connsiteY83" fmla="*/ 70618 h 742950"/>
                <a:gd name="connsiteX84" fmla="*/ 537391 w 733425"/>
                <a:gd name="connsiteY84" fmla="*/ 78562 h 742950"/>
                <a:gd name="connsiteX85" fmla="*/ 541220 w 733425"/>
                <a:gd name="connsiteY85" fmla="*/ 79562 h 742950"/>
                <a:gd name="connsiteX86" fmla="*/ 543544 w 733425"/>
                <a:gd name="connsiteY86" fmla="*/ 81658 h 742950"/>
                <a:gd name="connsiteX87" fmla="*/ 541258 w 733425"/>
                <a:gd name="connsiteY87" fmla="*/ 79572 h 742950"/>
                <a:gd name="connsiteX88" fmla="*/ 545449 w 733425"/>
                <a:gd name="connsiteY88" fmla="*/ 80191 h 742950"/>
                <a:gd name="connsiteX89" fmla="*/ 554203 w 733425"/>
                <a:gd name="connsiteY89" fmla="*/ 86316 h 742950"/>
                <a:gd name="connsiteX90" fmla="*/ 560422 w 733425"/>
                <a:gd name="connsiteY90" fmla="*/ 89545 h 742950"/>
                <a:gd name="connsiteX91" fmla="*/ 561099 w 733425"/>
                <a:gd name="connsiteY91" fmla="*/ 91821 h 742950"/>
                <a:gd name="connsiteX92" fmla="*/ 563404 w 733425"/>
                <a:gd name="connsiteY92" fmla="*/ 94564 h 742950"/>
                <a:gd name="connsiteX93" fmla="*/ 590331 w 733425"/>
                <a:gd name="connsiteY93" fmla="*/ 117053 h 742950"/>
                <a:gd name="connsiteX94" fmla="*/ 590826 w 733425"/>
                <a:gd name="connsiteY94" fmla="*/ 110652 h 742950"/>
                <a:gd name="connsiteX95" fmla="*/ 605485 w 733425"/>
                <a:gd name="connsiteY95" fmla="*/ 116443 h 742950"/>
                <a:gd name="connsiteX96" fmla="*/ 613963 w 733425"/>
                <a:gd name="connsiteY96" fmla="*/ 141141 h 742950"/>
                <a:gd name="connsiteX97" fmla="*/ 619135 w 733425"/>
                <a:gd name="connsiteY97" fmla="*/ 139236 h 742950"/>
                <a:gd name="connsiteX98" fmla="*/ 619906 w 733425"/>
                <a:gd name="connsiteY98" fmla="*/ 140399 h 742950"/>
                <a:gd name="connsiteX99" fmla="*/ 616372 w 733425"/>
                <a:gd name="connsiteY99" fmla="*/ 130207 h 742950"/>
                <a:gd name="connsiteX100" fmla="*/ 627431 w 733425"/>
                <a:gd name="connsiteY100" fmla="*/ 137722 h 742950"/>
                <a:gd name="connsiteX101" fmla="*/ 622906 w 733425"/>
                <a:gd name="connsiteY101" fmla="*/ 138827 h 742950"/>
                <a:gd name="connsiteX102" fmla="*/ 642318 w 733425"/>
                <a:gd name="connsiteY102" fmla="*/ 142837 h 742950"/>
                <a:gd name="connsiteX103" fmla="*/ 639356 w 733425"/>
                <a:gd name="connsiteY103" fmla="*/ 152924 h 742950"/>
                <a:gd name="connsiteX104" fmla="*/ 645976 w 733425"/>
                <a:gd name="connsiteY104" fmla="*/ 159649 h 742950"/>
                <a:gd name="connsiteX105" fmla="*/ 643566 w 733425"/>
                <a:gd name="connsiteY105" fmla="*/ 161554 h 742950"/>
                <a:gd name="connsiteX106" fmla="*/ 655082 w 733425"/>
                <a:gd name="connsiteY106" fmla="*/ 172822 h 742950"/>
                <a:gd name="connsiteX107" fmla="*/ 652091 w 733425"/>
                <a:gd name="connsiteY107" fmla="*/ 180089 h 742950"/>
                <a:gd name="connsiteX108" fmla="*/ 657520 w 733425"/>
                <a:gd name="connsiteY108" fmla="*/ 186414 h 742950"/>
                <a:gd name="connsiteX109" fmla="*/ 656053 w 733425"/>
                <a:gd name="connsiteY109" fmla="*/ 179565 h 742950"/>
                <a:gd name="connsiteX110" fmla="*/ 661530 w 733425"/>
                <a:gd name="connsiteY110" fmla="*/ 182023 h 742950"/>
                <a:gd name="connsiteX111" fmla="*/ 667502 w 733425"/>
                <a:gd name="connsiteY111" fmla="*/ 191024 h 742950"/>
                <a:gd name="connsiteX112" fmla="*/ 665169 w 733425"/>
                <a:gd name="connsiteY112" fmla="*/ 195834 h 742950"/>
                <a:gd name="connsiteX113" fmla="*/ 670855 w 733425"/>
                <a:gd name="connsiteY113" fmla="*/ 203216 h 742950"/>
                <a:gd name="connsiteX114" fmla="*/ 676799 w 733425"/>
                <a:gd name="connsiteY114" fmla="*/ 212703 h 742950"/>
                <a:gd name="connsiteX115" fmla="*/ 677942 w 733425"/>
                <a:gd name="connsiteY115" fmla="*/ 203454 h 742950"/>
                <a:gd name="connsiteX116" fmla="*/ 685581 w 733425"/>
                <a:gd name="connsiteY116" fmla="*/ 214970 h 742950"/>
                <a:gd name="connsiteX117" fmla="*/ 684581 w 733425"/>
                <a:gd name="connsiteY117" fmla="*/ 209588 h 742950"/>
                <a:gd name="connsiteX118" fmla="*/ 691639 w 733425"/>
                <a:gd name="connsiteY118" fmla="*/ 228429 h 742950"/>
                <a:gd name="connsiteX119" fmla="*/ 683838 w 733425"/>
                <a:gd name="connsiteY119" fmla="*/ 221666 h 742950"/>
                <a:gd name="connsiteX120" fmla="*/ 696687 w 733425"/>
                <a:gd name="connsiteY120" fmla="*/ 236591 h 742950"/>
                <a:gd name="connsiteX121" fmla="*/ 695154 w 733425"/>
                <a:gd name="connsiteY121" fmla="*/ 245412 h 742950"/>
                <a:gd name="connsiteX122" fmla="*/ 700754 w 733425"/>
                <a:gd name="connsiteY122" fmla="*/ 252374 h 742950"/>
                <a:gd name="connsiteX123" fmla="*/ 692296 w 733425"/>
                <a:gd name="connsiteY123" fmla="*/ 246536 h 742950"/>
                <a:gd name="connsiteX124" fmla="*/ 699754 w 733425"/>
                <a:gd name="connsiteY124" fmla="*/ 265662 h 742950"/>
                <a:gd name="connsiteX125" fmla="*/ 695763 w 733425"/>
                <a:gd name="connsiteY125" fmla="*/ 263090 h 742950"/>
                <a:gd name="connsiteX126" fmla="*/ 699449 w 733425"/>
                <a:gd name="connsiteY126" fmla="*/ 274034 h 742950"/>
                <a:gd name="connsiteX127" fmla="*/ 698906 w 733425"/>
                <a:gd name="connsiteY127" fmla="*/ 269843 h 742950"/>
                <a:gd name="connsiteX128" fmla="*/ 713194 w 733425"/>
                <a:gd name="connsiteY128" fmla="*/ 282340 h 742950"/>
                <a:gd name="connsiteX129" fmla="*/ 712280 w 733425"/>
                <a:gd name="connsiteY129" fmla="*/ 277120 h 742950"/>
                <a:gd name="connsiteX130" fmla="*/ 720500 w 733425"/>
                <a:gd name="connsiteY130" fmla="*/ 295875 h 742950"/>
                <a:gd name="connsiteX131" fmla="*/ 713165 w 733425"/>
                <a:gd name="connsiteY131" fmla="*/ 291189 h 742950"/>
                <a:gd name="connsiteX132" fmla="*/ 722700 w 733425"/>
                <a:gd name="connsiteY132" fmla="*/ 304800 h 742950"/>
                <a:gd name="connsiteX133" fmla="*/ 727367 w 733425"/>
                <a:gd name="connsiteY133" fmla="*/ 302866 h 742950"/>
                <a:gd name="connsiteX134" fmla="*/ 723100 w 733425"/>
                <a:gd name="connsiteY134" fmla="*/ 288798 h 742950"/>
                <a:gd name="connsiteX135" fmla="*/ 722986 w 733425"/>
                <a:gd name="connsiteY135" fmla="*/ 290827 h 742950"/>
                <a:gd name="connsiteX136" fmla="*/ 718785 w 733425"/>
                <a:gd name="connsiteY136" fmla="*/ 286836 h 742950"/>
                <a:gd name="connsiteX137" fmla="*/ 721538 w 733425"/>
                <a:gd name="connsiteY137" fmla="*/ 281111 h 742950"/>
                <a:gd name="connsiteX138" fmla="*/ 712613 w 733425"/>
                <a:gd name="connsiteY138" fmla="*/ 271034 h 742950"/>
                <a:gd name="connsiteX139" fmla="*/ 713432 w 733425"/>
                <a:gd name="connsiteY139" fmla="*/ 269281 h 742950"/>
                <a:gd name="connsiteX140" fmla="*/ 703117 w 733425"/>
                <a:gd name="connsiteY140" fmla="*/ 257023 h 742950"/>
                <a:gd name="connsiteX141" fmla="*/ 697840 w 733425"/>
                <a:gd name="connsiteY141" fmla="*/ 240240 h 742950"/>
                <a:gd name="connsiteX142" fmla="*/ 710432 w 733425"/>
                <a:gd name="connsiteY142" fmla="*/ 262128 h 742950"/>
                <a:gd name="connsiteX143" fmla="*/ 718395 w 733425"/>
                <a:gd name="connsiteY143" fmla="*/ 265671 h 742950"/>
                <a:gd name="connsiteX144" fmla="*/ 716890 w 733425"/>
                <a:gd name="connsiteY144" fmla="*/ 263100 h 742950"/>
                <a:gd name="connsiteX145" fmla="*/ 713432 w 733425"/>
                <a:gd name="connsiteY145" fmla="*/ 257527 h 742950"/>
                <a:gd name="connsiteX146" fmla="*/ 708422 w 733425"/>
                <a:gd name="connsiteY146" fmla="*/ 249507 h 742950"/>
                <a:gd name="connsiteX147" fmla="*/ 707174 w 733425"/>
                <a:gd name="connsiteY147" fmla="*/ 239020 h 742950"/>
                <a:gd name="connsiteX148" fmla="*/ 707479 w 733425"/>
                <a:gd name="connsiteY148" fmla="*/ 240459 h 742950"/>
                <a:gd name="connsiteX149" fmla="*/ 699907 w 733425"/>
                <a:gd name="connsiteY149" fmla="*/ 230981 h 742950"/>
                <a:gd name="connsiteX150" fmla="*/ 703164 w 733425"/>
                <a:gd name="connsiteY150" fmla="*/ 231143 h 742950"/>
                <a:gd name="connsiteX151" fmla="*/ 696754 w 733425"/>
                <a:gd name="connsiteY151" fmla="*/ 224428 h 742950"/>
                <a:gd name="connsiteX152" fmla="*/ 700154 w 733425"/>
                <a:gd name="connsiteY152" fmla="*/ 220694 h 742950"/>
                <a:gd name="connsiteX153" fmla="*/ 693439 w 733425"/>
                <a:gd name="connsiteY153" fmla="*/ 205369 h 742950"/>
                <a:gd name="connsiteX154" fmla="*/ 678266 w 733425"/>
                <a:gd name="connsiteY154" fmla="*/ 201616 h 742950"/>
                <a:gd name="connsiteX155" fmla="*/ 668169 w 733425"/>
                <a:gd name="connsiteY155" fmla="*/ 191710 h 742950"/>
                <a:gd name="connsiteX156" fmla="*/ 680904 w 733425"/>
                <a:gd name="connsiteY156" fmla="*/ 190614 h 742950"/>
                <a:gd name="connsiteX157" fmla="*/ 686552 w 733425"/>
                <a:gd name="connsiteY157" fmla="*/ 200282 h 742950"/>
                <a:gd name="connsiteX158" fmla="*/ 672932 w 733425"/>
                <a:gd name="connsiteY158" fmla="*/ 172269 h 742950"/>
                <a:gd name="connsiteX159" fmla="*/ 665426 w 733425"/>
                <a:gd name="connsiteY159" fmla="*/ 157963 h 742950"/>
                <a:gd name="connsiteX160" fmla="*/ 662035 w 733425"/>
                <a:gd name="connsiteY160" fmla="*/ 162906 h 742950"/>
                <a:gd name="connsiteX161" fmla="*/ 661521 w 733425"/>
                <a:gd name="connsiteY161" fmla="*/ 153152 h 742950"/>
                <a:gd name="connsiteX162" fmla="*/ 655615 w 733425"/>
                <a:gd name="connsiteY162" fmla="*/ 145228 h 742950"/>
                <a:gd name="connsiteX163" fmla="*/ 659606 w 733425"/>
                <a:gd name="connsiteY163" fmla="*/ 147390 h 742950"/>
                <a:gd name="connsiteX164" fmla="*/ 655291 w 733425"/>
                <a:gd name="connsiteY164" fmla="*/ 141370 h 742950"/>
                <a:gd name="connsiteX165" fmla="*/ 647757 w 733425"/>
                <a:gd name="connsiteY165" fmla="*/ 134826 h 742950"/>
                <a:gd name="connsiteX166" fmla="*/ 651615 w 733425"/>
                <a:gd name="connsiteY166" fmla="*/ 135941 h 742950"/>
                <a:gd name="connsiteX167" fmla="*/ 646433 w 733425"/>
                <a:gd name="connsiteY167" fmla="*/ 133369 h 742950"/>
                <a:gd name="connsiteX168" fmla="*/ 643080 w 733425"/>
                <a:gd name="connsiteY168" fmla="*/ 130426 h 742950"/>
                <a:gd name="connsiteX169" fmla="*/ 644652 w 733425"/>
                <a:gd name="connsiteY169" fmla="*/ 140732 h 742950"/>
                <a:gd name="connsiteX170" fmla="*/ 623630 w 733425"/>
                <a:gd name="connsiteY170" fmla="*/ 110728 h 742950"/>
                <a:gd name="connsiteX171" fmla="*/ 629212 w 733425"/>
                <a:gd name="connsiteY171" fmla="*/ 110557 h 742950"/>
                <a:gd name="connsiteX172" fmla="*/ 617363 w 733425"/>
                <a:gd name="connsiteY172" fmla="*/ 105870 h 742950"/>
                <a:gd name="connsiteX173" fmla="*/ 614791 w 733425"/>
                <a:gd name="connsiteY173" fmla="*/ 103851 h 742950"/>
                <a:gd name="connsiteX174" fmla="*/ 612905 w 733425"/>
                <a:gd name="connsiteY174" fmla="*/ 97869 h 742950"/>
                <a:gd name="connsiteX175" fmla="*/ 610848 w 733425"/>
                <a:gd name="connsiteY175" fmla="*/ 94459 h 742950"/>
                <a:gd name="connsiteX176" fmla="*/ 595627 w 733425"/>
                <a:gd name="connsiteY176" fmla="*/ 88106 h 742950"/>
                <a:gd name="connsiteX177" fmla="*/ 602875 w 733425"/>
                <a:gd name="connsiteY177" fmla="*/ 93878 h 742950"/>
                <a:gd name="connsiteX178" fmla="*/ 590312 w 733425"/>
                <a:gd name="connsiteY178" fmla="*/ 89497 h 742950"/>
                <a:gd name="connsiteX179" fmla="*/ 596998 w 733425"/>
                <a:gd name="connsiteY179" fmla="*/ 87097 h 742950"/>
                <a:gd name="connsiteX180" fmla="*/ 583911 w 733425"/>
                <a:gd name="connsiteY180" fmla="*/ 79896 h 742950"/>
                <a:gd name="connsiteX181" fmla="*/ 580044 w 733425"/>
                <a:gd name="connsiteY181" fmla="*/ 74209 h 742950"/>
                <a:gd name="connsiteX182" fmla="*/ 588855 w 733425"/>
                <a:gd name="connsiteY182" fmla="*/ 77200 h 742950"/>
                <a:gd name="connsiteX183" fmla="*/ 585006 w 733425"/>
                <a:gd name="connsiteY183" fmla="*/ 74847 h 742950"/>
                <a:gd name="connsiteX184" fmla="*/ 613324 w 733425"/>
                <a:gd name="connsiteY184" fmla="*/ 90649 h 742950"/>
                <a:gd name="connsiteX185" fmla="*/ 610981 w 733425"/>
                <a:gd name="connsiteY185" fmla="*/ 88287 h 742950"/>
                <a:gd name="connsiteX186" fmla="*/ 605533 w 733425"/>
                <a:gd name="connsiteY186" fmla="*/ 83410 h 742950"/>
                <a:gd name="connsiteX187" fmla="*/ 597560 w 733425"/>
                <a:gd name="connsiteY187" fmla="*/ 76305 h 742950"/>
                <a:gd name="connsiteX188" fmla="*/ 523180 w 733425"/>
                <a:gd name="connsiteY188" fmla="*/ 40596 h 742950"/>
                <a:gd name="connsiteX189" fmla="*/ 524075 w 733425"/>
                <a:gd name="connsiteY189" fmla="*/ 40929 h 742950"/>
                <a:gd name="connsiteX190" fmla="*/ 522399 w 733425"/>
                <a:gd name="connsiteY190" fmla="*/ 42539 h 742950"/>
                <a:gd name="connsiteX191" fmla="*/ 521818 w 733425"/>
                <a:gd name="connsiteY191" fmla="*/ 41348 h 742950"/>
                <a:gd name="connsiteX192" fmla="*/ 516817 w 733425"/>
                <a:gd name="connsiteY192" fmla="*/ 41872 h 742950"/>
                <a:gd name="connsiteX193" fmla="*/ 497900 w 733425"/>
                <a:gd name="connsiteY193" fmla="*/ 28432 h 742950"/>
                <a:gd name="connsiteX194" fmla="*/ 501615 w 733425"/>
                <a:gd name="connsiteY194" fmla="*/ 34557 h 742950"/>
                <a:gd name="connsiteX195" fmla="*/ 491871 w 733425"/>
                <a:gd name="connsiteY195" fmla="*/ 34681 h 742950"/>
                <a:gd name="connsiteX196" fmla="*/ 492252 w 733425"/>
                <a:gd name="connsiteY196" fmla="*/ 30442 h 742950"/>
                <a:gd name="connsiteX197" fmla="*/ 488547 w 733425"/>
                <a:gd name="connsiteY197" fmla="*/ 32366 h 742950"/>
                <a:gd name="connsiteX198" fmla="*/ 478955 w 733425"/>
                <a:gd name="connsiteY198" fmla="*/ 25270 h 742950"/>
                <a:gd name="connsiteX199" fmla="*/ 483499 w 733425"/>
                <a:gd name="connsiteY199" fmla="*/ 26975 h 742950"/>
                <a:gd name="connsiteX200" fmla="*/ 482565 w 733425"/>
                <a:gd name="connsiteY200" fmla="*/ 22593 h 742950"/>
                <a:gd name="connsiteX201" fmla="*/ 474955 w 733425"/>
                <a:gd name="connsiteY201" fmla="*/ 21317 h 742950"/>
                <a:gd name="connsiteX202" fmla="*/ 477260 w 733425"/>
                <a:gd name="connsiteY202" fmla="*/ 17450 h 742950"/>
                <a:gd name="connsiteX203" fmla="*/ 460753 w 733425"/>
                <a:gd name="connsiteY203" fmla="*/ 17612 h 742950"/>
                <a:gd name="connsiteX204" fmla="*/ 445351 w 733425"/>
                <a:gd name="connsiteY204" fmla="*/ 18755 h 742950"/>
                <a:gd name="connsiteX205" fmla="*/ 446780 w 733425"/>
                <a:gd name="connsiteY205" fmla="*/ 13992 h 742950"/>
                <a:gd name="connsiteX206" fmla="*/ 417281 w 733425"/>
                <a:gd name="connsiteY206" fmla="*/ 15640 h 742950"/>
                <a:gd name="connsiteX207" fmla="*/ 425596 w 733425"/>
                <a:gd name="connsiteY207" fmla="*/ 15211 h 742950"/>
                <a:gd name="connsiteX208" fmla="*/ 403755 w 733425"/>
                <a:gd name="connsiteY208" fmla="*/ 11954 h 742950"/>
                <a:gd name="connsiteX209" fmla="*/ 382905 w 733425"/>
                <a:gd name="connsiteY209" fmla="*/ 9754 h 742950"/>
                <a:gd name="connsiteX210" fmla="*/ 340776 w 733425"/>
                <a:gd name="connsiteY210" fmla="*/ 7144 h 742950"/>
                <a:gd name="connsiteX211" fmla="*/ 333927 w 733425"/>
                <a:gd name="connsiteY211" fmla="*/ 13573 h 742950"/>
                <a:gd name="connsiteX212" fmla="*/ 325955 w 733425"/>
                <a:gd name="connsiteY212" fmla="*/ 11192 h 742950"/>
                <a:gd name="connsiteX213" fmla="*/ 304124 w 733425"/>
                <a:gd name="connsiteY213" fmla="*/ 13364 h 742950"/>
                <a:gd name="connsiteX214" fmla="*/ 284407 w 733425"/>
                <a:gd name="connsiteY214" fmla="*/ 18774 h 742950"/>
                <a:gd name="connsiteX215" fmla="*/ 246316 w 733425"/>
                <a:gd name="connsiteY215" fmla="*/ 34195 h 742950"/>
                <a:gd name="connsiteX216" fmla="*/ 235248 w 733425"/>
                <a:gd name="connsiteY216" fmla="*/ 32909 h 742950"/>
                <a:gd name="connsiteX217" fmla="*/ 216208 w 733425"/>
                <a:gd name="connsiteY217" fmla="*/ 44987 h 742950"/>
                <a:gd name="connsiteX218" fmla="*/ 199253 w 733425"/>
                <a:gd name="connsiteY218" fmla="*/ 58693 h 742950"/>
                <a:gd name="connsiteX219" fmla="*/ 195053 w 733425"/>
                <a:gd name="connsiteY219" fmla="*/ 53692 h 742950"/>
                <a:gd name="connsiteX220" fmla="*/ 190005 w 733425"/>
                <a:gd name="connsiteY220" fmla="*/ 60284 h 742950"/>
                <a:gd name="connsiteX221" fmla="*/ 191395 w 733425"/>
                <a:gd name="connsiteY221" fmla="*/ 57521 h 742950"/>
                <a:gd name="connsiteX222" fmla="*/ 174441 w 733425"/>
                <a:gd name="connsiteY222" fmla="*/ 66570 h 742950"/>
                <a:gd name="connsiteX223" fmla="*/ 143094 w 733425"/>
                <a:gd name="connsiteY223" fmla="*/ 103784 h 742950"/>
                <a:gd name="connsiteX224" fmla="*/ 137531 w 733425"/>
                <a:gd name="connsiteY224" fmla="*/ 99508 h 742950"/>
                <a:gd name="connsiteX225" fmla="*/ 142999 w 733425"/>
                <a:gd name="connsiteY225" fmla="*/ 90792 h 742950"/>
                <a:gd name="connsiteX226" fmla="*/ 130493 w 733425"/>
                <a:gd name="connsiteY226" fmla="*/ 100279 h 742950"/>
                <a:gd name="connsiteX227" fmla="*/ 118243 w 733425"/>
                <a:gd name="connsiteY227" fmla="*/ 115624 h 742950"/>
                <a:gd name="connsiteX228" fmla="*/ 122472 w 733425"/>
                <a:gd name="connsiteY228" fmla="*/ 114691 h 742950"/>
                <a:gd name="connsiteX229" fmla="*/ 104165 w 733425"/>
                <a:gd name="connsiteY229" fmla="*/ 127921 h 742950"/>
                <a:gd name="connsiteX230" fmla="*/ 40434 w 733425"/>
                <a:gd name="connsiteY230" fmla="*/ 230153 h 742950"/>
                <a:gd name="connsiteX231" fmla="*/ 43405 w 733425"/>
                <a:gd name="connsiteY231" fmla="*/ 229838 h 742950"/>
                <a:gd name="connsiteX232" fmla="*/ 38814 w 733425"/>
                <a:gd name="connsiteY232" fmla="*/ 244916 h 742950"/>
                <a:gd name="connsiteX233" fmla="*/ 37500 w 733425"/>
                <a:gd name="connsiteY233" fmla="*/ 240935 h 742950"/>
                <a:gd name="connsiteX234" fmla="*/ 33557 w 733425"/>
                <a:gd name="connsiteY234" fmla="*/ 258642 h 742950"/>
                <a:gd name="connsiteX235" fmla="*/ 33099 w 733425"/>
                <a:gd name="connsiteY235" fmla="*/ 276816 h 742950"/>
                <a:gd name="connsiteX236" fmla="*/ 29051 w 733425"/>
                <a:gd name="connsiteY236" fmla="*/ 275625 h 742950"/>
                <a:gd name="connsiteX237" fmla="*/ 15116 w 733425"/>
                <a:gd name="connsiteY237" fmla="*/ 289570 h 742950"/>
                <a:gd name="connsiteX238" fmla="*/ 28708 w 733425"/>
                <a:gd name="connsiteY238" fmla="*/ 286188 h 742950"/>
                <a:gd name="connsiteX239" fmla="*/ 28156 w 733425"/>
                <a:gd name="connsiteY239" fmla="*/ 293522 h 742950"/>
                <a:gd name="connsiteX240" fmla="*/ 20403 w 733425"/>
                <a:gd name="connsiteY240" fmla="*/ 306410 h 742950"/>
                <a:gd name="connsiteX241" fmla="*/ 19983 w 733425"/>
                <a:gd name="connsiteY241" fmla="*/ 294599 h 742950"/>
                <a:gd name="connsiteX242" fmla="*/ 10478 w 733425"/>
                <a:gd name="connsiteY242" fmla="*/ 301990 h 742950"/>
                <a:gd name="connsiteX243" fmla="*/ 14297 w 733425"/>
                <a:gd name="connsiteY243" fmla="*/ 307381 h 742950"/>
                <a:gd name="connsiteX244" fmla="*/ 11859 w 733425"/>
                <a:gd name="connsiteY244" fmla="*/ 315954 h 742950"/>
                <a:gd name="connsiteX245" fmla="*/ 14611 w 733425"/>
                <a:gd name="connsiteY245" fmla="*/ 309467 h 742950"/>
                <a:gd name="connsiteX246" fmla="*/ 14259 w 733425"/>
                <a:gd name="connsiteY246" fmla="*/ 329251 h 742950"/>
                <a:gd name="connsiteX247" fmla="*/ 16192 w 733425"/>
                <a:gd name="connsiteY247" fmla="*/ 334518 h 742950"/>
                <a:gd name="connsiteX248" fmla="*/ 18459 w 733425"/>
                <a:gd name="connsiteY248" fmla="*/ 339747 h 742950"/>
                <a:gd name="connsiteX249" fmla="*/ 16116 w 733425"/>
                <a:gd name="connsiteY249" fmla="*/ 352063 h 742950"/>
                <a:gd name="connsiteX250" fmla="*/ 13659 w 733425"/>
                <a:gd name="connsiteY250" fmla="*/ 348682 h 742950"/>
                <a:gd name="connsiteX251" fmla="*/ 10887 w 733425"/>
                <a:gd name="connsiteY251" fmla="*/ 362522 h 742950"/>
                <a:gd name="connsiteX252" fmla="*/ 8734 w 733425"/>
                <a:gd name="connsiteY252" fmla="*/ 354463 h 742950"/>
                <a:gd name="connsiteX253" fmla="*/ 7144 w 733425"/>
                <a:gd name="connsiteY253" fmla="*/ 362102 h 742950"/>
                <a:gd name="connsiteX254" fmla="*/ 12735 w 733425"/>
                <a:gd name="connsiteY254" fmla="*/ 361579 h 742950"/>
                <a:gd name="connsiteX255" fmla="*/ 17945 w 733425"/>
                <a:gd name="connsiteY255" fmla="*/ 371837 h 742950"/>
                <a:gd name="connsiteX256" fmla="*/ 20860 w 733425"/>
                <a:gd name="connsiteY256" fmla="*/ 389687 h 742950"/>
                <a:gd name="connsiteX257" fmla="*/ 13145 w 733425"/>
                <a:gd name="connsiteY257" fmla="*/ 384829 h 742950"/>
                <a:gd name="connsiteX258" fmla="*/ 25613 w 733425"/>
                <a:gd name="connsiteY258" fmla="*/ 416538 h 742950"/>
                <a:gd name="connsiteX259" fmla="*/ 31814 w 733425"/>
                <a:gd name="connsiteY259" fmla="*/ 441808 h 742950"/>
                <a:gd name="connsiteX260" fmla="*/ 29404 w 733425"/>
                <a:gd name="connsiteY260" fmla="*/ 454552 h 742950"/>
                <a:gd name="connsiteX261" fmla="*/ 25327 w 733425"/>
                <a:gd name="connsiteY261" fmla="*/ 449961 h 742950"/>
                <a:gd name="connsiteX262" fmla="*/ 24917 w 733425"/>
                <a:gd name="connsiteY262" fmla="*/ 457210 h 742950"/>
                <a:gd name="connsiteX263" fmla="*/ 37128 w 733425"/>
                <a:gd name="connsiteY263" fmla="*/ 482013 h 742950"/>
                <a:gd name="connsiteX264" fmla="*/ 39548 w 733425"/>
                <a:gd name="connsiteY264" fmla="*/ 479517 h 742950"/>
                <a:gd name="connsiteX265" fmla="*/ 50197 w 733425"/>
                <a:gd name="connsiteY265" fmla="*/ 502215 h 742950"/>
                <a:gd name="connsiteX266" fmla="*/ 63732 w 733425"/>
                <a:gd name="connsiteY266" fmla="*/ 515312 h 742950"/>
                <a:gd name="connsiteX267" fmla="*/ 56207 w 733425"/>
                <a:gd name="connsiteY267" fmla="*/ 521760 h 742950"/>
                <a:gd name="connsiteX268" fmla="*/ 51940 w 733425"/>
                <a:gd name="connsiteY268" fmla="*/ 509121 h 742950"/>
                <a:gd name="connsiteX269" fmla="*/ 31166 w 733425"/>
                <a:gd name="connsiteY269" fmla="*/ 473593 h 742950"/>
                <a:gd name="connsiteX270" fmla="*/ 29423 w 733425"/>
                <a:gd name="connsiteY270" fmla="*/ 477745 h 742950"/>
                <a:gd name="connsiteX271" fmla="*/ 34862 w 733425"/>
                <a:gd name="connsiteY271" fmla="*/ 490366 h 742950"/>
                <a:gd name="connsiteX272" fmla="*/ 33785 w 733425"/>
                <a:gd name="connsiteY272" fmla="*/ 489385 h 742950"/>
                <a:gd name="connsiteX273" fmla="*/ 34195 w 733425"/>
                <a:gd name="connsiteY273" fmla="*/ 491157 h 742950"/>
                <a:gd name="connsiteX274" fmla="*/ 23432 w 733425"/>
                <a:gd name="connsiteY274" fmla="*/ 478336 h 742950"/>
                <a:gd name="connsiteX275" fmla="*/ 33309 w 733425"/>
                <a:gd name="connsiteY275" fmla="*/ 493671 h 742950"/>
                <a:gd name="connsiteX276" fmla="*/ 36138 w 733425"/>
                <a:gd name="connsiteY276" fmla="*/ 514036 h 742950"/>
                <a:gd name="connsiteX277" fmla="*/ 51387 w 733425"/>
                <a:gd name="connsiteY277" fmla="*/ 528237 h 742950"/>
                <a:gd name="connsiteX278" fmla="*/ 44996 w 733425"/>
                <a:gd name="connsiteY278" fmla="*/ 524751 h 742950"/>
                <a:gd name="connsiteX279" fmla="*/ 59588 w 733425"/>
                <a:gd name="connsiteY279" fmla="*/ 541115 h 742950"/>
                <a:gd name="connsiteX280" fmla="*/ 61398 w 733425"/>
                <a:gd name="connsiteY280" fmla="*/ 535029 h 742950"/>
                <a:gd name="connsiteX281" fmla="*/ 73476 w 733425"/>
                <a:gd name="connsiteY281" fmla="*/ 553403 h 742950"/>
                <a:gd name="connsiteX282" fmla="*/ 76343 w 733425"/>
                <a:gd name="connsiteY282" fmla="*/ 552564 h 742950"/>
                <a:gd name="connsiteX283" fmla="*/ 67723 w 733425"/>
                <a:gd name="connsiteY283" fmla="*/ 534962 h 742950"/>
                <a:gd name="connsiteX284" fmla="*/ 61179 w 733425"/>
                <a:gd name="connsiteY284" fmla="*/ 531943 h 742950"/>
                <a:gd name="connsiteX285" fmla="*/ 65951 w 733425"/>
                <a:gd name="connsiteY285" fmla="*/ 525399 h 742950"/>
                <a:gd name="connsiteX286" fmla="*/ 63532 w 733425"/>
                <a:gd name="connsiteY286" fmla="*/ 520436 h 742950"/>
                <a:gd name="connsiteX287" fmla="*/ 71590 w 733425"/>
                <a:gd name="connsiteY287" fmla="*/ 529352 h 742950"/>
                <a:gd name="connsiteX288" fmla="*/ 68866 w 733425"/>
                <a:gd name="connsiteY288" fmla="*/ 524837 h 742950"/>
                <a:gd name="connsiteX289" fmla="*/ 80858 w 733425"/>
                <a:gd name="connsiteY289" fmla="*/ 539925 h 742950"/>
                <a:gd name="connsiteX290" fmla="*/ 83506 w 733425"/>
                <a:gd name="connsiteY290" fmla="*/ 556041 h 742950"/>
                <a:gd name="connsiteX291" fmla="*/ 76914 w 733425"/>
                <a:gd name="connsiteY291" fmla="*/ 547878 h 742950"/>
                <a:gd name="connsiteX292" fmla="*/ 88135 w 733425"/>
                <a:gd name="connsiteY292" fmla="*/ 563661 h 742950"/>
                <a:gd name="connsiteX293" fmla="*/ 88173 w 733425"/>
                <a:gd name="connsiteY293" fmla="*/ 565661 h 742950"/>
                <a:gd name="connsiteX294" fmla="*/ 88668 w 733425"/>
                <a:gd name="connsiteY294" fmla="*/ 564747 h 742950"/>
                <a:gd name="connsiteX295" fmla="*/ 89478 w 733425"/>
                <a:gd name="connsiteY295" fmla="*/ 568309 h 742950"/>
                <a:gd name="connsiteX296" fmla="*/ 100917 w 733425"/>
                <a:gd name="connsiteY296" fmla="*/ 582330 h 742950"/>
                <a:gd name="connsiteX297" fmla="*/ 102851 w 733425"/>
                <a:gd name="connsiteY297" fmla="*/ 580092 h 742950"/>
                <a:gd name="connsiteX298" fmla="*/ 101156 w 733425"/>
                <a:gd name="connsiteY298" fmla="*/ 580539 h 742950"/>
                <a:gd name="connsiteX299" fmla="*/ 99803 w 733425"/>
                <a:gd name="connsiteY299" fmla="*/ 571957 h 742950"/>
                <a:gd name="connsiteX300" fmla="*/ 104346 w 733425"/>
                <a:gd name="connsiteY300" fmla="*/ 588188 h 742950"/>
                <a:gd name="connsiteX301" fmla="*/ 93383 w 733425"/>
                <a:gd name="connsiteY301" fmla="*/ 575986 h 742950"/>
                <a:gd name="connsiteX302" fmla="*/ 104337 w 733425"/>
                <a:gd name="connsiteY302" fmla="*/ 596227 h 742950"/>
                <a:gd name="connsiteX303" fmla="*/ 91326 w 733425"/>
                <a:gd name="connsiteY303" fmla="*/ 586140 h 742950"/>
                <a:gd name="connsiteX304" fmla="*/ 105728 w 733425"/>
                <a:gd name="connsiteY304" fmla="*/ 602351 h 742950"/>
                <a:gd name="connsiteX305" fmla="*/ 95126 w 733425"/>
                <a:gd name="connsiteY305" fmla="*/ 597770 h 742950"/>
                <a:gd name="connsiteX306" fmla="*/ 96517 w 733425"/>
                <a:gd name="connsiteY306" fmla="*/ 600761 h 742950"/>
                <a:gd name="connsiteX307" fmla="*/ 97965 w 733425"/>
                <a:gd name="connsiteY307" fmla="*/ 603723 h 742950"/>
                <a:gd name="connsiteX308" fmla="*/ 86554 w 733425"/>
                <a:gd name="connsiteY308" fmla="*/ 600551 h 742950"/>
                <a:gd name="connsiteX309" fmla="*/ 97784 w 733425"/>
                <a:gd name="connsiteY309" fmla="*/ 612877 h 742950"/>
                <a:gd name="connsiteX310" fmla="*/ 103022 w 733425"/>
                <a:gd name="connsiteY310" fmla="*/ 607057 h 742950"/>
                <a:gd name="connsiteX311" fmla="*/ 107956 w 733425"/>
                <a:gd name="connsiteY311" fmla="*/ 614601 h 742950"/>
                <a:gd name="connsiteX312" fmla="*/ 100289 w 733425"/>
                <a:gd name="connsiteY312" fmla="*/ 616696 h 742950"/>
                <a:gd name="connsiteX313" fmla="*/ 107899 w 733425"/>
                <a:gd name="connsiteY313" fmla="*/ 622640 h 742950"/>
                <a:gd name="connsiteX314" fmla="*/ 109585 w 733425"/>
                <a:gd name="connsiteY314" fmla="*/ 618353 h 742950"/>
                <a:gd name="connsiteX315" fmla="*/ 125311 w 733425"/>
                <a:gd name="connsiteY315" fmla="*/ 624240 h 742950"/>
                <a:gd name="connsiteX316" fmla="*/ 131750 w 733425"/>
                <a:gd name="connsiteY316" fmla="*/ 633003 h 742950"/>
                <a:gd name="connsiteX317" fmla="*/ 149609 w 733425"/>
                <a:gd name="connsiteY317" fmla="*/ 643623 h 742950"/>
                <a:gd name="connsiteX318" fmla="*/ 167421 w 733425"/>
                <a:gd name="connsiteY318" fmla="*/ 652443 h 742950"/>
                <a:gd name="connsiteX319" fmla="*/ 167202 w 733425"/>
                <a:gd name="connsiteY319" fmla="*/ 661111 h 742950"/>
                <a:gd name="connsiteX320" fmla="*/ 155477 w 733425"/>
                <a:gd name="connsiteY320" fmla="*/ 662330 h 742950"/>
                <a:gd name="connsiteX321" fmla="*/ 164649 w 733425"/>
                <a:gd name="connsiteY321" fmla="*/ 660911 h 742950"/>
                <a:gd name="connsiteX322" fmla="*/ 176393 w 733425"/>
                <a:gd name="connsiteY322" fmla="*/ 669560 h 742950"/>
                <a:gd name="connsiteX323" fmla="*/ 172269 w 733425"/>
                <a:gd name="connsiteY323" fmla="*/ 674132 h 742950"/>
                <a:gd name="connsiteX324" fmla="*/ 186357 w 733425"/>
                <a:gd name="connsiteY324" fmla="*/ 677809 h 742950"/>
                <a:gd name="connsiteX325" fmla="*/ 184861 w 733425"/>
                <a:gd name="connsiteY325" fmla="*/ 678799 h 742950"/>
                <a:gd name="connsiteX326" fmla="*/ 198215 w 733425"/>
                <a:gd name="connsiteY326" fmla="*/ 682933 h 742950"/>
                <a:gd name="connsiteX327" fmla="*/ 206426 w 733425"/>
                <a:gd name="connsiteY327" fmla="*/ 690905 h 742950"/>
                <a:gd name="connsiteX328" fmla="*/ 210188 w 733425"/>
                <a:gd name="connsiteY328" fmla="*/ 695468 h 742950"/>
                <a:gd name="connsiteX329" fmla="*/ 213179 w 733425"/>
                <a:gd name="connsiteY329" fmla="*/ 691239 h 742950"/>
                <a:gd name="connsiteX330" fmla="*/ 231000 w 733425"/>
                <a:gd name="connsiteY330" fmla="*/ 700326 h 742950"/>
                <a:gd name="connsiteX331" fmla="*/ 221504 w 733425"/>
                <a:gd name="connsiteY331" fmla="*/ 696649 h 742950"/>
                <a:gd name="connsiteX332" fmla="*/ 222523 w 733425"/>
                <a:gd name="connsiteY332" fmla="*/ 701535 h 742950"/>
                <a:gd name="connsiteX333" fmla="*/ 250917 w 733425"/>
                <a:gd name="connsiteY333" fmla="*/ 707717 h 742950"/>
                <a:gd name="connsiteX334" fmla="*/ 241878 w 733425"/>
                <a:gd name="connsiteY334" fmla="*/ 710565 h 742950"/>
                <a:gd name="connsiteX335" fmla="*/ 250488 w 733425"/>
                <a:gd name="connsiteY335" fmla="*/ 710632 h 742950"/>
                <a:gd name="connsiteX336" fmla="*/ 264443 w 733425"/>
                <a:gd name="connsiteY336" fmla="*/ 717614 h 742950"/>
                <a:gd name="connsiteX337" fmla="*/ 280607 w 733425"/>
                <a:gd name="connsiteY337" fmla="*/ 717118 h 742950"/>
                <a:gd name="connsiteX338" fmla="*/ 298809 w 733425"/>
                <a:gd name="connsiteY338" fmla="*/ 726910 h 742950"/>
                <a:gd name="connsiteX339" fmla="*/ 326517 w 733425"/>
                <a:gd name="connsiteY339" fmla="*/ 731472 h 742950"/>
                <a:gd name="connsiteX340" fmla="*/ 340452 w 733425"/>
                <a:gd name="connsiteY340" fmla="*/ 734044 h 742950"/>
                <a:gd name="connsiteX341" fmla="*/ 355197 w 733425"/>
                <a:gd name="connsiteY341" fmla="*/ 733977 h 742950"/>
                <a:gd name="connsiteX342" fmla="*/ 353730 w 733425"/>
                <a:gd name="connsiteY342" fmla="*/ 733663 h 742950"/>
                <a:gd name="connsiteX343" fmla="*/ 363255 w 733425"/>
                <a:gd name="connsiteY343" fmla="*/ 729015 h 742950"/>
                <a:gd name="connsiteX344" fmla="*/ 377933 w 733425"/>
                <a:gd name="connsiteY344" fmla="*/ 735587 h 742950"/>
                <a:gd name="connsiteX345" fmla="*/ 404832 w 733425"/>
                <a:gd name="connsiteY345" fmla="*/ 734016 h 742950"/>
                <a:gd name="connsiteX346" fmla="*/ 417319 w 733425"/>
                <a:gd name="connsiteY346" fmla="*/ 732511 h 742950"/>
                <a:gd name="connsiteX347" fmla="*/ 430444 w 733425"/>
                <a:gd name="connsiteY347" fmla="*/ 731520 h 742950"/>
                <a:gd name="connsiteX348" fmla="*/ 425910 w 733425"/>
                <a:gd name="connsiteY348" fmla="*/ 734587 h 742950"/>
                <a:gd name="connsiteX349" fmla="*/ 445437 w 733425"/>
                <a:gd name="connsiteY349" fmla="*/ 732501 h 742950"/>
                <a:gd name="connsiteX350" fmla="*/ 454543 w 733425"/>
                <a:gd name="connsiteY350" fmla="*/ 730958 h 742950"/>
                <a:gd name="connsiteX351" fmla="*/ 463620 w 733425"/>
                <a:gd name="connsiteY351" fmla="*/ 728672 h 742950"/>
                <a:gd name="connsiteX352" fmla="*/ 463229 w 733425"/>
                <a:gd name="connsiteY352" fmla="*/ 729358 h 742950"/>
                <a:gd name="connsiteX353" fmla="*/ 492309 w 733425"/>
                <a:gd name="connsiteY353" fmla="*/ 722567 h 742950"/>
                <a:gd name="connsiteX354" fmla="*/ 519789 w 733425"/>
                <a:gd name="connsiteY354" fmla="*/ 709432 h 742950"/>
                <a:gd name="connsiteX355" fmla="*/ 517684 w 733425"/>
                <a:gd name="connsiteY355" fmla="*/ 713499 h 742950"/>
                <a:gd name="connsiteX356" fmla="*/ 535238 w 733425"/>
                <a:gd name="connsiteY356" fmla="*/ 706622 h 742950"/>
                <a:gd name="connsiteX357" fmla="*/ 548535 w 733425"/>
                <a:gd name="connsiteY357" fmla="*/ 696449 h 742950"/>
                <a:gd name="connsiteX358" fmla="*/ 571519 w 733425"/>
                <a:gd name="connsiteY358" fmla="*/ 687038 h 742950"/>
                <a:gd name="connsiteX359" fmla="*/ 569709 w 733425"/>
                <a:gd name="connsiteY359" fmla="*/ 689286 h 742950"/>
                <a:gd name="connsiteX360" fmla="*/ 589331 w 733425"/>
                <a:gd name="connsiteY360" fmla="*/ 679199 h 742950"/>
                <a:gd name="connsiteX361" fmla="*/ 602513 w 733425"/>
                <a:gd name="connsiteY361" fmla="*/ 662397 h 742950"/>
                <a:gd name="connsiteX362" fmla="*/ 618820 w 733425"/>
                <a:gd name="connsiteY362" fmla="*/ 646871 h 742950"/>
                <a:gd name="connsiteX363" fmla="*/ 613143 w 733425"/>
                <a:gd name="connsiteY363" fmla="*/ 660702 h 742950"/>
                <a:gd name="connsiteX364" fmla="*/ 622868 w 733425"/>
                <a:gd name="connsiteY364" fmla="*/ 651215 h 742950"/>
                <a:gd name="connsiteX365" fmla="*/ 623164 w 733425"/>
                <a:gd name="connsiteY365" fmla="*/ 656387 h 742950"/>
                <a:gd name="connsiteX366" fmla="*/ 632117 w 733425"/>
                <a:gd name="connsiteY366" fmla="*/ 639823 h 742950"/>
                <a:gd name="connsiteX367" fmla="*/ 626945 w 733425"/>
                <a:gd name="connsiteY367" fmla="*/ 642118 h 742950"/>
                <a:gd name="connsiteX368" fmla="*/ 647100 w 733425"/>
                <a:gd name="connsiteY368" fmla="*/ 619506 h 742950"/>
                <a:gd name="connsiteX369" fmla="*/ 637404 w 733425"/>
                <a:gd name="connsiteY369" fmla="*/ 623430 h 742950"/>
                <a:gd name="connsiteX370" fmla="*/ 649672 w 733425"/>
                <a:gd name="connsiteY370" fmla="*/ 598684 h 742950"/>
                <a:gd name="connsiteX371" fmla="*/ 652910 w 733425"/>
                <a:gd name="connsiteY371" fmla="*/ 610248 h 742950"/>
                <a:gd name="connsiteX372" fmla="*/ 659559 w 733425"/>
                <a:gd name="connsiteY372" fmla="*/ 613610 h 742950"/>
                <a:gd name="connsiteX373" fmla="*/ 674665 w 733425"/>
                <a:gd name="connsiteY373" fmla="*/ 588359 h 742950"/>
                <a:gd name="connsiteX374" fmla="*/ 675551 w 733425"/>
                <a:gd name="connsiteY374" fmla="*/ 589350 h 742950"/>
                <a:gd name="connsiteX375" fmla="*/ 685257 w 733425"/>
                <a:gd name="connsiteY375" fmla="*/ 570614 h 742950"/>
                <a:gd name="connsiteX376" fmla="*/ 694687 w 733425"/>
                <a:gd name="connsiteY376" fmla="*/ 553898 h 742950"/>
                <a:gd name="connsiteX377" fmla="*/ 690229 w 733425"/>
                <a:gd name="connsiteY377" fmla="*/ 558356 h 742950"/>
                <a:gd name="connsiteX378" fmla="*/ 694277 w 733425"/>
                <a:gd name="connsiteY378" fmla="*/ 545773 h 742950"/>
                <a:gd name="connsiteX379" fmla="*/ 701954 w 733425"/>
                <a:gd name="connsiteY379" fmla="*/ 544459 h 742950"/>
                <a:gd name="connsiteX380" fmla="*/ 708308 w 733425"/>
                <a:gd name="connsiteY380" fmla="*/ 505720 h 742950"/>
                <a:gd name="connsiteX381" fmla="*/ 713861 w 733425"/>
                <a:gd name="connsiteY381" fmla="*/ 508425 h 742950"/>
                <a:gd name="connsiteX382" fmla="*/ 707869 w 733425"/>
                <a:gd name="connsiteY382" fmla="*/ 523323 h 742950"/>
                <a:gd name="connsiteX383" fmla="*/ 715785 w 733425"/>
                <a:gd name="connsiteY383" fmla="*/ 514407 h 742950"/>
                <a:gd name="connsiteX384" fmla="*/ 715851 w 733425"/>
                <a:gd name="connsiteY384" fmla="*/ 484727 h 742950"/>
                <a:gd name="connsiteX385" fmla="*/ 725310 w 733425"/>
                <a:gd name="connsiteY385" fmla="*/ 479069 h 742950"/>
                <a:gd name="connsiteX386" fmla="*/ 718233 w 733425"/>
                <a:gd name="connsiteY386" fmla="*/ 462667 h 742950"/>
                <a:gd name="connsiteX387" fmla="*/ 725081 w 733425"/>
                <a:gd name="connsiteY387" fmla="*/ 459867 h 742950"/>
                <a:gd name="connsiteX388" fmla="*/ 724919 w 733425"/>
                <a:gd name="connsiteY388" fmla="*/ 462763 h 742950"/>
                <a:gd name="connsiteX389" fmla="*/ 723805 w 733425"/>
                <a:gd name="connsiteY389" fmla="*/ 441693 h 742950"/>
                <a:gd name="connsiteX390" fmla="*/ 730872 w 733425"/>
                <a:gd name="connsiteY390" fmla="*/ 443246 h 742950"/>
                <a:gd name="connsiteX391" fmla="*/ 728120 w 733425"/>
                <a:gd name="connsiteY391" fmla="*/ 414480 h 742950"/>
                <a:gd name="connsiteX392" fmla="*/ 729987 w 733425"/>
                <a:gd name="connsiteY392" fmla="*/ 416519 h 742950"/>
                <a:gd name="connsiteX393" fmla="*/ 732701 w 733425"/>
                <a:gd name="connsiteY393" fmla="*/ 387925 h 742950"/>
                <a:gd name="connsiteX394" fmla="*/ 733720 w 733425"/>
                <a:gd name="connsiteY394" fmla="*/ 390087 h 742950"/>
                <a:gd name="connsiteX395" fmla="*/ 735463 w 733425"/>
                <a:gd name="connsiteY395" fmla="*/ 373428 h 742950"/>
                <a:gd name="connsiteX396" fmla="*/ 733139 w 733425"/>
                <a:gd name="connsiteY396" fmla="*/ 370265 h 742950"/>
                <a:gd name="connsiteX397" fmla="*/ 730644 w 733425"/>
                <a:gd name="connsiteY397" fmla="*/ 393354 h 742950"/>
                <a:gd name="connsiteX398" fmla="*/ 719585 w 733425"/>
                <a:gd name="connsiteY398" fmla="*/ 399879 h 742950"/>
                <a:gd name="connsiteX399" fmla="*/ 721243 w 733425"/>
                <a:gd name="connsiteY399" fmla="*/ 401374 h 742950"/>
                <a:gd name="connsiteX400" fmla="*/ 698973 w 733425"/>
                <a:gd name="connsiteY400" fmla="*/ 460219 h 742950"/>
                <a:gd name="connsiteX401" fmla="*/ 698335 w 733425"/>
                <a:gd name="connsiteY401" fmla="*/ 470135 h 742950"/>
                <a:gd name="connsiteX402" fmla="*/ 694677 w 733425"/>
                <a:gd name="connsiteY402" fmla="*/ 478441 h 742950"/>
                <a:gd name="connsiteX403" fmla="*/ 688124 w 733425"/>
                <a:gd name="connsiteY403" fmla="*/ 496795 h 742950"/>
                <a:gd name="connsiteX404" fmla="*/ 683866 w 733425"/>
                <a:gd name="connsiteY404" fmla="*/ 511854 h 742950"/>
                <a:gd name="connsiteX405" fmla="*/ 677580 w 733425"/>
                <a:gd name="connsiteY405" fmla="*/ 512693 h 742950"/>
                <a:gd name="connsiteX406" fmla="*/ 676256 w 733425"/>
                <a:gd name="connsiteY406" fmla="*/ 521494 h 742950"/>
                <a:gd name="connsiteX407" fmla="*/ 668074 w 733425"/>
                <a:gd name="connsiteY407" fmla="*/ 529485 h 742950"/>
                <a:gd name="connsiteX408" fmla="*/ 661911 w 733425"/>
                <a:gd name="connsiteY408" fmla="*/ 541296 h 742950"/>
                <a:gd name="connsiteX409" fmla="*/ 661026 w 733425"/>
                <a:gd name="connsiteY409" fmla="*/ 536743 h 742950"/>
                <a:gd name="connsiteX410" fmla="*/ 656796 w 733425"/>
                <a:gd name="connsiteY410" fmla="*/ 544354 h 742950"/>
                <a:gd name="connsiteX411" fmla="*/ 656473 w 733425"/>
                <a:gd name="connsiteY411" fmla="*/ 543077 h 742950"/>
                <a:gd name="connsiteX412" fmla="*/ 637442 w 733425"/>
                <a:gd name="connsiteY412" fmla="*/ 566919 h 742950"/>
                <a:gd name="connsiteX413" fmla="*/ 630079 w 733425"/>
                <a:gd name="connsiteY413" fmla="*/ 583082 h 742950"/>
                <a:gd name="connsiteX414" fmla="*/ 620735 w 733425"/>
                <a:gd name="connsiteY414" fmla="*/ 588483 h 742950"/>
                <a:gd name="connsiteX415" fmla="*/ 619544 w 733425"/>
                <a:gd name="connsiteY415" fmla="*/ 596208 h 742950"/>
                <a:gd name="connsiteX416" fmla="*/ 606952 w 733425"/>
                <a:gd name="connsiteY416" fmla="*/ 608086 h 742950"/>
                <a:gd name="connsiteX417" fmla="*/ 609171 w 733425"/>
                <a:gd name="connsiteY417" fmla="*/ 607485 h 742950"/>
                <a:gd name="connsiteX418" fmla="*/ 585102 w 733425"/>
                <a:gd name="connsiteY418" fmla="*/ 622516 h 742950"/>
                <a:gd name="connsiteX419" fmla="*/ 525999 w 733425"/>
                <a:gd name="connsiteY419" fmla="*/ 662159 h 742950"/>
                <a:gd name="connsiteX420" fmla="*/ 493433 w 733425"/>
                <a:gd name="connsiteY420" fmla="*/ 672074 h 742950"/>
                <a:gd name="connsiteX421" fmla="*/ 475669 w 733425"/>
                <a:gd name="connsiteY421" fmla="*/ 677447 h 742950"/>
                <a:gd name="connsiteX422" fmla="*/ 455867 w 733425"/>
                <a:gd name="connsiteY422" fmla="*/ 682800 h 742950"/>
                <a:gd name="connsiteX423" fmla="*/ 456971 w 733425"/>
                <a:gd name="connsiteY423" fmla="*/ 688219 h 742950"/>
                <a:gd name="connsiteX424" fmla="*/ 444646 w 733425"/>
                <a:gd name="connsiteY424" fmla="*/ 691782 h 742950"/>
                <a:gd name="connsiteX425" fmla="*/ 448256 w 733425"/>
                <a:gd name="connsiteY425" fmla="*/ 692277 h 742950"/>
                <a:gd name="connsiteX426" fmla="*/ 456009 w 733425"/>
                <a:gd name="connsiteY426" fmla="*/ 688581 h 742950"/>
                <a:gd name="connsiteX427" fmla="*/ 456609 w 733425"/>
                <a:gd name="connsiteY427" fmla="*/ 689905 h 742950"/>
                <a:gd name="connsiteX428" fmla="*/ 465687 w 733425"/>
                <a:gd name="connsiteY428" fmla="*/ 686133 h 742950"/>
                <a:gd name="connsiteX429" fmla="*/ 453352 w 733425"/>
                <a:gd name="connsiteY429" fmla="*/ 693601 h 742950"/>
                <a:gd name="connsiteX430" fmla="*/ 456343 w 733425"/>
                <a:gd name="connsiteY430" fmla="*/ 691648 h 742950"/>
                <a:gd name="connsiteX431" fmla="*/ 446180 w 733425"/>
                <a:gd name="connsiteY431" fmla="*/ 694811 h 742950"/>
                <a:gd name="connsiteX432" fmla="*/ 441169 w 733425"/>
                <a:gd name="connsiteY432" fmla="*/ 694058 h 742950"/>
                <a:gd name="connsiteX433" fmla="*/ 424282 w 733425"/>
                <a:gd name="connsiteY433" fmla="*/ 694296 h 742950"/>
                <a:gd name="connsiteX434" fmla="*/ 411880 w 733425"/>
                <a:gd name="connsiteY434" fmla="*/ 698030 h 742950"/>
                <a:gd name="connsiteX435" fmla="*/ 403174 w 733425"/>
                <a:gd name="connsiteY435" fmla="*/ 696239 h 742950"/>
                <a:gd name="connsiteX436" fmla="*/ 417643 w 733425"/>
                <a:gd name="connsiteY436" fmla="*/ 690077 h 742950"/>
                <a:gd name="connsiteX437" fmla="*/ 411518 w 733425"/>
                <a:gd name="connsiteY437" fmla="*/ 688067 h 742950"/>
                <a:gd name="connsiteX438" fmla="*/ 411470 w 733425"/>
                <a:gd name="connsiteY438" fmla="*/ 691144 h 742950"/>
                <a:gd name="connsiteX439" fmla="*/ 402993 w 733425"/>
                <a:gd name="connsiteY439" fmla="*/ 690705 h 742950"/>
                <a:gd name="connsiteX440" fmla="*/ 403422 w 733425"/>
                <a:gd name="connsiteY440" fmla="*/ 690096 h 742950"/>
                <a:gd name="connsiteX441" fmla="*/ 399345 w 733425"/>
                <a:gd name="connsiteY441" fmla="*/ 691629 h 742950"/>
                <a:gd name="connsiteX442" fmla="*/ 399012 w 733425"/>
                <a:gd name="connsiteY442" fmla="*/ 690201 h 742950"/>
                <a:gd name="connsiteX443" fmla="*/ 393097 w 733425"/>
                <a:gd name="connsiteY443" fmla="*/ 692191 h 742950"/>
                <a:gd name="connsiteX444" fmla="*/ 388572 w 733425"/>
                <a:gd name="connsiteY444" fmla="*/ 687810 h 742950"/>
                <a:gd name="connsiteX445" fmla="*/ 366874 w 733425"/>
                <a:gd name="connsiteY445" fmla="*/ 688734 h 742950"/>
                <a:gd name="connsiteX446" fmla="*/ 347015 w 733425"/>
                <a:gd name="connsiteY446" fmla="*/ 686505 h 742950"/>
                <a:gd name="connsiteX447" fmla="*/ 335832 w 733425"/>
                <a:gd name="connsiteY447" fmla="*/ 689943 h 742950"/>
                <a:gd name="connsiteX448" fmla="*/ 334404 w 733425"/>
                <a:gd name="connsiteY448" fmla="*/ 686562 h 742950"/>
                <a:gd name="connsiteX449" fmla="*/ 327279 w 733425"/>
                <a:gd name="connsiteY449" fmla="*/ 687381 h 742950"/>
                <a:gd name="connsiteX450" fmla="*/ 314706 w 733425"/>
                <a:gd name="connsiteY450" fmla="*/ 681923 h 742950"/>
                <a:gd name="connsiteX451" fmla="*/ 299085 w 733425"/>
                <a:gd name="connsiteY451" fmla="*/ 677275 h 742950"/>
                <a:gd name="connsiteX452" fmla="*/ 300123 w 733425"/>
                <a:gd name="connsiteY452" fmla="*/ 675875 h 742950"/>
                <a:gd name="connsiteX453" fmla="*/ 283245 w 733425"/>
                <a:gd name="connsiteY453" fmla="*/ 674294 h 742950"/>
                <a:gd name="connsiteX454" fmla="*/ 285417 w 733425"/>
                <a:gd name="connsiteY454" fmla="*/ 671655 h 742950"/>
                <a:gd name="connsiteX455" fmla="*/ 268872 w 733425"/>
                <a:gd name="connsiteY455" fmla="*/ 670598 h 742950"/>
                <a:gd name="connsiteX456" fmla="*/ 272644 w 733425"/>
                <a:gd name="connsiteY456" fmla="*/ 681095 h 742950"/>
                <a:gd name="connsiteX457" fmla="*/ 263452 w 733425"/>
                <a:gd name="connsiteY457" fmla="*/ 676085 h 742950"/>
                <a:gd name="connsiteX458" fmla="*/ 256699 w 733425"/>
                <a:gd name="connsiteY458" fmla="*/ 672637 h 742950"/>
                <a:gd name="connsiteX459" fmla="*/ 250584 w 733425"/>
                <a:gd name="connsiteY459" fmla="*/ 672494 h 742950"/>
                <a:gd name="connsiteX460" fmla="*/ 253460 w 733425"/>
                <a:gd name="connsiteY460" fmla="*/ 666626 h 742950"/>
                <a:gd name="connsiteX461" fmla="*/ 235058 w 733425"/>
                <a:gd name="connsiteY461" fmla="*/ 658311 h 742950"/>
                <a:gd name="connsiteX462" fmla="*/ 238344 w 733425"/>
                <a:gd name="connsiteY462" fmla="*/ 658158 h 742950"/>
                <a:gd name="connsiteX463" fmla="*/ 230238 w 733425"/>
                <a:gd name="connsiteY463" fmla="*/ 653567 h 742950"/>
                <a:gd name="connsiteX464" fmla="*/ 210169 w 733425"/>
                <a:gd name="connsiteY464" fmla="*/ 643480 h 742950"/>
                <a:gd name="connsiteX465" fmla="*/ 217170 w 733425"/>
                <a:gd name="connsiteY465" fmla="*/ 642376 h 742950"/>
                <a:gd name="connsiteX466" fmla="*/ 212303 w 733425"/>
                <a:gd name="connsiteY466" fmla="*/ 642185 h 742950"/>
                <a:gd name="connsiteX467" fmla="*/ 201444 w 733425"/>
                <a:gd name="connsiteY467" fmla="*/ 631336 h 742950"/>
                <a:gd name="connsiteX468" fmla="*/ 185871 w 733425"/>
                <a:gd name="connsiteY468" fmla="*/ 618296 h 742950"/>
                <a:gd name="connsiteX469" fmla="*/ 171202 w 733425"/>
                <a:gd name="connsiteY469" fmla="*/ 606609 h 742950"/>
                <a:gd name="connsiteX470" fmla="*/ 561632 w 733425"/>
                <a:gd name="connsiteY470" fmla="*/ 90964 h 742950"/>
                <a:gd name="connsiteX471" fmla="*/ 560861 w 733425"/>
                <a:gd name="connsiteY471" fmla="*/ 89697 h 742950"/>
                <a:gd name="connsiteX472" fmla="*/ 561632 w 733425"/>
                <a:gd name="connsiteY472" fmla="*/ 90964 h 742950"/>
                <a:gd name="connsiteX473" fmla="*/ 490899 w 733425"/>
                <a:gd name="connsiteY473" fmla="*/ 54826 h 742950"/>
                <a:gd name="connsiteX474" fmla="*/ 497167 w 733425"/>
                <a:gd name="connsiteY474" fmla="*/ 58864 h 742950"/>
                <a:gd name="connsiteX475" fmla="*/ 475850 w 733425"/>
                <a:gd name="connsiteY475" fmla="*/ 50073 h 742950"/>
                <a:gd name="connsiteX476" fmla="*/ 476974 w 733425"/>
                <a:gd name="connsiteY476" fmla="*/ 53350 h 742950"/>
                <a:gd name="connsiteX477" fmla="*/ 470440 w 733425"/>
                <a:gd name="connsiteY477" fmla="*/ 48016 h 742950"/>
                <a:gd name="connsiteX478" fmla="*/ 483965 w 733425"/>
                <a:gd name="connsiteY478" fmla="*/ 51349 h 742950"/>
                <a:gd name="connsiteX479" fmla="*/ 490899 w 733425"/>
                <a:gd name="connsiteY479" fmla="*/ 54826 h 742950"/>
                <a:gd name="connsiteX480" fmla="*/ 654196 w 733425"/>
                <a:gd name="connsiteY480" fmla="*/ 141351 h 742950"/>
                <a:gd name="connsiteX481" fmla="*/ 652605 w 733425"/>
                <a:gd name="connsiteY481" fmla="*/ 141113 h 742950"/>
                <a:gd name="connsiteX482" fmla="*/ 652567 w 733425"/>
                <a:gd name="connsiteY482" fmla="*/ 141075 h 742950"/>
                <a:gd name="connsiteX483" fmla="*/ 654196 w 733425"/>
                <a:gd name="connsiteY483" fmla="*/ 141351 h 742950"/>
                <a:gd name="connsiteX484" fmla="*/ 616068 w 733425"/>
                <a:gd name="connsiteY484" fmla="*/ 108061 h 742950"/>
                <a:gd name="connsiteX485" fmla="*/ 614753 w 733425"/>
                <a:gd name="connsiteY485" fmla="*/ 104308 h 742950"/>
                <a:gd name="connsiteX486" fmla="*/ 616068 w 733425"/>
                <a:gd name="connsiteY486" fmla="*/ 108061 h 742950"/>
                <a:gd name="connsiteX487" fmla="*/ 535943 w 733425"/>
                <a:gd name="connsiteY487" fmla="*/ 47415 h 742950"/>
                <a:gd name="connsiteX488" fmla="*/ 525856 w 733425"/>
                <a:gd name="connsiteY488" fmla="*/ 41577 h 742950"/>
                <a:gd name="connsiteX489" fmla="*/ 535943 w 733425"/>
                <a:gd name="connsiteY489" fmla="*/ 47415 h 742950"/>
                <a:gd name="connsiteX490" fmla="*/ 33290 w 733425"/>
                <a:gd name="connsiteY490" fmla="*/ 287103 h 742950"/>
                <a:gd name="connsiteX491" fmla="*/ 30242 w 733425"/>
                <a:gd name="connsiteY491" fmla="*/ 282673 h 742950"/>
                <a:gd name="connsiteX492" fmla="*/ 29127 w 733425"/>
                <a:gd name="connsiteY492" fmla="*/ 292284 h 742950"/>
                <a:gd name="connsiteX493" fmla="*/ 28785 w 733425"/>
                <a:gd name="connsiteY493" fmla="*/ 292751 h 742950"/>
                <a:gd name="connsiteX494" fmla="*/ 33290 w 733425"/>
                <a:gd name="connsiteY494" fmla="*/ 287103 h 742950"/>
                <a:gd name="connsiteX495" fmla="*/ 99174 w 733425"/>
                <a:gd name="connsiteY495" fmla="*/ 563947 h 742950"/>
                <a:gd name="connsiteX496" fmla="*/ 93983 w 733425"/>
                <a:gd name="connsiteY496" fmla="*/ 565937 h 742950"/>
                <a:gd name="connsiteX497" fmla="*/ 93612 w 733425"/>
                <a:gd name="connsiteY497" fmla="*/ 565185 h 742950"/>
                <a:gd name="connsiteX498" fmla="*/ 92774 w 733425"/>
                <a:gd name="connsiteY498" fmla="*/ 566709 h 742950"/>
                <a:gd name="connsiteX499" fmla="*/ 96460 w 733425"/>
                <a:gd name="connsiteY499" fmla="*/ 572119 h 742950"/>
                <a:gd name="connsiteX500" fmla="*/ 99174 w 733425"/>
                <a:gd name="connsiteY500" fmla="*/ 563947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</a:cxnLst>
              <a:rect l="l" t="t" r="r" b="b"/>
              <a:pathLst>
                <a:path w="733425" h="742950">
                  <a:moveTo>
                    <a:pt x="171202" y="606609"/>
                  </a:moveTo>
                  <a:lnTo>
                    <a:pt x="171936" y="603628"/>
                  </a:lnTo>
                  <a:cubicBezTo>
                    <a:pt x="164306" y="600246"/>
                    <a:pt x="157724" y="594560"/>
                    <a:pt x="152800" y="587978"/>
                  </a:cubicBezTo>
                  <a:cubicBezTo>
                    <a:pt x="147552" y="581673"/>
                    <a:pt x="142418" y="575996"/>
                    <a:pt x="134988" y="573843"/>
                  </a:cubicBezTo>
                  <a:cubicBezTo>
                    <a:pt x="130588" y="552479"/>
                    <a:pt x="120434" y="568604"/>
                    <a:pt x="116357" y="549135"/>
                  </a:cubicBezTo>
                  <a:lnTo>
                    <a:pt x="115605" y="550383"/>
                  </a:lnTo>
                  <a:cubicBezTo>
                    <a:pt x="100013" y="524951"/>
                    <a:pt x="87278" y="496976"/>
                    <a:pt x="78972" y="468239"/>
                  </a:cubicBezTo>
                  <a:cubicBezTo>
                    <a:pt x="76524" y="461181"/>
                    <a:pt x="75457" y="453752"/>
                    <a:pt x="73523" y="446646"/>
                  </a:cubicBezTo>
                  <a:cubicBezTo>
                    <a:pt x="71704" y="439493"/>
                    <a:pt x="69809" y="432426"/>
                    <a:pt x="68971" y="425196"/>
                  </a:cubicBezTo>
                  <a:cubicBezTo>
                    <a:pt x="67818" y="418033"/>
                    <a:pt x="66551" y="410966"/>
                    <a:pt x="65151" y="403984"/>
                  </a:cubicBezTo>
                  <a:cubicBezTo>
                    <a:pt x="64322" y="396916"/>
                    <a:pt x="63503" y="389934"/>
                    <a:pt x="62694" y="383057"/>
                  </a:cubicBezTo>
                  <a:lnTo>
                    <a:pt x="64589" y="383096"/>
                  </a:lnTo>
                  <a:cubicBezTo>
                    <a:pt x="64437" y="338747"/>
                    <a:pt x="71628" y="295208"/>
                    <a:pt x="87192" y="254584"/>
                  </a:cubicBezTo>
                  <a:cubicBezTo>
                    <a:pt x="102746" y="214093"/>
                    <a:pt x="126502" y="176270"/>
                    <a:pt x="158420" y="146066"/>
                  </a:cubicBezTo>
                  <a:cubicBezTo>
                    <a:pt x="163287" y="139313"/>
                    <a:pt x="156696" y="139637"/>
                    <a:pt x="160592" y="133245"/>
                  </a:cubicBezTo>
                  <a:cubicBezTo>
                    <a:pt x="163030" y="131264"/>
                    <a:pt x="168135" y="126301"/>
                    <a:pt x="169678" y="128045"/>
                  </a:cubicBezTo>
                  <a:cubicBezTo>
                    <a:pt x="166059" y="133074"/>
                    <a:pt x="169945" y="132321"/>
                    <a:pt x="169040" y="134388"/>
                  </a:cubicBezTo>
                  <a:cubicBezTo>
                    <a:pt x="172726" y="131083"/>
                    <a:pt x="176994" y="127321"/>
                    <a:pt x="181699" y="124358"/>
                  </a:cubicBezTo>
                  <a:cubicBezTo>
                    <a:pt x="186319" y="121282"/>
                    <a:pt x="190595" y="118043"/>
                    <a:pt x="193291" y="114243"/>
                  </a:cubicBezTo>
                  <a:lnTo>
                    <a:pt x="185528" y="116291"/>
                  </a:lnTo>
                  <a:cubicBezTo>
                    <a:pt x="187547" y="113205"/>
                    <a:pt x="192453" y="110604"/>
                    <a:pt x="195053" y="108842"/>
                  </a:cubicBezTo>
                  <a:cubicBezTo>
                    <a:pt x="194891" y="110890"/>
                    <a:pt x="200406" y="110861"/>
                    <a:pt x="198682" y="113071"/>
                  </a:cubicBezTo>
                  <a:cubicBezTo>
                    <a:pt x="203816" y="104194"/>
                    <a:pt x="207902" y="103556"/>
                    <a:pt x="211284" y="102851"/>
                  </a:cubicBezTo>
                  <a:cubicBezTo>
                    <a:pt x="214817" y="102308"/>
                    <a:pt x="218256" y="102499"/>
                    <a:pt x="224152" y="97165"/>
                  </a:cubicBezTo>
                  <a:cubicBezTo>
                    <a:pt x="223218" y="89430"/>
                    <a:pt x="238982" y="76476"/>
                    <a:pt x="249374" y="66284"/>
                  </a:cubicBezTo>
                  <a:cubicBezTo>
                    <a:pt x="249307" y="66094"/>
                    <a:pt x="256594" y="65208"/>
                    <a:pt x="256594" y="65208"/>
                  </a:cubicBezTo>
                  <a:cubicBezTo>
                    <a:pt x="247831" y="68513"/>
                    <a:pt x="258356" y="69085"/>
                    <a:pt x="247850" y="73714"/>
                  </a:cubicBezTo>
                  <a:cubicBezTo>
                    <a:pt x="252470" y="72304"/>
                    <a:pt x="256670" y="70466"/>
                    <a:pt x="260861" y="68685"/>
                  </a:cubicBezTo>
                  <a:cubicBezTo>
                    <a:pt x="265014" y="66827"/>
                    <a:pt x="269091" y="64875"/>
                    <a:pt x="273510" y="63798"/>
                  </a:cubicBezTo>
                  <a:cubicBezTo>
                    <a:pt x="271329" y="62894"/>
                    <a:pt x="271043" y="60760"/>
                    <a:pt x="274272" y="58798"/>
                  </a:cubicBezTo>
                  <a:cubicBezTo>
                    <a:pt x="279902" y="57817"/>
                    <a:pt x="281178" y="60236"/>
                    <a:pt x="287465" y="59103"/>
                  </a:cubicBezTo>
                  <a:cubicBezTo>
                    <a:pt x="287465" y="59103"/>
                    <a:pt x="281988" y="62598"/>
                    <a:pt x="282054" y="62770"/>
                  </a:cubicBezTo>
                  <a:cubicBezTo>
                    <a:pt x="286703" y="63617"/>
                    <a:pt x="289360" y="60008"/>
                    <a:pt x="293037" y="58560"/>
                  </a:cubicBezTo>
                  <a:cubicBezTo>
                    <a:pt x="294999" y="60817"/>
                    <a:pt x="304190" y="58960"/>
                    <a:pt x="303295" y="62265"/>
                  </a:cubicBezTo>
                  <a:cubicBezTo>
                    <a:pt x="310601" y="56740"/>
                    <a:pt x="313839" y="57445"/>
                    <a:pt x="322450" y="54064"/>
                  </a:cubicBezTo>
                  <a:cubicBezTo>
                    <a:pt x="312515" y="52702"/>
                    <a:pt x="324241" y="50225"/>
                    <a:pt x="322821" y="48187"/>
                  </a:cubicBezTo>
                  <a:cubicBezTo>
                    <a:pt x="322821" y="48187"/>
                    <a:pt x="312230" y="50702"/>
                    <a:pt x="312315" y="51044"/>
                  </a:cubicBezTo>
                  <a:cubicBezTo>
                    <a:pt x="319973" y="50387"/>
                    <a:pt x="318811" y="50978"/>
                    <a:pt x="315925" y="51787"/>
                  </a:cubicBezTo>
                  <a:cubicBezTo>
                    <a:pt x="313049" y="52702"/>
                    <a:pt x="308677" y="54902"/>
                    <a:pt x="309715" y="56921"/>
                  </a:cubicBezTo>
                  <a:cubicBezTo>
                    <a:pt x="302304" y="56664"/>
                    <a:pt x="317649" y="47101"/>
                    <a:pt x="306114" y="50825"/>
                  </a:cubicBezTo>
                  <a:cubicBezTo>
                    <a:pt x="312830" y="47673"/>
                    <a:pt x="317202" y="47015"/>
                    <a:pt x="321554" y="46158"/>
                  </a:cubicBezTo>
                  <a:cubicBezTo>
                    <a:pt x="325917" y="45244"/>
                    <a:pt x="330251" y="44139"/>
                    <a:pt x="337414" y="41138"/>
                  </a:cubicBezTo>
                  <a:cubicBezTo>
                    <a:pt x="328574" y="43358"/>
                    <a:pt x="338738" y="37929"/>
                    <a:pt x="333727" y="37290"/>
                  </a:cubicBezTo>
                  <a:cubicBezTo>
                    <a:pt x="345196" y="35357"/>
                    <a:pt x="336785" y="38433"/>
                    <a:pt x="340671" y="40805"/>
                  </a:cubicBezTo>
                  <a:cubicBezTo>
                    <a:pt x="346834" y="39557"/>
                    <a:pt x="349358" y="42339"/>
                    <a:pt x="354825" y="38643"/>
                  </a:cubicBezTo>
                  <a:cubicBezTo>
                    <a:pt x="365036" y="39510"/>
                    <a:pt x="353559" y="42139"/>
                    <a:pt x="358769" y="43729"/>
                  </a:cubicBezTo>
                  <a:cubicBezTo>
                    <a:pt x="357035" y="45520"/>
                    <a:pt x="350006" y="44491"/>
                    <a:pt x="343910" y="45234"/>
                  </a:cubicBezTo>
                  <a:cubicBezTo>
                    <a:pt x="337823" y="46072"/>
                    <a:pt x="332651" y="47615"/>
                    <a:pt x="334699" y="52378"/>
                  </a:cubicBezTo>
                  <a:cubicBezTo>
                    <a:pt x="329632" y="53264"/>
                    <a:pt x="324136" y="57988"/>
                    <a:pt x="316916" y="58845"/>
                  </a:cubicBezTo>
                  <a:cubicBezTo>
                    <a:pt x="323517" y="59198"/>
                    <a:pt x="332880" y="61112"/>
                    <a:pt x="340262" y="57655"/>
                  </a:cubicBezTo>
                  <a:lnTo>
                    <a:pt x="339947" y="51987"/>
                  </a:lnTo>
                  <a:cubicBezTo>
                    <a:pt x="345872" y="50911"/>
                    <a:pt x="346720" y="46815"/>
                    <a:pt x="351187" y="47206"/>
                  </a:cubicBezTo>
                  <a:cubicBezTo>
                    <a:pt x="349015" y="48939"/>
                    <a:pt x="353406" y="51121"/>
                    <a:pt x="358207" y="50416"/>
                  </a:cubicBezTo>
                  <a:cubicBezTo>
                    <a:pt x="356768" y="49682"/>
                    <a:pt x="354844" y="49968"/>
                    <a:pt x="355302" y="48959"/>
                  </a:cubicBezTo>
                  <a:cubicBezTo>
                    <a:pt x="364293" y="48092"/>
                    <a:pt x="365350" y="44177"/>
                    <a:pt x="376266" y="42548"/>
                  </a:cubicBezTo>
                  <a:cubicBezTo>
                    <a:pt x="367217" y="41548"/>
                    <a:pt x="365293" y="39948"/>
                    <a:pt x="356578" y="37929"/>
                  </a:cubicBezTo>
                  <a:cubicBezTo>
                    <a:pt x="358626" y="33861"/>
                    <a:pt x="362607" y="37043"/>
                    <a:pt x="367627" y="36309"/>
                  </a:cubicBezTo>
                  <a:cubicBezTo>
                    <a:pt x="366884" y="36890"/>
                    <a:pt x="365846" y="37043"/>
                    <a:pt x="367351" y="37757"/>
                  </a:cubicBezTo>
                  <a:lnTo>
                    <a:pt x="372675" y="35576"/>
                  </a:lnTo>
                  <a:cubicBezTo>
                    <a:pt x="384134" y="36728"/>
                    <a:pt x="371370" y="41310"/>
                    <a:pt x="380686" y="42882"/>
                  </a:cubicBezTo>
                  <a:cubicBezTo>
                    <a:pt x="387020" y="46539"/>
                    <a:pt x="389477" y="41481"/>
                    <a:pt x="394345" y="43615"/>
                  </a:cubicBezTo>
                  <a:cubicBezTo>
                    <a:pt x="394030" y="43234"/>
                    <a:pt x="393716" y="42834"/>
                    <a:pt x="393430" y="42567"/>
                  </a:cubicBezTo>
                  <a:cubicBezTo>
                    <a:pt x="394526" y="42691"/>
                    <a:pt x="395297" y="42824"/>
                    <a:pt x="395869" y="42967"/>
                  </a:cubicBezTo>
                  <a:cubicBezTo>
                    <a:pt x="395840" y="42872"/>
                    <a:pt x="395792" y="42796"/>
                    <a:pt x="395802" y="42691"/>
                  </a:cubicBezTo>
                  <a:cubicBezTo>
                    <a:pt x="401803" y="42415"/>
                    <a:pt x="408184" y="43043"/>
                    <a:pt x="410156" y="40176"/>
                  </a:cubicBezTo>
                  <a:cubicBezTo>
                    <a:pt x="410680" y="41481"/>
                    <a:pt x="415461" y="40053"/>
                    <a:pt x="417509" y="39595"/>
                  </a:cubicBezTo>
                  <a:cubicBezTo>
                    <a:pt x="420938" y="38919"/>
                    <a:pt x="429549" y="36709"/>
                    <a:pt x="433807" y="42167"/>
                  </a:cubicBezTo>
                  <a:cubicBezTo>
                    <a:pt x="433673" y="42186"/>
                    <a:pt x="433549" y="42129"/>
                    <a:pt x="433426" y="42139"/>
                  </a:cubicBezTo>
                  <a:cubicBezTo>
                    <a:pt x="440808" y="43844"/>
                    <a:pt x="446294" y="46168"/>
                    <a:pt x="444379" y="47501"/>
                  </a:cubicBezTo>
                  <a:cubicBezTo>
                    <a:pt x="444475" y="47120"/>
                    <a:pt x="455800" y="51473"/>
                    <a:pt x="455800" y="51473"/>
                  </a:cubicBezTo>
                  <a:lnTo>
                    <a:pt x="453685" y="54902"/>
                  </a:lnTo>
                  <a:cubicBezTo>
                    <a:pt x="464391" y="56588"/>
                    <a:pt x="463887" y="54131"/>
                    <a:pt x="472288" y="52178"/>
                  </a:cubicBezTo>
                  <a:cubicBezTo>
                    <a:pt x="474040" y="53235"/>
                    <a:pt x="476231" y="54064"/>
                    <a:pt x="478574" y="54864"/>
                  </a:cubicBezTo>
                  <a:cubicBezTo>
                    <a:pt x="480870" y="55845"/>
                    <a:pt x="483346" y="56693"/>
                    <a:pt x="485785" y="57398"/>
                  </a:cubicBezTo>
                  <a:cubicBezTo>
                    <a:pt x="490671" y="58817"/>
                    <a:pt x="495414" y="59684"/>
                    <a:pt x="498138" y="59912"/>
                  </a:cubicBezTo>
                  <a:cubicBezTo>
                    <a:pt x="498900" y="60360"/>
                    <a:pt x="500148" y="60827"/>
                    <a:pt x="502291" y="61389"/>
                  </a:cubicBezTo>
                  <a:lnTo>
                    <a:pt x="498491" y="58388"/>
                  </a:lnTo>
                  <a:cubicBezTo>
                    <a:pt x="506559" y="61570"/>
                    <a:pt x="506406" y="59169"/>
                    <a:pt x="511731" y="61341"/>
                  </a:cubicBezTo>
                  <a:cubicBezTo>
                    <a:pt x="510788" y="60493"/>
                    <a:pt x="510731" y="60217"/>
                    <a:pt x="513388" y="62170"/>
                  </a:cubicBezTo>
                  <a:cubicBezTo>
                    <a:pt x="514236" y="62675"/>
                    <a:pt x="515141" y="63208"/>
                    <a:pt x="516255" y="63865"/>
                  </a:cubicBezTo>
                  <a:cubicBezTo>
                    <a:pt x="515826" y="64113"/>
                    <a:pt x="514693" y="63494"/>
                    <a:pt x="513617" y="62751"/>
                  </a:cubicBezTo>
                  <a:lnTo>
                    <a:pt x="514045" y="64389"/>
                  </a:lnTo>
                  <a:cubicBezTo>
                    <a:pt x="518589" y="71123"/>
                    <a:pt x="524608" y="66904"/>
                    <a:pt x="530733" y="71438"/>
                  </a:cubicBezTo>
                  <a:cubicBezTo>
                    <a:pt x="530028" y="71257"/>
                    <a:pt x="528828" y="70980"/>
                    <a:pt x="528161" y="70618"/>
                  </a:cubicBezTo>
                  <a:cubicBezTo>
                    <a:pt x="531505" y="73381"/>
                    <a:pt x="534286" y="80762"/>
                    <a:pt x="537391" y="78562"/>
                  </a:cubicBezTo>
                  <a:cubicBezTo>
                    <a:pt x="538067" y="79324"/>
                    <a:pt x="539582" y="79572"/>
                    <a:pt x="541220" y="79562"/>
                  </a:cubicBezTo>
                  <a:lnTo>
                    <a:pt x="543544" y="81658"/>
                  </a:lnTo>
                  <a:cubicBezTo>
                    <a:pt x="542563" y="80848"/>
                    <a:pt x="541839" y="80172"/>
                    <a:pt x="541258" y="79572"/>
                  </a:cubicBezTo>
                  <a:cubicBezTo>
                    <a:pt x="543411" y="79591"/>
                    <a:pt x="545649" y="79343"/>
                    <a:pt x="545449" y="80191"/>
                  </a:cubicBezTo>
                  <a:lnTo>
                    <a:pt x="554203" y="86316"/>
                  </a:lnTo>
                  <a:cubicBezTo>
                    <a:pt x="555641" y="87840"/>
                    <a:pt x="558222" y="88849"/>
                    <a:pt x="560422" y="89545"/>
                  </a:cubicBezTo>
                  <a:lnTo>
                    <a:pt x="561099" y="91821"/>
                  </a:lnTo>
                  <a:cubicBezTo>
                    <a:pt x="564537" y="93621"/>
                    <a:pt x="564042" y="94431"/>
                    <a:pt x="563404" y="94564"/>
                  </a:cubicBezTo>
                  <a:cubicBezTo>
                    <a:pt x="571052" y="106794"/>
                    <a:pt x="581806" y="104518"/>
                    <a:pt x="590331" y="117053"/>
                  </a:cubicBezTo>
                  <a:cubicBezTo>
                    <a:pt x="594112" y="116815"/>
                    <a:pt x="590407" y="111928"/>
                    <a:pt x="590826" y="110652"/>
                  </a:cubicBezTo>
                  <a:cubicBezTo>
                    <a:pt x="594103" y="110214"/>
                    <a:pt x="601294" y="114748"/>
                    <a:pt x="605485" y="116443"/>
                  </a:cubicBezTo>
                  <a:cubicBezTo>
                    <a:pt x="608066" y="123615"/>
                    <a:pt x="620325" y="139446"/>
                    <a:pt x="613963" y="141141"/>
                  </a:cubicBezTo>
                  <a:cubicBezTo>
                    <a:pt x="621601" y="150181"/>
                    <a:pt x="613829" y="136122"/>
                    <a:pt x="619135" y="139236"/>
                  </a:cubicBezTo>
                  <a:lnTo>
                    <a:pt x="619906" y="140399"/>
                  </a:lnTo>
                  <a:cubicBezTo>
                    <a:pt x="617563" y="136931"/>
                    <a:pt x="616772" y="133150"/>
                    <a:pt x="616372" y="130207"/>
                  </a:cubicBezTo>
                  <a:cubicBezTo>
                    <a:pt x="617887" y="127321"/>
                    <a:pt x="625850" y="134664"/>
                    <a:pt x="627431" y="137722"/>
                  </a:cubicBezTo>
                  <a:lnTo>
                    <a:pt x="622906" y="138827"/>
                  </a:lnTo>
                  <a:cubicBezTo>
                    <a:pt x="631441" y="146094"/>
                    <a:pt x="634422" y="140237"/>
                    <a:pt x="642318" y="142837"/>
                  </a:cubicBezTo>
                  <a:cubicBezTo>
                    <a:pt x="647252" y="150676"/>
                    <a:pt x="640861" y="149152"/>
                    <a:pt x="639356" y="152924"/>
                  </a:cubicBezTo>
                  <a:cubicBezTo>
                    <a:pt x="639547" y="152752"/>
                    <a:pt x="645976" y="159649"/>
                    <a:pt x="645976" y="159649"/>
                  </a:cubicBezTo>
                  <a:lnTo>
                    <a:pt x="643566" y="161554"/>
                  </a:lnTo>
                  <a:cubicBezTo>
                    <a:pt x="647824" y="165897"/>
                    <a:pt x="650977" y="165325"/>
                    <a:pt x="655082" y="172822"/>
                  </a:cubicBezTo>
                  <a:cubicBezTo>
                    <a:pt x="649110" y="169669"/>
                    <a:pt x="660302" y="184547"/>
                    <a:pt x="652091" y="180089"/>
                  </a:cubicBezTo>
                  <a:cubicBezTo>
                    <a:pt x="654015" y="184318"/>
                    <a:pt x="659749" y="182080"/>
                    <a:pt x="657520" y="186414"/>
                  </a:cubicBezTo>
                  <a:cubicBezTo>
                    <a:pt x="661921" y="187357"/>
                    <a:pt x="656796" y="181908"/>
                    <a:pt x="656053" y="179565"/>
                  </a:cubicBezTo>
                  <a:cubicBezTo>
                    <a:pt x="657368" y="177498"/>
                    <a:pt x="659530" y="179127"/>
                    <a:pt x="661530" y="182023"/>
                  </a:cubicBezTo>
                  <a:cubicBezTo>
                    <a:pt x="663464" y="184966"/>
                    <a:pt x="665521" y="188947"/>
                    <a:pt x="667502" y="191024"/>
                  </a:cubicBezTo>
                  <a:cubicBezTo>
                    <a:pt x="665674" y="192710"/>
                    <a:pt x="663140" y="189367"/>
                    <a:pt x="665169" y="195834"/>
                  </a:cubicBezTo>
                  <a:cubicBezTo>
                    <a:pt x="667436" y="196005"/>
                    <a:pt x="670855" y="198892"/>
                    <a:pt x="670855" y="203216"/>
                  </a:cubicBezTo>
                  <a:cubicBezTo>
                    <a:pt x="673398" y="201749"/>
                    <a:pt x="675542" y="209169"/>
                    <a:pt x="676799" y="212703"/>
                  </a:cubicBezTo>
                  <a:cubicBezTo>
                    <a:pt x="675665" y="208569"/>
                    <a:pt x="674075" y="202444"/>
                    <a:pt x="677942" y="203454"/>
                  </a:cubicBezTo>
                  <a:cubicBezTo>
                    <a:pt x="680837" y="205635"/>
                    <a:pt x="682723" y="207893"/>
                    <a:pt x="685581" y="214970"/>
                  </a:cubicBezTo>
                  <a:lnTo>
                    <a:pt x="684581" y="209588"/>
                  </a:lnTo>
                  <a:cubicBezTo>
                    <a:pt x="691496" y="213560"/>
                    <a:pt x="686457" y="220970"/>
                    <a:pt x="691639" y="228429"/>
                  </a:cubicBezTo>
                  <a:cubicBezTo>
                    <a:pt x="688315" y="225781"/>
                    <a:pt x="687286" y="223647"/>
                    <a:pt x="683838" y="221666"/>
                  </a:cubicBezTo>
                  <a:cubicBezTo>
                    <a:pt x="686943" y="224828"/>
                    <a:pt x="692496" y="231124"/>
                    <a:pt x="696687" y="236591"/>
                  </a:cubicBezTo>
                  <a:lnTo>
                    <a:pt x="695154" y="245412"/>
                  </a:lnTo>
                  <a:cubicBezTo>
                    <a:pt x="697563" y="245478"/>
                    <a:pt x="697878" y="253441"/>
                    <a:pt x="700754" y="252374"/>
                  </a:cubicBezTo>
                  <a:cubicBezTo>
                    <a:pt x="702050" y="261909"/>
                    <a:pt x="694687" y="246536"/>
                    <a:pt x="692296" y="246536"/>
                  </a:cubicBezTo>
                  <a:cubicBezTo>
                    <a:pt x="694382" y="258147"/>
                    <a:pt x="700326" y="253603"/>
                    <a:pt x="699754" y="265662"/>
                  </a:cubicBezTo>
                  <a:lnTo>
                    <a:pt x="695763" y="263090"/>
                  </a:lnTo>
                  <a:cubicBezTo>
                    <a:pt x="696916" y="266576"/>
                    <a:pt x="700907" y="273101"/>
                    <a:pt x="699449" y="274034"/>
                  </a:cubicBezTo>
                  <a:cubicBezTo>
                    <a:pt x="700392" y="273749"/>
                    <a:pt x="699678" y="272024"/>
                    <a:pt x="698906" y="269843"/>
                  </a:cubicBezTo>
                  <a:cubicBezTo>
                    <a:pt x="705526" y="270139"/>
                    <a:pt x="707365" y="285331"/>
                    <a:pt x="713194" y="282340"/>
                  </a:cubicBezTo>
                  <a:lnTo>
                    <a:pt x="712280" y="277120"/>
                  </a:lnTo>
                  <a:cubicBezTo>
                    <a:pt x="715470" y="284597"/>
                    <a:pt x="721109" y="289274"/>
                    <a:pt x="720500" y="295875"/>
                  </a:cubicBezTo>
                  <a:cubicBezTo>
                    <a:pt x="719700" y="300961"/>
                    <a:pt x="715461" y="293513"/>
                    <a:pt x="713165" y="291189"/>
                  </a:cubicBezTo>
                  <a:cubicBezTo>
                    <a:pt x="714432" y="298628"/>
                    <a:pt x="721976" y="295551"/>
                    <a:pt x="722700" y="304800"/>
                  </a:cubicBezTo>
                  <a:cubicBezTo>
                    <a:pt x="722967" y="299828"/>
                    <a:pt x="725319" y="300266"/>
                    <a:pt x="727367" y="302866"/>
                  </a:cubicBezTo>
                  <a:cubicBezTo>
                    <a:pt x="727205" y="297418"/>
                    <a:pt x="725024" y="286293"/>
                    <a:pt x="723100" y="288798"/>
                  </a:cubicBezTo>
                  <a:lnTo>
                    <a:pt x="722986" y="290827"/>
                  </a:lnTo>
                  <a:cubicBezTo>
                    <a:pt x="721262" y="290722"/>
                    <a:pt x="719947" y="288036"/>
                    <a:pt x="718785" y="286836"/>
                  </a:cubicBezTo>
                  <a:cubicBezTo>
                    <a:pt x="716975" y="279787"/>
                    <a:pt x="720719" y="282835"/>
                    <a:pt x="721538" y="281111"/>
                  </a:cubicBezTo>
                  <a:cubicBezTo>
                    <a:pt x="719461" y="268996"/>
                    <a:pt x="715166" y="281788"/>
                    <a:pt x="712613" y="271034"/>
                  </a:cubicBezTo>
                  <a:lnTo>
                    <a:pt x="713432" y="269281"/>
                  </a:lnTo>
                  <a:cubicBezTo>
                    <a:pt x="710556" y="264605"/>
                    <a:pt x="707165" y="257108"/>
                    <a:pt x="703117" y="257023"/>
                  </a:cubicBezTo>
                  <a:cubicBezTo>
                    <a:pt x="705326" y="251136"/>
                    <a:pt x="697354" y="246012"/>
                    <a:pt x="697840" y="240240"/>
                  </a:cubicBezTo>
                  <a:cubicBezTo>
                    <a:pt x="705850" y="235963"/>
                    <a:pt x="703669" y="257927"/>
                    <a:pt x="710432" y="262128"/>
                  </a:cubicBezTo>
                  <a:cubicBezTo>
                    <a:pt x="710155" y="256108"/>
                    <a:pt x="715728" y="263881"/>
                    <a:pt x="718395" y="265671"/>
                  </a:cubicBezTo>
                  <a:cubicBezTo>
                    <a:pt x="718395" y="265671"/>
                    <a:pt x="717871" y="264614"/>
                    <a:pt x="716890" y="263100"/>
                  </a:cubicBezTo>
                  <a:cubicBezTo>
                    <a:pt x="715947" y="261576"/>
                    <a:pt x="714689" y="259556"/>
                    <a:pt x="713432" y="257527"/>
                  </a:cubicBezTo>
                  <a:cubicBezTo>
                    <a:pt x="710927" y="253517"/>
                    <a:pt x="708422" y="249507"/>
                    <a:pt x="708422" y="249507"/>
                  </a:cubicBezTo>
                  <a:cubicBezTo>
                    <a:pt x="709079" y="247736"/>
                    <a:pt x="711384" y="240982"/>
                    <a:pt x="707174" y="239020"/>
                  </a:cubicBezTo>
                  <a:lnTo>
                    <a:pt x="707479" y="240459"/>
                  </a:lnTo>
                  <a:cubicBezTo>
                    <a:pt x="703888" y="233982"/>
                    <a:pt x="701554" y="237115"/>
                    <a:pt x="699907" y="230981"/>
                  </a:cubicBezTo>
                  <a:cubicBezTo>
                    <a:pt x="700240" y="229772"/>
                    <a:pt x="702393" y="230943"/>
                    <a:pt x="703164" y="231143"/>
                  </a:cubicBezTo>
                  <a:cubicBezTo>
                    <a:pt x="701383" y="225533"/>
                    <a:pt x="699183" y="227581"/>
                    <a:pt x="696754" y="224428"/>
                  </a:cubicBezTo>
                  <a:cubicBezTo>
                    <a:pt x="694954" y="218837"/>
                    <a:pt x="701373" y="225514"/>
                    <a:pt x="700154" y="220694"/>
                  </a:cubicBezTo>
                  <a:cubicBezTo>
                    <a:pt x="694068" y="216065"/>
                    <a:pt x="696220" y="210636"/>
                    <a:pt x="693439" y="205369"/>
                  </a:cubicBezTo>
                  <a:cubicBezTo>
                    <a:pt x="690524" y="209579"/>
                    <a:pt x="675742" y="188681"/>
                    <a:pt x="678266" y="201616"/>
                  </a:cubicBezTo>
                  <a:lnTo>
                    <a:pt x="668169" y="191710"/>
                  </a:lnTo>
                  <a:cubicBezTo>
                    <a:pt x="668179" y="186614"/>
                    <a:pt x="679180" y="196072"/>
                    <a:pt x="680904" y="190614"/>
                  </a:cubicBezTo>
                  <a:lnTo>
                    <a:pt x="686552" y="200282"/>
                  </a:lnTo>
                  <a:cubicBezTo>
                    <a:pt x="691048" y="195472"/>
                    <a:pt x="670893" y="182423"/>
                    <a:pt x="672932" y="172269"/>
                  </a:cubicBezTo>
                  <a:cubicBezTo>
                    <a:pt x="669541" y="167269"/>
                    <a:pt x="669741" y="169021"/>
                    <a:pt x="665426" y="157963"/>
                  </a:cubicBezTo>
                  <a:lnTo>
                    <a:pt x="662035" y="162906"/>
                  </a:lnTo>
                  <a:cubicBezTo>
                    <a:pt x="659578" y="157439"/>
                    <a:pt x="660864" y="154000"/>
                    <a:pt x="661521" y="153152"/>
                  </a:cubicBezTo>
                  <a:cubicBezTo>
                    <a:pt x="659140" y="150581"/>
                    <a:pt x="657368" y="147980"/>
                    <a:pt x="655615" y="145228"/>
                  </a:cubicBezTo>
                  <a:cubicBezTo>
                    <a:pt x="656777" y="145380"/>
                    <a:pt x="658101" y="145875"/>
                    <a:pt x="659606" y="147390"/>
                  </a:cubicBezTo>
                  <a:cubicBezTo>
                    <a:pt x="659330" y="141818"/>
                    <a:pt x="657682" y="141418"/>
                    <a:pt x="655291" y="141370"/>
                  </a:cubicBezTo>
                  <a:cubicBezTo>
                    <a:pt x="652558" y="140484"/>
                    <a:pt x="650234" y="137636"/>
                    <a:pt x="647757" y="134826"/>
                  </a:cubicBezTo>
                  <a:lnTo>
                    <a:pt x="651615" y="135941"/>
                  </a:lnTo>
                  <a:cubicBezTo>
                    <a:pt x="649710" y="134550"/>
                    <a:pt x="647367" y="132874"/>
                    <a:pt x="646433" y="133369"/>
                  </a:cubicBezTo>
                  <a:cubicBezTo>
                    <a:pt x="645376" y="132236"/>
                    <a:pt x="644290" y="131226"/>
                    <a:pt x="643080" y="130426"/>
                  </a:cubicBezTo>
                  <a:cubicBezTo>
                    <a:pt x="643023" y="131836"/>
                    <a:pt x="642233" y="135874"/>
                    <a:pt x="644652" y="140732"/>
                  </a:cubicBezTo>
                  <a:cubicBezTo>
                    <a:pt x="637023" y="129254"/>
                    <a:pt x="629469" y="121739"/>
                    <a:pt x="623630" y="110728"/>
                  </a:cubicBezTo>
                  <a:cubicBezTo>
                    <a:pt x="625069" y="109823"/>
                    <a:pt x="630174" y="111709"/>
                    <a:pt x="629212" y="110557"/>
                  </a:cubicBezTo>
                  <a:cubicBezTo>
                    <a:pt x="625335" y="105908"/>
                    <a:pt x="618592" y="103661"/>
                    <a:pt x="617363" y="105870"/>
                  </a:cubicBezTo>
                  <a:cubicBezTo>
                    <a:pt x="616268" y="105089"/>
                    <a:pt x="615467" y="104442"/>
                    <a:pt x="614791" y="103851"/>
                  </a:cubicBezTo>
                  <a:cubicBezTo>
                    <a:pt x="614886" y="102041"/>
                    <a:pt x="614848" y="99965"/>
                    <a:pt x="612905" y="97869"/>
                  </a:cubicBezTo>
                  <a:cubicBezTo>
                    <a:pt x="612762" y="97041"/>
                    <a:pt x="612248" y="95974"/>
                    <a:pt x="610848" y="94459"/>
                  </a:cubicBezTo>
                  <a:cubicBezTo>
                    <a:pt x="606676" y="96336"/>
                    <a:pt x="598789" y="88049"/>
                    <a:pt x="595627" y="88106"/>
                  </a:cubicBezTo>
                  <a:cubicBezTo>
                    <a:pt x="597484" y="90078"/>
                    <a:pt x="600123" y="92002"/>
                    <a:pt x="602875" y="93878"/>
                  </a:cubicBezTo>
                  <a:cubicBezTo>
                    <a:pt x="597170" y="93355"/>
                    <a:pt x="591760" y="93602"/>
                    <a:pt x="590312" y="89497"/>
                  </a:cubicBezTo>
                  <a:cubicBezTo>
                    <a:pt x="599084" y="92478"/>
                    <a:pt x="585578" y="80105"/>
                    <a:pt x="596998" y="87097"/>
                  </a:cubicBezTo>
                  <a:cubicBezTo>
                    <a:pt x="592874" y="76886"/>
                    <a:pt x="590617" y="87430"/>
                    <a:pt x="583911" y="79896"/>
                  </a:cubicBezTo>
                  <a:lnTo>
                    <a:pt x="580044" y="74209"/>
                  </a:lnTo>
                  <a:cubicBezTo>
                    <a:pt x="582673" y="72085"/>
                    <a:pt x="589359" y="79115"/>
                    <a:pt x="588855" y="77200"/>
                  </a:cubicBezTo>
                  <a:lnTo>
                    <a:pt x="585006" y="74847"/>
                  </a:lnTo>
                  <a:cubicBezTo>
                    <a:pt x="589998" y="75609"/>
                    <a:pt x="602809" y="86839"/>
                    <a:pt x="613324" y="90649"/>
                  </a:cubicBezTo>
                  <a:cubicBezTo>
                    <a:pt x="613324" y="90649"/>
                    <a:pt x="612477" y="89592"/>
                    <a:pt x="610981" y="88287"/>
                  </a:cubicBezTo>
                  <a:cubicBezTo>
                    <a:pt x="609495" y="86954"/>
                    <a:pt x="607514" y="85182"/>
                    <a:pt x="605533" y="83410"/>
                  </a:cubicBezTo>
                  <a:cubicBezTo>
                    <a:pt x="601542" y="79858"/>
                    <a:pt x="597560" y="76305"/>
                    <a:pt x="597560" y="76305"/>
                  </a:cubicBezTo>
                  <a:cubicBezTo>
                    <a:pt x="574396" y="62855"/>
                    <a:pt x="546668" y="43386"/>
                    <a:pt x="523180" y="40596"/>
                  </a:cubicBezTo>
                  <a:lnTo>
                    <a:pt x="524075" y="40929"/>
                  </a:lnTo>
                  <a:cubicBezTo>
                    <a:pt x="523599" y="41053"/>
                    <a:pt x="523180" y="41529"/>
                    <a:pt x="522399" y="42539"/>
                  </a:cubicBezTo>
                  <a:lnTo>
                    <a:pt x="521818" y="41348"/>
                  </a:lnTo>
                  <a:cubicBezTo>
                    <a:pt x="521818" y="41348"/>
                    <a:pt x="516855" y="41767"/>
                    <a:pt x="516817" y="41872"/>
                  </a:cubicBezTo>
                  <a:cubicBezTo>
                    <a:pt x="513302" y="37319"/>
                    <a:pt x="504682" y="33499"/>
                    <a:pt x="497900" y="28432"/>
                  </a:cubicBezTo>
                  <a:cubicBezTo>
                    <a:pt x="501996" y="32080"/>
                    <a:pt x="501977" y="32080"/>
                    <a:pt x="501615" y="34557"/>
                  </a:cubicBezTo>
                  <a:cubicBezTo>
                    <a:pt x="499558" y="37300"/>
                    <a:pt x="498396" y="38348"/>
                    <a:pt x="491871" y="34681"/>
                  </a:cubicBezTo>
                  <a:cubicBezTo>
                    <a:pt x="492519" y="32442"/>
                    <a:pt x="496824" y="34080"/>
                    <a:pt x="492252" y="30442"/>
                  </a:cubicBezTo>
                  <a:cubicBezTo>
                    <a:pt x="494557" y="32499"/>
                    <a:pt x="491661" y="33185"/>
                    <a:pt x="488547" y="32366"/>
                  </a:cubicBezTo>
                  <a:cubicBezTo>
                    <a:pt x="485156" y="29299"/>
                    <a:pt x="478365" y="27670"/>
                    <a:pt x="478955" y="25270"/>
                  </a:cubicBezTo>
                  <a:cubicBezTo>
                    <a:pt x="481022" y="25146"/>
                    <a:pt x="482317" y="26308"/>
                    <a:pt x="483499" y="26975"/>
                  </a:cubicBezTo>
                  <a:cubicBezTo>
                    <a:pt x="485585" y="26870"/>
                    <a:pt x="476402" y="22965"/>
                    <a:pt x="482565" y="22593"/>
                  </a:cubicBezTo>
                  <a:lnTo>
                    <a:pt x="474955" y="21317"/>
                  </a:lnTo>
                  <a:cubicBezTo>
                    <a:pt x="471107" y="18317"/>
                    <a:pt x="478650" y="19107"/>
                    <a:pt x="477260" y="17450"/>
                  </a:cubicBezTo>
                  <a:cubicBezTo>
                    <a:pt x="470802" y="16602"/>
                    <a:pt x="465668" y="17078"/>
                    <a:pt x="460753" y="17612"/>
                  </a:cubicBezTo>
                  <a:cubicBezTo>
                    <a:pt x="455847" y="18088"/>
                    <a:pt x="451161" y="18669"/>
                    <a:pt x="445351" y="18755"/>
                  </a:cubicBezTo>
                  <a:cubicBezTo>
                    <a:pt x="446103" y="17621"/>
                    <a:pt x="447180" y="12525"/>
                    <a:pt x="446780" y="13992"/>
                  </a:cubicBezTo>
                  <a:cubicBezTo>
                    <a:pt x="438188" y="11078"/>
                    <a:pt x="427072" y="16688"/>
                    <a:pt x="417281" y="15640"/>
                  </a:cubicBezTo>
                  <a:cubicBezTo>
                    <a:pt x="418890" y="14326"/>
                    <a:pt x="422510" y="15497"/>
                    <a:pt x="425596" y="15211"/>
                  </a:cubicBezTo>
                  <a:cubicBezTo>
                    <a:pt x="418128" y="13287"/>
                    <a:pt x="410851" y="12630"/>
                    <a:pt x="403755" y="11954"/>
                  </a:cubicBezTo>
                  <a:cubicBezTo>
                    <a:pt x="396650" y="11201"/>
                    <a:pt x="389753" y="10478"/>
                    <a:pt x="382905" y="9754"/>
                  </a:cubicBezTo>
                  <a:cubicBezTo>
                    <a:pt x="369170" y="9039"/>
                    <a:pt x="355587" y="8592"/>
                    <a:pt x="340776" y="7144"/>
                  </a:cubicBezTo>
                  <a:lnTo>
                    <a:pt x="333927" y="13573"/>
                  </a:lnTo>
                  <a:lnTo>
                    <a:pt x="325955" y="11192"/>
                  </a:lnTo>
                  <a:cubicBezTo>
                    <a:pt x="318278" y="11601"/>
                    <a:pt x="310972" y="11963"/>
                    <a:pt x="304124" y="13364"/>
                  </a:cubicBezTo>
                  <a:cubicBezTo>
                    <a:pt x="297313" y="14964"/>
                    <a:pt x="290808" y="16793"/>
                    <a:pt x="284407" y="18774"/>
                  </a:cubicBezTo>
                  <a:cubicBezTo>
                    <a:pt x="271434" y="22203"/>
                    <a:pt x="259671" y="28594"/>
                    <a:pt x="246316" y="34195"/>
                  </a:cubicBezTo>
                  <a:cubicBezTo>
                    <a:pt x="238001" y="37700"/>
                    <a:pt x="239735" y="32452"/>
                    <a:pt x="235248" y="32909"/>
                  </a:cubicBezTo>
                  <a:cubicBezTo>
                    <a:pt x="226057" y="36976"/>
                    <a:pt x="220970" y="40929"/>
                    <a:pt x="216208" y="44987"/>
                  </a:cubicBezTo>
                  <a:cubicBezTo>
                    <a:pt x="211398" y="48997"/>
                    <a:pt x="206873" y="53092"/>
                    <a:pt x="199253" y="58693"/>
                  </a:cubicBezTo>
                  <a:cubicBezTo>
                    <a:pt x="200625" y="55940"/>
                    <a:pt x="202216" y="49606"/>
                    <a:pt x="195053" y="53692"/>
                  </a:cubicBezTo>
                  <a:cubicBezTo>
                    <a:pt x="194510" y="55826"/>
                    <a:pt x="194910" y="58417"/>
                    <a:pt x="190005" y="60284"/>
                  </a:cubicBezTo>
                  <a:lnTo>
                    <a:pt x="191395" y="57521"/>
                  </a:lnTo>
                  <a:cubicBezTo>
                    <a:pt x="186099" y="57969"/>
                    <a:pt x="183328" y="62208"/>
                    <a:pt x="174441" y="66570"/>
                  </a:cubicBezTo>
                  <a:cubicBezTo>
                    <a:pt x="160677" y="77238"/>
                    <a:pt x="149028" y="89525"/>
                    <a:pt x="143094" y="103784"/>
                  </a:cubicBezTo>
                  <a:cubicBezTo>
                    <a:pt x="131626" y="113471"/>
                    <a:pt x="140389" y="98479"/>
                    <a:pt x="137531" y="99508"/>
                  </a:cubicBezTo>
                  <a:cubicBezTo>
                    <a:pt x="146780" y="93755"/>
                    <a:pt x="142446" y="93774"/>
                    <a:pt x="142999" y="90792"/>
                  </a:cubicBezTo>
                  <a:cubicBezTo>
                    <a:pt x="139713" y="95802"/>
                    <a:pt x="135274" y="101089"/>
                    <a:pt x="130493" y="100279"/>
                  </a:cubicBezTo>
                  <a:cubicBezTo>
                    <a:pt x="124873" y="105985"/>
                    <a:pt x="121587" y="107871"/>
                    <a:pt x="118243" y="115624"/>
                  </a:cubicBezTo>
                  <a:cubicBezTo>
                    <a:pt x="119986" y="111766"/>
                    <a:pt x="123768" y="110766"/>
                    <a:pt x="122472" y="114691"/>
                  </a:cubicBezTo>
                  <a:cubicBezTo>
                    <a:pt x="117148" y="118539"/>
                    <a:pt x="107128" y="131731"/>
                    <a:pt x="104165" y="127921"/>
                  </a:cubicBezTo>
                  <a:cubicBezTo>
                    <a:pt x="79839" y="156915"/>
                    <a:pt x="55893" y="192424"/>
                    <a:pt x="40434" y="230153"/>
                  </a:cubicBezTo>
                  <a:cubicBezTo>
                    <a:pt x="40338" y="237496"/>
                    <a:pt x="43110" y="225647"/>
                    <a:pt x="43405" y="229838"/>
                  </a:cubicBezTo>
                  <a:cubicBezTo>
                    <a:pt x="42958" y="240297"/>
                    <a:pt x="39157" y="236572"/>
                    <a:pt x="38814" y="244916"/>
                  </a:cubicBezTo>
                  <a:lnTo>
                    <a:pt x="37500" y="240935"/>
                  </a:lnTo>
                  <a:cubicBezTo>
                    <a:pt x="35281" y="246431"/>
                    <a:pt x="34223" y="252546"/>
                    <a:pt x="33557" y="258642"/>
                  </a:cubicBezTo>
                  <a:cubicBezTo>
                    <a:pt x="32776" y="264709"/>
                    <a:pt x="33490" y="271110"/>
                    <a:pt x="33099" y="276816"/>
                  </a:cubicBezTo>
                  <a:cubicBezTo>
                    <a:pt x="30718" y="274215"/>
                    <a:pt x="28404" y="285217"/>
                    <a:pt x="29051" y="275625"/>
                  </a:cubicBezTo>
                  <a:cubicBezTo>
                    <a:pt x="28165" y="281035"/>
                    <a:pt x="13583" y="284607"/>
                    <a:pt x="15116" y="289570"/>
                  </a:cubicBezTo>
                  <a:lnTo>
                    <a:pt x="28708" y="286188"/>
                  </a:lnTo>
                  <a:cubicBezTo>
                    <a:pt x="29813" y="286769"/>
                    <a:pt x="27165" y="294094"/>
                    <a:pt x="28156" y="293522"/>
                  </a:cubicBezTo>
                  <a:cubicBezTo>
                    <a:pt x="24346" y="297609"/>
                    <a:pt x="21012" y="303076"/>
                    <a:pt x="20403" y="306410"/>
                  </a:cubicBezTo>
                  <a:cubicBezTo>
                    <a:pt x="17145" y="307524"/>
                    <a:pt x="18898" y="299133"/>
                    <a:pt x="19983" y="294599"/>
                  </a:cubicBezTo>
                  <a:cubicBezTo>
                    <a:pt x="14697" y="292741"/>
                    <a:pt x="14183" y="309667"/>
                    <a:pt x="10478" y="301990"/>
                  </a:cubicBezTo>
                  <a:cubicBezTo>
                    <a:pt x="9754" y="312249"/>
                    <a:pt x="13325" y="301038"/>
                    <a:pt x="14297" y="307381"/>
                  </a:cubicBezTo>
                  <a:lnTo>
                    <a:pt x="11859" y="315954"/>
                  </a:lnTo>
                  <a:lnTo>
                    <a:pt x="14611" y="309467"/>
                  </a:lnTo>
                  <a:cubicBezTo>
                    <a:pt x="15030" y="317030"/>
                    <a:pt x="18583" y="319973"/>
                    <a:pt x="14259" y="329251"/>
                  </a:cubicBezTo>
                  <a:cubicBezTo>
                    <a:pt x="14259" y="329251"/>
                    <a:pt x="14992" y="331880"/>
                    <a:pt x="16192" y="334518"/>
                  </a:cubicBezTo>
                  <a:cubicBezTo>
                    <a:pt x="17326" y="337128"/>
                    <a:pt x="18459" y="339747"/>
                    <a:pt x="18459" y="339747"/>
                  </a:cubicBezTo>
                  <a:cubicBezTo>
                    <a:pt x="14307" y="340424"/>
                    <a:pt x="17326" y="346986"/>
                    <a:pt x="16116" y="352063"/>
                  </a:cubicBezTo>
                  <a:lnTo>
                    <a:pt x="13659" y="348682"/>
                  </a:lnTo>
                  <a:cubicBezTo>
                    <a:pt x="13440" y="355587"/>
                    <a:pt x="12602" y="358216"/>
                    <a:pt x="10887" y="362522"/>
                  </a:cubicBezTo>
                  <a:cubicBezTo>
                    <a:pt x="7468" y="358511"/>
                    <a:pt x="12068" y="356273"/>
                    <a:pt x="8734" y="354463"/>
                  </a:cubicBezTo>
                  <a:lnTo>
                    <a:pt x="7144" y="362102"/>
                  </a:lnTo>
                  <a:cubicBezTo>
                    <a:pt x="9477" y="362131"/>
                    <a:pt x="11068" y="366989"/>
                    <a:pt x="12735" y="361579"/>
                  </a:cubicBezTo>
                  <a:cubicBezTo>
                    <a:pt x="14802" y="365150"/>
                    <a:pt x="16440" y="367856"/>
                    <a:pt x="17945" y="371837"/>
                  </a:cubicBezTo>
                  <a:cubicBezTo>
                    <a:pt x="19536" y="375818"/>
                    <a:pt x="20603" y="381048"/>
                    <a:pt x="20860" y="389687"/>
                  </a:cubicBezTo>
                  <a:cubicBezTo>
                    <a:pt x="17278" y="397764"/>
                    <a:pt x="16907" y="381419"/>
                    <a:pt x="13145" y="384829"/>
                  </a:cubicBezTo>
                  <a:cubicBezTo>
                    <a:pt x="12440" y="403355"/>
                    <a:pt x="24279" y="406298"/>
                    <a:pt x="25613" y="416538"/>
                  </a:cubicBezTo>
                  <a:cubicBezTo>
                    <a:pt x="26003" y="429930"/>
                    <a:pt x="29528" y="428635"/>
                    <a:pt x="31814" y="441808"/>
                  </a:cubicBezTo>
                  <a:cubicBezTo>
                    <a:pt x="28156" y="438188"/>
                    <a:pt x="31242" y="451523"/>
                    <a:pt x="29404" y="454552"/>
                  </a:cubicBezTo>
                  <a:lnTo>
                    <a:pt x="25327" y="449961"/>
                  </a:lnTo>
                  <a:cubicBezTo>
                    <a:pt x="27175" y="453809"/>
                    <a:pt x="27137" y="457924"/>
                    <a:pt x="24917" y="457210"/>
                  </a:cubicBezTo>
                  <a:cubicBezTo>
                    <a:pt x="28480" y="455552"/>
                    <a:pt x="32242" y="473745"/>
                    <a:pt x="37128" y="482013"/>
                  </a:cubicBezTo>
                  <a:lnTo>
                    <a:pt x="39548" y="479517"/>
                  </a:lnTo>
                  <a:cubicBezTo>
                    <a:pt x="43034" y="486051"/>
                    <a:pt x="48320" y="494748"/>
                    <a:pt x="50197" y="502215"/>
                  </a:cubicBezTo>
                  <a:cubicBezTo>
                    <a:pt x="54950" y="512550"/>
                    <a:pt x="57102" y="508864"/>
                    <a:pt x="63732" y="515312"/>
                  </a:cubicBezTo>
                  <a:cubicBezTo>
                    <a:pt x="63227" y="520779"/>
                    <a:pt x="60008" y="521779"/>
                    <a:pt x="56207" y="521760"/>
                  </a:cubicBezTo>
                  <a:cubicBezTo>
                    <a:pt x="56331" y="518322"/>
                    <a:pt x="53235" y="514045"/>
                    <a:pt x="51940" y="509121"/>
                  </a:cubicBezTo>
                  <a:cubicBezTo>
                    <a:pt x="44672" y="496672"/>
                    <a:pt x="33842" y="488213"/>
                    <a:pt x="31166" y="473593"/>
                  </a:cubicBezTo>
                  <a:cubicBezTo>
                    <a:pt x="26727" y="471554"/>
                    <a:pt x="27565" y="473907"/>
                    <a:pt x="29423" y="477745"/>
                  </a:cubicBezTo>
                  <a:cubicBezTo>
                    <a:pt x="31366" y="481555"/>
                    <a:pt x="34957" y="486537"/>
                    <a:pt x="34862" y="490366"/>
                  </a:cubicBezTo>
                  <a:cubicBezTo>
                    <a:pt x="34357" y="490318"/>
                    <a:pt x="34042" y="489871"/>
                    <a:pt x="33785" y="489385"/>
                  </a:cubicBezTo>
                  <a:cubicBezTo>
                    <a:pt x="33985" y="489995"/>
                    <a:pt x="34147" y="490538"/>
                    <a:pt x="34195" y="491157"/>
                  </a:cubicBezTo>
                  <a:cubicBezTo>
                    <a:pt x="31537" y="486461"/>
                    <a:pt x="27242" y="478727"/>
                    <a:pt x="23432" y="478336"/>
                  </a:cubicBezTo>
                  <a:cubicBezTo>
                    <a:pt x="26765" y="486785"/>
                    <a:pt x="32709" y="482175"/>
                    <a:pt x="33309" y="493671"/>
                  </a:cubicBezTo>
                  <a:cubicBezTo>
                    <a:pt x="38110" y="500624"/>
                    <a:pt x="34852" y="509064"/>
                    <a:pt x="36138" y="514036"/>
                  </a:cubicBezTo>
                  <a:cubicBezTo>
                    <a:pt x="40910" y="518046"/>
                    <a:pt x="46730" y="515712"/>
                    <a:pt x="51387" y="528237"/>
                  </a:cubicBezTo>
                  <a:lnTo>
                    <a:pt x="44996" y="524751"/>
                  </a:lnTo>
                  <a:cubicBezTo>
                    <a:pt x="51549" y="538563"/>
                    <a:pt x="53702" y="528495"/>
                    <a:pt x="59588" y="541115"/>
                  </a:cubicBezTo>
                  <a:cubicBezTo>
                    <a:pt x="57912" y="536496"/>
                    <a:pt x="65303" y="543373"/>
                    <a:pt x="61398" y="535029"/>
                  </a:cubicBezTo>
                  <a:cubicBezTo>
                    <a:pt x="65094" y="538220"/>
                    <a:pt x="70628" y="546449"/>
                    <a:pt x="73476" y="553403"/>
                  </a:cubicBezTo>
                  <a:cubicBezTo>
                    <a:pt x="75038" y="554726"/>
                    <a:pt x="74924" y="553002"/>
                    <a:pt x="76343" y="552564"/>
                  </a:cubicBezTo>
                  <a:cubicBezTo>
                    <a:pt x="74819" y="544049"/>
                    <a:pt x="66799" y="543096"/>
                    <a:pt x="67723" y="534962"/>
                  </a:cubicBezTo>
                  <a:lnTo>
                    <a:pt x="61179" y="531943"/>
                  </a:lnTo>
                  <a:cubicBezTo>
                    <a:pt x="59322" y="524285"/>
                    <a:pt x="62341" y="522056"/>
                    <a:pt x="65951" y="525399"/>
                  </a:cubicBezTo>
                  <a:cubicBezTo>
                    <a:pt x="64865" y="523580"/>
                    <a:pt x="63484" y="522170"/>
                    <a:pt x="63532" y="520436"/>
                  </a:cubicBezTo>
                  <a:cubicBezTo>
                    <a:pt x="69180" y="516284"/>
                    <a:pt x="65246" y="529647"/>
                    <a:pt x="71590" y="529352"/>
                  </a:cubicBezTo>
                  <a:lnTo>
                    <a:pt x="68866" y="524837"/>
                  </a:lnTo>
                  <a:cubicBezTo>
                    <a:pt x="72095" y="520722"/>
                    <a:pt x="77181" y="534276"/>
                    <a:pt x="80858" y="539925"/>
                  </a:cubicBezTo>
                  <a:cubicBezTo>
                    <a:pt x="82982" y="547459"/>
                    <a:pt x="85973" y="553869"/>
                    <a:pt x="83506" y="556041"/>
                  </a:cubicBezTo>
                  <a:lnTo>
                    <a:pt x="76914" y="547878"/>
                  </a:lnTo>
                  <a:cubicBezTo>
                    <a:pt x="77505" y="553841"/>
                    <a:pt x="85134" y="558470"/>
                    <a:pt x="88135" y="563661"/>
                  </a:cubicBezTo>
                  <a:cubicBezTo>
                    <a:pt x="87973" y="564242"/>
                    <a:pt x="88001" y="564928"/>
                    <a:pt x="88173" y="565661"/>
                  </a:cubicBezTo>
                  <a:cubicBezTo>
                    <a:pt x="88249" y="565233"/>
                    <a:pt x="88402" y="564918"/>
                    <a:pt x="88668" y="564747"/>
                  </a:cubicBezTo>
                  <a:cubicBezTo>
                    <a:pt x="89164" y="565956"/>
                    <a:pt x="89516" y="567099"/>
                    <a:pt x="89478" y="568309"/>
                  </a:cubicBezTo>
                  <a:cubicBezTo>
                    <a:pt x="92535" y="572681"/>
                    <a:pt x="98793" y="577758"/>
                    <a:pt x="100917" y="582330"/>
                  </a:cubicBezTo>
                  <a:lnTo>
                    <a:pt x="102851" y="580092"/>
                  </a:lnTo>
                  <a:lnTo>
                    <a:pt x="101156" y="580539"/>
                  </a:lnTo>
                  <a:cubicBezTo>
                    <a:pt x="98336" y="576577"/>
                    <a:pt x="95869" y="570309"/>
                    <a:pt x="99803" y="571957"/>
                  </a:cubicBezTo>
                  <a:cubicBezTo>
                    <a:pt x="107861" y="579377"/>
                    <a:pt x="104737" y="584511"/>
                    <a:pt x="104346" y="588188"/>
                  </a:cubicBezTo>
                  <a:cubicBezTo>
                    <a:pt x="99327" y="588893"/>
                    <a:pt x="97936" y="579558"/>
                    <a:pt x="93383" y="575986"/>
                  </a:cubicBezTo>
                  <a:cubicBezTo>
                    <a:pt x="91878" y="581292"/>
                    <a:pt x="99727" y="585245"/>
                    <a:pt x="104337" y="596227"/>
                  </a:cubicBezTo>
                  <a:cubicBezTo>
                    <a:pt x="97831" y="595570"/>
                    <a:pt x="96383" y="585492"/>
                    <a:pt x="91326" y="586140"/>
                  </a:cubicBezTo>
                  <a:cubicBezTo>
                    <a:pt x="96460" y="594055"/>
                    <a:pt x="100117" y="594265"/>
                    <a:pt x="105728" y="602351"/>
                  </a:cubicBezTo>
                  <a:cubicBezTo>
                    <a:pt x="102994" y="603028"/>
                    <a:pt x="96907" y="595551"/>
                    <a:pt x="95126" y="597770"/>
                  </a:cubicBezTo>
                  <a:cubicBezTo>
                    <a:pt x="95126" y="597770"/>
                    <a:pt x="95821" y="599265"/>
                    <a:pt x="96517" y="600761"/>
                  </a:cubicBezTo>
                  <a:cubicBezTo>
                    <a:pt x="97193" y="602275"/>
                    <a:pt x="97965" y="603723"/>
                    <a:pt x="97965" y="603723"/>
                  </a:cubicBezTo>
                  <a:cubicBezTo>
                    <a:pt x="88125" y="591322"/>
                    <a:pt x="94983" y="609781"/>
                    <a:pt x="86554" y="600551"/>
                  </a:cubicBezTo>
                  <a:cubicBezTo>
                    <a:pt x="88611" y="606533"/>
                    <a:pt x="94383" y="604799"/>
                    <a:pt x="97784" y="612877"/>
                  </a:cubicBezTo>
                  <a:cubicBezTo>
                    <a:pt x="97784" y="609752"/>
                    <a:pt x="96298" y="602428"/>
                    <a:pt x="103022" y="607057"/>
                  </a:cubicBezTo>
                  <a:lnTo>
                    <a:pt x="107956" y="614601"/>
                  </a:lnTo>
                  <a:cubicBezTo>
                    <a:pt x="108776" y="618963"/>
                    <a:pt x="97812" y="611038"/>
                    <a:pt x="100289" y="616696"/>
                  </a:cubicBezTo>
                  <a:lnTo>
                    <a:pt x="107899" y="622640"/>
                  </a:lnTo>
                  <a:cubicBezTo>
                    <a:pt x="108728" y="621421"/>
                    <a:pt x="106223" y="617592"/>
                    <a:pt x="109585" y="618353"/>
                  </a:cubicBezTo>
                  <a:cubicBezTo>
                    <a:pt x="112119" y="623440"/>
                    <a:pt x="119615" y="621144"/>
                    <a:pt x="125311" y="624240"/>
                  </a:cubicBezTo>
                  <a:cubicBezTo>
                    <a:pt x="128845" y="627745"/>
                    <a:pt x="131607" y="630574"/>
                    <a:pt x="131750" y="633003"/>
                  </a:cubicBezTo>
                  <a:cubicBezTo>
                    <a:pt x="137874" y="635708"/>
                    <a:pt x="143808" y="639709"/>
                    <a:pt x="149609" y="643623"/>
                  </a:cubicBezTo>
                  <a:cubicBezTo>
                    <a:pt x="155353" y="647586"/>
                    <a:pt x="161754" y="650519"/>
                    <a:pt x="167421" y="652443"/>
                  </a:cubicBezTo>
                  <a:cubicBezTo>
                    <a:pt x="159439" y="650072"/>
                    <a:pt x="164668" y="656520"/>
                    <a:pt x="167202" y="661111"/>
                  </a:cubicBezTo>
                  <a:cubicBezTo>
                    <a:pt x="159553" y="656149"/>
                    <a:pt x="156715" y="659644"/>
                    <a:pt x="155477" y="662330"/>
                  </a:cubicBezTo>
                  <a:cubicBezTo>
                    <a:pt x="160334" y="665369"/>
                    <a:pt x="166011" y="663816"/>
                    <a:pt x="164649" y="660911"/>
                  </a:cubicBezTo>
                  <a:cubicBezTo>
                    <a:pt x="171040" y="667988"/>
                    <a:pt x="171593" y="662197"/>
                    <a:pt x="176393" y="669560"/>
                  </a:cubicBezTo>
                  <a:cubicBezTo>
                    <a:pt x="179832" y="673960"/>
                    <a:pt x="171726" y="671684"/>
                    <a:pt x="172269" y="674132"/>
                  </a:cubicBezTo>
                  <a:cubicBezTo>
                    <a:pt x="180642" y="679980"/>
                    <a:pt x="177613" y="671132"/>
                    <a:pt x="186357" y="677809"/>
                  </a:cubicBezTo>
                  <a:cubicBezTo>
                    <a:pt x="185528" y="677999"/>
                    <a:pt x="184566" y="677637"/>
                    <a:pt x="184861" y="678799"/>
                  </a:cubicBezTo>
                  <a:cubicBezTo>
                    <a:pt x="189452" y="682704"/>
                    <a:pt x="196025" y="684219"/>
                    <a:pt x="198215" y="682933"/>
                  </a:cubicBezTo>
                  <a:cubicBezTo>
                    <a:pt x="199425" y="687086"/>
                    <a:pt x="203321" y="689296"/>
                    <a:pt x="206426" y="690905"/>
                  </a:cubicBezTo>
                  <a:cubicBezTo>
                    <a:pt x="209664" y="692277"/>
                    <a:pt x="212065" y="693210"/>
                    <a:pt x="210188" y="695468"/>
                  </a:cubicBezTo>
                  <a:cubicBezTo>
                    <a:pt x="223866" y="700383"/>
                    <a:pt x="209683" y="691763"/>
                    <a:pt x="213179" y="691239"/>
                  </a:cubicBezTo>
                  <a:cubicBezTo>
                    <a:pt x="219570" y="691525"/>
                    <a:pt x="228305" y="698030"/>
                    <a:pt x="231000" y="700326"/>
                  </a:cubicBezTo>
                  <a:cubicBezTo>
                    <a:pt x="227781" y="698925"/>
                    <a:pt x="224190" y="698925"/>
                    <a:pt x="221504" y="696649"/>
                  </a:cubicBezTo>
                  <a:lnTo>
                    <a:pt x="222523" y="701535"/>
                  </a:lnTo>
                  <a:cubicBezTo>
                    <a:pt x="237677" y="711832"/>
                    <a:pt x="236182" y="698687"/>
                    <a:pt x="250917" y="707717"/>
                  </a:cubicBezTo>
                  <a:cubicBezTo>
                    <a:pt x="241878" y="706593"/>
                    <a:pt x="247069" y="709498"/>
                    <a:pt x="241878" y="710565"/>
                  </a:cubicBezTo>
                  <a:cubicBezTo>
                    <a:pt x="244783" y="710584"/>
                    <a:pt x="257118" y="716290"/>
                    <a:pt x="250488" y="710632"/>
                  </a:cubicBezTo>
                  <a:cubicBezTo>
                    <a:pt x="256461" y="713175"/>
                    <a:pt x="260452" y="715385"/>
                    <a:pt x="264443" y="717614"/>
                  </a:cubicBezTo>
                  <a:cubicBezTo>
                    <a:pt x="270291" y="718356"/>
                    <a:pt x="276663" y="718814"/>
                    <a:pt x="280607" y="717118"/>
                  </a:cubicBezTo>
                  <a:cubicBezTo>
                    <a:pt x="289179" y="719757"/>
                    <a:pt x="294961" y="724148"/>
                    <a:pt x="298809" y="726910"/>
                  </a:cubicBezTo>
                  <a:cubicBezTo>
                    <a:pt x="308315" y="728301"/>
                    <a:pt x="317411" y="729339"/>
                    <a:pt x="326517" y="731472"/>
                  </a:cubicBezTo>
                  <a:cubicBezTo>
                    <a:pt x="331089" y="732415"/>
                    <a:pt x="335709" y="733349"/>
                    <a:pt x="340452" y="734044"/>
                  </a:cubicBezTo>
                  <a:cubicBezTo>
                    <a:pt x="345196" y="734692"/>
                    <a:pt x="350129" y="734387"/>
                    <a:pt x="355197" y="733977"/>
                  </a:cubicBezTo>
                  <a:lnTo>
                    <a:pt x="353730" y="733663"/>
                  </a:lnTo>
                  <a:cubicBezTo>
                    <a:pt x="369208" y="735187"/>
                    <a:pt x="347253" y="728062"/>
                    <a:pt x="363255" y="729015"/>
                  </a:cubicBezTo>
                  <a:cubicBezTo>
                    <a:pt x="360883" y="733758"/>
                    <a:pt x="372723" y="732768"/>
                    <a:pt x="377933" y="735587"/>
                  </a:cubicBezTo>
                  <a:cubicBezTo>
                    <a:pt x="387877" y="736749"/>
                    <a:pt x="396507" y="735149"/>
                    <a:pt x="404832" y="734016"/>
                  </a:cubicBezTo>
                  <a:cubicBezTo>
                    <a:pt x="408994" y="733396"/>
                    <a:pt x="413099" y="732835"/>
                    <a:pt x="417319" y="732511"/>
                  </a:cubicBezTo>
                  <a:cubicBezTo>
                    <a:pt x="421500" y="731815"/>
                    <a:pt x="425806" y="731406"/>
                    <a:pt x="430444" y="731520"/>
                  </a:cubicBezTo>
                  <a:cubicBezTo>
                    <a:pt x="430435" y="732549"/>
                    <a:pt x="429425" y="733930"/>
                    <a:pt x="425910" y="734587"/>
                  </a:cubicBezTo>
                  <a:cubicBezTo>
                    <a:pt x="432968" y="734292"/>
                    <a:pt x="439312" y="733463"/>
                    <a:pt x="445437" y="732501"/>
                  </a:cubicBezTo>
                  <a:cubicBezTo>
                    <a:pt x="448494" y="731987"/>
                    <a:pt x="451504" y="731472"/>
                    <a:pt x="454543" y="730958"/>
                  </a:cubicBezTo>
                  <a:cubicBezTo>
                    <a:pt x="457524" y="730206"/>
                    <a:pt x="460534" y="729444"/>
                    <a:pt x="463620" y="728672"/>
                  </a:cubicBezTo>
                  <a:lnTo>
                    <a:pt x="463229" y="729358"/>
                  </a:lnTo>
                  <a:cubicBezTo>
                    <a:pt x="473554" y="728643"/>
                    <a:pt x="483165" y="726300"/>
                    <a:pt x="492309" y="722567"/>
                  </a:cubicBezTo>
                  <a:cubicBezTo>
                    <a:pt x="501339" y="718404"/>
                    <a:pt x="510149" y="713613"/>
                    <a:pt x="519789" y="709432"/>
                  </a:cubicBezTo>
                  <a:cubicBezTo>
                    <a:pt x="518417" y="710584"/>
                    <a:pt x="518693" y="712441"/>
                    <a:pt x="517684" y="713499"/>
                  </a:cubicBezTo>
                  <a:cubicBezTo>
                    <a:pt x="522999" y="712384"/>
                    <a:pt x="529428" y="709708"/>
                    <a:pt x="535238" y="706622"/>
                  </a:cubicBezTo>
                  <a:cubicBezTo>
                    <a:pt x="541058" y="703564"/>
                    <a:pt x="546202" y="700040"/>
                    <a:pt x="548535" y="696449"/>
                  </a:cubicBezTo>
                  <a:cubicBezTo>
                    <a:pt x="562232" y="695211"/>
                    <a:pt x="555136" y="691267"/>
                    <a:pt x="571519" y="687038"/>
                  </a:cubicBezTo>
                  <a:cubicBezTo>
                    <a:pt x="572767" y="687276"/>
                    <a:pt x="570538" y="688572"/>
                    <a:pt x="569709" y="689286"/>
                  </a:cubicBezTo>
                  <a:cubicBezTo>
                    <a:pt x="577415" y="686448"/>
                    <a:pt x="582130" y="683114"/>
                    <a:pt x="589331" y="679199"/>
                  </a:cubicBezTo>
                  <a:cubicBezTo>
                    <a:pt x="595713" y="672532"/>
                    <a:pt x="598818" y="667302"/>
                    <a:pt x="602513" y="662397"/>
                  </a:cubicBezTo>
                  <a:cubicBezTo>
                    <a:pt x="606104" y="657349"/>
                    <a:pt x="610791" y="653301"/>
                    <a:pt x="618820" y="646871"/>
                  </a:cubicBezTo>
                  <a:cubicBezTo>
                    <a:pt x="623973" y="651243"/>
                    <a:pt x="610429" y="656606"/>
                    <a:pt x="613143" y="660702"/>
                  </a:cubicBezTo>
                  <a:cubicBezTo>
                    <a:pt x="615839" y="657377"/>
                    <a:pt x="617591" y="653910"/>
                    <a:pt x="622868" y="651215"/>
                  </a:cubicBezTo>
                  <a:cubicBezTo>
                    <a:pt x="621983" y="655491"/>
                    <a:pt x="623373" y="652948"/>
                    <a:pt x="623164" y="656387"/>
                  </a:cubicBezTo>
                  <a:cubicBezTo>
                    <a:pt x="627669" y="654663"/>
                    <a:pt x="631822" y="639242"/>
                    <a:pt x="632117" y="639823"/>
                  </a:cubicBezTo>
                  <a:cubicBezTo>
                    <a:pt x="631422" y="638727"/>
                    <a:pt x="629841" y="639232"/>
                    <a:pt x="626945" y="642118"/>
                  </a:cubicBezTo>
                  <a:cubicBezTo>
                    <a:pt x="627774" y="635927"/>
                    <a:pt x="641890" y="628412"/>
                    <a:pt x="647100" y="619506"/>
                  </a:cubicBezTo>
                  <a:cubicBezTo>
                    <a:pt x="644823" y="621840"/>
                    <a:pt x="637070" y="628431"/>
                    <a:pt x="637404" y="623430"/>
                  </a:cubicBezTo>
                  <a:cubicBezTo>
                    <a:pt x="647338" y="614601"/>
                    <a:pt x="645624" y="607047"/>
                    <a:pt x="649672" y="598684"/>
                  </a:cubicBezTo>
                  <a:cubicBezTo>
                    <a:pt x="660016" y="591722"/>
                    <a:pt x="647967" y="608819"/>
                    <a:pt x="652910" y="610248"/>
                  </a:cubicBezTo>
                  <a:cubicBezTo>
                    <a:pt x="655539" y="609857"/>
                    <a:pt x="661702" y="608552"/>
                    <a:pt x="659559" y="613610"/>
                  </a:cubicBezTo>
                  <a:cubicBezTo>
                    <a:pt x="668150" y="606142"/>
                    <a:pt x="669446" y="596770"/>
                    <a:pt x="674665" y="588359"/>
                  </a:cubicBezTo>
                  <a:lnTo>
                    <a:pt x="675551" y="589350"/>
                  </a:lnTo>
                  <a:cubicBezTo>
                    <a:pt x="679342" y="583521"/>
                    <a:pt x="682838" y="577205"/>
                    <a:pt x="685257" y="570614"/>
                  </a:cubicBezTo>
                  <a:cubicBezTo>
                    <a:pt x="687848" y="564128"/>
                    <a:pt x="690563" y="558175"/>
                    <a:pt x="694687" y="553898"/>
                  </a:cubicBezTo>
                  <a:lnTo>
                    <a:pt x="690229" y="558356"/>
                  </a:lnTo>
                  <a:cubicBezTo>
                    <a:pt x="690724" y="556031"/>
                    <a:pt x="694639" y="550307"/>
                    <a:pt x="694277" y="545773"/>
                  </a:cubicBezTo>
                  <a:cubicBezTo>
                    <a:pt x="696058" y="547259"/>
                    <a:pt x="702135" y="540391"/>
                    <a:pt x="701954" y="544459"/>
                  </a:cubicBezTo>
                  <a:cubicBezTo>
                    <a:pt x="698392" y="535619"/>
                    <a:pt x="712013" y="514550"/>
                    <a:pt x="708308" y="505720"/>
                  </a:cubicBezTo>
                  <a:cubicBezTo>
                    <a:pt x="711156" y="503015"/>
                    <a:pt x="712784" y="506768"/>
                    <a:pt x="713861" y="508425"/>
                  </a:cubicBezTo>
                  <a:cubicBezTo>
                    <a:pt x="710041" y="516160"/>
                    <a:pt x="707212" y="518027"/>
                    <a:pt x="707869" y="523323"/>
                  </a:cubicBezTo>
                  <a:cubicBezTo>
                    <a:pt x="710889" y="516836"/>
                    <a:pt x="714794" y="512788"/>
                    <a:pt x="715785" y="514407"/>
                  </a:cubicBezTo>
                  <a:cubicBezTo>
                    <a:pt x="714699" y="506035"/>
                    <a:pt x="718671" y="489395"/>
                    <a:pt x="715851" y="484727"/>
                  </a:cubicBezTo>
                  <a:cubicBezTo>
                    <a:pt x="719671" y="480603"/>
                    <a:pt x="722490" y="476279"/>
                    <a:pt x="725310" y="479069"/>
                  </a:cubicBezTo>
                  <a:cubicBezTo>
                    <a:pt x="728843" y="457400"/>
                    <a:pt x="712079" y="486099"/>
                    <a:pt x="718233" y="462667"/>
                  </a:cubicBezTo>
                  <a:cubicBezTo>
                    <a:pt x="724367" y="452857"/>
                    <a:pt x="720100" y="474421"/>
                    <a:pt x="725081" y="459867"/>
                  </a:cubicBezTo>
                  <a:lnTo>
                    <a:pt x="724919" y="462763"/>
                  </a:lnTo>
                  <a:cubicBezTo>
                    <a:pt x="736711" y="454219"/>
                    <a:pt x="720442" y="453523"/>
                    <a:pt x="723805" y="441693"/>
                  </a:cubicBezTo>
                  <a:cubicBezTo>
                    <a:pt x="729186" y="441074"/>
                    <a:pt x="725176" y="450914"/>
                    <a:pt x="730872" y="443246"/>
                  </a:cubicBezTo>
                  <a:cubicBezTo>
                    <a:pt x="731549" y="431521"/>
                    <a:pt x="724776" y="425406"/>
                    <a:pt x="728120" y="414480"/>
                  </a:cubicBezTo>
                  <a:lnTo>
                    <a:pt x="729987" y="416519"/>
                  </a:lnTo>
                  <a:cubicBezTo>
                    <a:pt x="731177" y="409308"/>
                    <a:pt x="732777" y="395221"/>
                    <a:pt x="732701" y="387925"/>
                  </a:cubicBezTo>
                  <a:cubicBezTo>
                    <a:pt x="733711" y="387629"/>
                    <a:pt x="733520" y="388677"/>
                    <a:pt x="733720" y="390087"/>
                  </a:cubicBezTo>
                  <a:cubicBezTo>
                    <a:pt x="736311" y="376657"/>
                    <a:pt x="731425" y="384391"/>
                    <a:pt x="735463" y="373428"/>
                  </a:cubicBezTo>
                  <a:lnTo>
                    <a:pt x="733139" y="370265"/>
                  </a:lnTo>
                  <a:cubicBezTo>
                    <a:pt x="731120" y="375828"/>
                    <a:pt x="728120" y="386239"/>
                    <a:pt x="730644" y="393354"/>
                  </a:cubicBezTo>
                  <a:cubicBezTo>
                    <a:pt x="728110" y="386305"/>
                    <a:pt x="723710" y="403698"/>
                    <a:pt x="719585" y="399879"/>
                  </a:cubicBezTo>
                  <a:lnTo>
                    <a:pt x="721243" y="401374"/>
                  </a:lnTo>
                  <a:cubicBezTo>
                    <a:pt x="711918" y="418214"/>
                    <a:pt x="707831" y="439988"/>
                    <a:pt x="698973" y="460219"/>
                  </a:cubicBezTo>
                  <a:cubicBezTo>
                    <a:pt x="699335" y="463887"/>
                    <a:pt x="699135" y="467163"/>
                    <a:pt x="698335" y="470135"/>
                  </a:cubicBezTo>
                  <a:cubicBezTo>
                    <a:pt x="697373" y="473059"/>
                    <a:pt x="696049" y="475745"/>
                    <a:pt x="694677" y="478441"/>
                  </a:cubicBezTo>
                  <a:cubicBezTo>
                    <a:pt x="691934" y="483841"/>
                    <a:pt x="688991" y="489185"/>
                    <a:pt x="688124" y="496795"/>
                  </a:cubicBezTo>
                  <a:cubicBezTo>
                    <a:pt x="692839" y="501253"/>
                    <a:pt x="688400" y="499920"/>
                    <a:pt x="683866" y="511854"/>
                  </a:cubicBezTo>
                  <a:cubicBezTo>
                    <a:pt x="686133" y="505454"/>
                    <a:pt x="680114" y="509273"/>
                    <a:pt x="677580" y="512693"/>
                  </a:cubicBezTo>
                  <a:cubicBezTo>
                    <a:pt x="677894" y="515569"/>
                    <a:pt x="677085" y="518532"/>
                    <a:pt x="676256" y="521494"/>
                  </a:cubicBezTo>
                  <a:cubicBezTo>
                    <a:pt x="674694" y="522132"/>
                    <a:pt x="671532" y="525704"/>
                    <a:pt x="668074" y="529485"/>
                  </a:cubicBezTo>
                  <a:cubicBezTo>
                    <a:pt x="664645" y="533295"/>
                    <a:pt x="661702" y="537772"/>
                    <a:pt x="661911" y="541296"/>
                  </a:cubicBezTo>
                  <a:cubicBezTo>
                    <a:pt x="656330" y="546830"/>
                    <a:pt x="661226" y="538772"/>
                    <a:pt x="661026" y="536743"/>
                  </a:cubicBezTo>
                  <a:cubicBezTo>
                    <a:pt x="656835" y="537801"/>
                    <a:pt x="659844" y="543258"/>
                    <a:pt x="656796" y="544354"/>
                  </a:cubicBezTo>
                  <a:cubicBezTo>
                    <a:pt x="656796" y="544354"/>
                    <a:pt x="656320" y="543906"/>
                    <a:pt x="656473" y="543077"/>
                  </a:cubicBezTo>
                  <a:cubicBezTo>
                    <a:pt x="650967" y="553326"/>
                    <a:pt x="645157" y="557746"/>
                    <a:pt x="637442" y="566919"/>
                  </a:cubicBezTo>
                  <a:cubicBezTo>
                    <a:pt x="641309" y="571129"/>
                    <a:pt x="632422" y="578053"/>
                    <a:pt x="630079" y="583082"/>
                  </a:cubicBezTo>
                  <a:cubicBezTo>
                    <a:pt x="629822" y="580577"/>
                    <a:pt x="623840" y="586702"/>
                    <a:pt x="620735" y="588483"/>
                  </a:cubicBezTo>
                  <a:lnTo>
                    <a:pt x="619544" y="596208"/>
                  </a:lnTo>
                  <a:cubicBezTo>
                    <a:pt x="617811" y="603533"/>
                    <a:pt x="611838" y="601228"/>
                    <a:pt x="606952" y="608086"/>
                  </a:cubicBezTo>
                  <a:lnTo>
                    <a:pt x="609171" y="607485"/>
                  </a:lnTo>
                  <a:cubicBezTo>
                    <a:pt x="605752" y="612800"/>
                    <a:pt x="591664" y="621325"/>
                    <a:pt x="585102" y="622516"/>
                  </a:cubicBezTo>
                  <a:cubicBezTo>
                    <a:pt x="566604" y="644004"/>
                    <a:pt x="546840" y="654987"/>
                    <a:pt x="525999" y="662159"/>
                  </a:cubicBezTo>
                  <a:cubicBezTo>
                    <a:pt x="515503" y="665731"/>
                    <a:pt x="505120" y="669446"/>
                    <a:pt x="493433" y="672074"/>
                  </a:cubicBezTo>
                  <a:cubicBezTo>
                    <a:pt x="487680" y="673618"/>
                    <a:pt x="481784" y="675361"/>
                    <a:pt x="475669" y="677447"/>
                  </a:cubicBezTo>
                  <a:cubicBezTo>
                    <a:pt x="469344" y="678885"/>
                    <a:pt x="462791" y="680618"/>
                    <a:pt x="455867" y="682800"/>
                  </a:cubicBezTo>
                  <a:cubicBezTo>
                    <a:pt x="452609" y="685448"/>
                    <a:pt x="459248" y="684962"/>
                    <a:pt x="456971" y="688219"/>
                  </a:cubicBezTo>
                  <a:cubicBezTo>
                    <a:pt x="451314" y="690305"/>
                    <a:pt x="449971" y="690629"/>
                    <a:pt x="444646" y="691782"/>
                  </a:cubicBezTo>
                  <a:cubicBezTo>
                    <a:pt x="449694" y="692391"/>
                    <a:pt x="448504" y="690477"/>
                    <a:pt x="448256" y="692277"/>
                  </a:cubicBezTo>
                  <a:lnTo>
                    <a:pt x="456009" y="688581"/>
                  </a:lnTo>
                  <a:cubicBezTo>
                    <a:pt x="456505" y="688896"/>
                    <a:pt x="455647" y="689296"/>
                    <a:pt x="456609" y="689905"/>
                  </a:cubicBezTo>
                  <a:cubicBezTo>
                    <a:pt x="459219" y="688677"/>
                    <a:pt x="462124" y="686733"/>
                    <a:pt x="465687" y="686133"/>
                  </a:cubicBezTo>
                  <a:cubicBezTo>
                    <a:pt x="461086" y="688867"/>
                    <a:pt x="460677" y="693401"/>
                    <a:pt x="453352" y="693601"/>
                  </a:cubicBezTo>
                  <a:cubicBezTo>
                    <a:pt x="453752" y="692887"/>
                    <a:pt x="454609" y="692477"/>
                    <a:pt x="456343" y="691648"/>
                  </a:cubicBezTo>
                  <a:cubicBezTo>
                    <a:pt x="450571" y="692763"/>
                    <a:pt x="450733" y="694925"/>
                    <a:pt x="446180" y="694811"/>
                  </a:cubicBezTo>
                  <a:cubicBezTo>
                    <a:pt x="440636" y="694687"/>
                    <a:pt x="442208" y="695782"/>
                    <a:pt x="441169" y="694058"/>
                  </a:cubicBezTo>
                  <a:lnTo>
                    <a:pt x="424282" y="694296"/>
                  </a:lnTo>
                  <a:cubicBezTo>
                    <a:pt x="420510" y="697382"/>
                    <a:pt x="415890" y="698430"/>
                    <a:pt x="411880" y="698030"/>
                  </a:cubicBezTo>
                  <a:cubicBezTo>
                    <a:pt x="407861" y="697582"/>
                    <a:pt x="404527" y="696411"/>
                    <a:pt x="403174" y="696239"/>
                  </a:cubicBezTo>
                  <a:cubicBezTo>
                    <a:pt x="404679" y="692239"/>
                    <a:pt x="414109" y="694801"/>
                    <a:pt x="417643" y="690077"/>
                  </a:cubicBezTo>
                  <a:cubicBezTo>
                    <a:pt x="417643" y="690077"/>
                    <a:pt x="411528" y="688267"/>
                    <a:pt x="411518" y="688067"/>
                  </a:cubicBezTo>
                  <a:lnTo>
                    <a:pt x="411470" y="691144"/>
                  </a:lnTo>
                  <a:lnTo>
                    <a:pt x="402993" y="690705"/>
                  </a:lnTo>
                  <a:lnTo>
                    <a:pt x="403422" y="690096"/>
                  </a:lnTo>
                  <a:cubicBezTo>
                    <a:pt x="402517" y="691344"/>
                    <a:pt x="401555" y="692582"/>
                    <a:pt x="399345" y="691629"/>
                  </a:cubicBezTo>
                  <a:cubicBezTo>
                    <a:pt x="398955" y="691220"/>
                    <a:pt x="398088" y="690429"/>
                    <a:pt x="399012" y="690201"/>
                  </a:cubicBezTo>
                  <a:lnTo>
                    <a:pt x="393097" y="692191"/>
                  </a:lnTo>
                  <a:cubicBezTo>
                    <a:pt x="396450" y="688829"/>
                    <a:pt x="387801" y="691515"/>
                    <a:pt x="388572" y="687810"/>
                  </a:cubicBezTo>
                  <a:cubicBezTo>
                    <a:pt x="378905" y="687743"/>
                    <a:pt x="372789" y="688067"/>
                    <a:pt x="366874" y="688734"/>
                  </a:cubicBezTo>
                  <a:cubicBezTo>
                    <a:pt x="360978" y="689258"/>
                    <a:pt x="355273" y="689477"/>
                    <a:pt x="347015" y="686505"/>
                  </a:cubicBezTo>
                  <a:cubicBezTo>
                    <a:pt x="349606" y="688658"/>
                    <a:pt x="341033" y="691420"/>
                    <a:pt x="335832" y="689943"/>
                  </a:cubicBezTo>
                  <a:cubicBezTo>
                    <a:pt x="332918" y="688591"/>
                    <a:pt x="332299" y="687657"/>
                    <a:pt x="334404" y="686562"/>
                  </a:cubicBezTo>
                  <a:lnTo>
                    <a:pt x="327279" y="687381"/>
                  </a:lnTo>
                  <a:cubicBezTo>
                    <a:pt x="323469" y="683847"/>
                    <a:pt x="319354" y="682895"/>
                    <a:pt x="314706" y="681923"/>
                  </a:cubicBezTo>
                  <a:cubicBezTo>
                    <a:pt x="310124" y="680685"/>
                    <a:pt x="304933" y="679790"/>
                    <a:pt x="299085" y="677275"/>
                  </a:cubicBezTo>
                  <a:lnTo>
                    <a:pt x="300123" y="675875"/>
                  </a:lnTo>
                  <a:cubicBezTo>
                    <a:pt x="295189" y="676485"/>
                    <a:pt x="289770" y="676980"/>
                    <a:pt x="283245" y="674294"/>
                  </a:cubicBezTo>
                  <a:lnTo>
                    <a:pt x="285417" y="671655"/>
                  </a:lnTo>
                  <a:cubicBezTo>
                    <a:pt x="278178" y="666560"/>
                    <a:pt x="277168" y="675837"/>
                    <a:pt x="268872" y="670598"/>
                  </a:cubicBezTo>
                  <a:cubicBezTo>
                    <a:pt x="267700" y="673865"/>
                    <a:pt x="272806" y="677637"/>
                    <a:pt x="272644" y="681095"/>
                  </a:cubicBezTo>
                  <a:cubicBezTo>
                    <a:pt x="271615" y="676951"/>
                    <a:pt x="262090" y="672913"/>
                    <a:pt x="263452" y="676085"/>
                  </a:cubicBezTo>
                  <a:cubicBezTo>
                    <a:pt x="253803" y="674075"/>
                    <a:pt x="257156" y="673694"/>
                    <a:pt x="256699" y="672637"/>
                  </a:cubicBezTo>
                  <a:cubicBezTo>
                    <a:pt x="256699" y="672637"/>
                    <a:pt x="250527" y="672656"/>
                    <a:pt x="250584" y="672494"/>
                  </a:cubicBezTo>
                  <a:cubicBezTo>
                    <a:pt x="244488" y="669360"/>
                    <a:pt x="250469" y="667379"/>
                    <a:pt x="253460" y="666626"/>
                  </a:cubicBezTo>
                  <a:cubicBezTo>
                    <a:pt x="246326" y="667321"/>
                    <a:pt x="241163" y="661902"/>
                    <a:pt x="235058" y="658311"/>
                  </a:cubicBezTo>
                  <a:lnTo>
                    <a:pt x="238344" y="658158"/>
                  </a:lnTo>
                  <a:lnTo>
                    <a:pt x="230238" y="653567"/>
                  </a:lnTo>
                  <a:cubicBezTo>
                    <a:pt x="223466" y="653415"/>
                    <a:pt x="216217" y="648633"/>
                    <a:pt x="210169" y="643480"/>
                  </a:cubicBezTo>
                  <a:lnTo>
                    <a:pt x="217170" y="642376"/>
                  </a:lnTo>
                  <a:cubicBezTo>
                    <a:pt x="213760" y="637518"/>
                    <a:pt x="213951" y="642271"/>
                    <a:pt x="212303" y="642185"/>
                  </a:cubicBezTo>
                  <a:cubicBezTo>
                    <a:pt x="203740" y="639499"/>
                    <a:pt x="203616" y="636165"/>
                    <a:pt x="201444" y="631336"/>
                  </a:cubicBezTo>
                  <a:cubicBezTo>
                    <a:pt x="194586" y="629155"/>
                    <a:pt x="190129" y="623478"/>
                    <a:pt x="185871" y="618296"/>
                  </a:cubicBezTo>
                  <a:cubicBezTo>
                    <a:pt x="181423" y="613286"/>
                    <a:pt x="177765" y="608028"/>
                    <a:pt x="171202" y="606609"/>
                  </a:cubicBezTo>
                  <a:close/>
                  <a:moveTo>
                    <a:pt x="561632" y="90964"/>
                  </a:moveTo>
                  <a:lnTo>
                    <a:pt x="560861" y="89697"/>
                  </a:lnTo>
                  <a:cubicBezTo>
                    <a:pt x="563890" y="90602"/>
                    <a:pt x="565776" y="90878"/>
                    <a:pt x="561632" y="90964"/>
                  </a:cubicBezTo>
                  <a:close/>
                  <a:moveTo>
                    <a:pt x="490899" y="54826"/>
                  </a:moveTo>
                  <a:cubicBezTo>
                    <a:pt x="500548" y="56455"/>
                    <a:pt x="496938" y="57436"/>
                    <a:pt x="497167" y="58864"/>
                  </a:cubicBezTo>
                  <a:cubicBezTo>
                    <a:pt x="488690" y="54607"/>
                    <a:pt x="483460" y="53673"/>
                    <a:pt x="475850" y="50073"/>
                  </a:cubicBezTo>
                  <a:cubicBezTo>
                    <a:pt x="476888" y="51283"/>
                    <a:pt x="476783" y="52521"/>
                    <a:pt x="476974" y="53350"/>
                  </a:cubicBezTo>
                  <a:cubicBezTo>
                    <a:pt x="473840" y="52321"/>
                    <a:pt x="470916" y="50540"/>
                    <a:pt x="470440" y="48016"/>
                  </a:cubicBezTo>
                  <a:cubicBezTo>
                    <a:pt x="473012" y="46472"/>
                    <a:pt x="479279" y="48273"/>
                    <a:pt x="483965" y="51349"/>
                  </a:cubicBezTo>
                  <a:cubicBezTo>
                    <a:pt x="488747" y="54150"/>
                    <a:pt x="492404" y="56788"/>
                    <a:pt x="490899" y="54826"/>
                  </a:cubicBezTo>
                  <a:close/>
                  <a:moveTo>
                    <a:pt x="654196" y="141351"/>
                  </a:moveTo>
                  <a:cubicBezTo>
                    <a:pt x="653691" y="141313"/>
                    <a:pt x="653148" y="141237"/>
                    <a:pt x="652605" y="141113"/>
                  </a:cubicBezTo>
                  <a:cubicBezTo>
                    <a:pt x="652605" y="141113"/>
                    <a:pt x="652605" y="141113"/>
                    <a:pt x="652567" y="141075"/>
                  </a:cubicBezTo>
                  <a:lnTo>
                    <a:pt x="654196" y="141351"/>
                  </a:lnTo>
                  <a:close/>
                  <a:moveTo>
                    <a:pt x="616068" y="108061"/>
                  </a:moveTo>
                  <a:cubicBezTo>
                    <a:pt x="616201" y="106842"/>
                    <a:pt x="615639" y="105604"/>
                    <a:pt x="614753" y="104308"/>
                  </a:cubicBezTo>
                  <a:cubicBezTo>
                    <a:pt x="614629" y="105851"/>
                    <a:pt x="614620" y="107204"/>
                    <a:pt x="616068" y="108061"/>
                  </a:cubicBezTo>
                  <a:close/>
                  <a:moveTo>
                    <a:pt x="535943" y="47415"/>
                  </a:moveTo>
                  <a:cubicBezTo>
                    <a:pt x="534657" y="44672"/>
                    <a:pt x="529552" y="42853"/>
                    <a:pt x="525856" y="41577"/>
                  </a:cubicBezTo>
                  <a:cubicBezTo>
                    <a:pt x="527428" y="42558"/>
                    <a:pt x="530133" y="44510"/>
                    <a:pt x="535943" y="47415"/>
                  </a:cubicBezTo>
                  <a:close/>
                  <a:moveTo>
                    <a:pt x="33290" y="287103"/>
                  </a:moveTo>
                  <a:cubicBezTo>
                    <a:pt x="33328" y="283978"/>
                    <a:pt x="32909" y="277882"/>
                    <a:pt x="30242" y="282673"/>
                  </a:cubicBezTo>
                  <a:cubicBezTo>
                    <a:pt x="31204" y="285521"/>
                    <a:pt x="27213" y="289646"/>
                    <a:pt x="29127" y="292284"/>
                  </a:cubicBezTo>
                  <a:cubicBezTo>
                    <a:pt x="28956" y="292560"/>
                    <a:pt x="28899" y="292589"/>
                    <a:pt x="28785" y="292751"/>
                  </a:cubicBezTo>
                  <a:cubicBezTo>
                    <a:pt x="31061" y="290093"/>
                    <a:pt x="32966" y="287960"/>
                    <a:pt x="33290" y="287103"/>
                  </a:cubicBezTo>
                  <a:close/>
                  <a:moveTo>
                    <a:pt x="99174" y="563947"/>
                  </a:moveTo>
                  <a:cubicBezTo>
                    <a:pt x="97317" y="564604"/>
                    <a:pt x="94317" y="564004"/>
                    <a:pt x="93983" y="565937"/>
                  </a:cubicBezTo>
                  <a:cubicBezTo>
                    <a:pt x="93869" y="565709"/>
                    <a:pt x="93736" y="565433"/>
                    <a:pt x="93612" y="565185"/>
                  </a:cubicBezTo>
                  <a:cubicBezTo>
                    <a:pt x="93526" y="566137"/>
                    <a:pt x="93459" y="566938"/>
                    <a:pt x="92774" y="566709"/>
                  </a:cubicBezTo>
                  <a:cubicBezTo>
                    <a:pt x="93888" y="568824"/>
                    <a:pt x="95012" y="571090"/>
                    <a:pt x="96460" y="572119"/>
                  </a:cubicBezTo>
                  <a:cubicBezTo>
                    <a:pt x="101946" y="569205"/>
                    <a:pt x="105680" y="572557"/>
                    <a:pt x="99174" y="563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436">
              <a:extLst>
                <a:ext uri="{FF2B5EF4-FFF2-40B4-BE49-F238E27FC236}">
                  <a16:creationId xmlns:a16="http://schemas.microsoft.com/office/drawing/2014/main" id="{C6579F0D-ADA3-4408-BE90-07501C2BABDA}"/>
                </a:ext>
              </a:extLst>
            </p:cNvPr>
            <p:cNvSpPr/>
            <p:nvPr/>
          </p:nvSpPr>
          <p:spPr>
            <a:xfrm>
              <a:off x="1483881" y="3524002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258 w 9525"/>
                <a:gd name="connsiteY1" fmla="*/ 9782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610" y="8249"/>
                    <a:pt x="7972" y="9096"/>
                    <a:pt x="8258" y="9782"/>
                  </a:cubicBezTo>
                  <a:cubicBezTo>
                    <a:pt x="8001" y="9058"/>
                    <a:pt x="7649" y="823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437">
              <a:extLst>
                <a:ext uri="{FF2B5EF4-FFF2-40B4-BE49-F238E27FC236}">
                  <a16:creationId xmlns:a16="http://schemas.microsoft.com/office/drawing/2014/main" id="{B9E067C2-6B04-42CE-BAEB-B48A9374FE8A}"/>
                </a:ext>
              </a:extLst>
            </p:cNvPr>
            <p:cNvSpPr/>
            <p:nvPr/>
          </p:nvSpPr>
          <p:spPr>
            <a:xfrm>
              <a:off x="1545139" y="3603240"/>
              <a:ext cx="9525" cy="19050"/>
            </a:xfrm>
            <a:custGeom>
              <a:avLst/>
              <a:gdLst>
                <a:gd name="connsiteX0" fmla="*/ 9398 w 9525"/>
                <a:gd name="connsiteY0" fmla="*/ 12925 h 19050"/>
                <a:gd name="connsiteX1" fmla="*/ 7188 w 9525"/>
                <a:gd name="connsiteY1" fmla="*/ 7144 h 19050"/>
                <a:gd name="connsiteX2" fmla="*/ 9398 w 9525"/>
                <a:gd name="connsiteY2" fmla="*/ 129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398" y="12925"/>
                  </a:moveTo>
                  <a:cubicBezTo>
                    <a:pt x="9846" y="12868"/>
                    <a:pt x="8665" y="10268"/>
                    <a:pt x="7188" y="7144"/>
                  </a:cubicBezTo>
                  <a:cubicBezTo>
                    <a:pt x="6979" y="8134"/>
                    <a:pt x="7474" y="9820"/>
                    <a:pt x="9398" y="12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438">
              <a:extLst>
                <a:ext uri="{FF2B5EF4-FFF2-40B4-BE49-F238E27FC236}">
                  <a16:creationId xmlns:a16="http://schemas.microsoft.com/office/drawing/2014/main" id="{97403F2E-18E5-4E5E-B237-02BB1100F38C}"/>
                </a:ext>
              </a:extLst>
            </p:cNvPr>
            <p:cNvSpPr/>
            <p:nvPr/>
          </p:nvSpPr>
          <p:spPr>
            <a:xfrm>
              <a:off x="2156679" y="3320119"/>
              <a:ext cx="19050" cy="28575"/>
            </a:xfrm>
            <a:custGeom>
              <a:avLst/>
              <a:gdLst>
                <a:gd name="connsiteX0" fmla="*/ 8839 w 19050"/>
                <a:gd name="connsiteY0" fmla="*/ 16964 h 28575"/>
                <a:gd name="connsiteX1" fmla="*/ 7544 w 19050"/>
                <a:gd name="connsiteY1" fmla="*/ 14402 h 28575"/>
                <a:gd name="connsiteX2" fmla="*/ 7144 w 19050"/>
                <a:gd name="connsiteY2" fmla="*/ 20222 h 28575"/>
                <a:gd name="connsiteX3" fmla="*/ 17316 w 19050"/>
                <a:gd name="connsiteY3" fmla="*/ 30499 h 28575"/>
                <a:gd name="connsiteX4" fmla="*/ 9468 w 19050"/>
                <a:gd name="connsiteY4" fmla="*/ 7144 h 28575"/>
                <a:gd name="connsiteX5" fmla="*/ 8839 w 19050"/>
                <a:gd name="connsiteY5" fmla="*/ 1696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28575">
                  <a:moveTo>
                    <a:pt x="8839" y="16964"/>
                  </a:moveTo>
                  <a:lnTo>
                    <a:pt x="7544" y="14402"/>
                  </a:lnTo>
                  <a:lnTo>
                    <a:pt x="7144" y="20222"/>
                  </a:lnTo>
                  <a:cubicBezTo>
                    <a:pt x="11592" y="28727"/>
                    <a:pt x="13868" y="28804"/>
                    <a:pt x="17316" y="30499"/>
                  </a:cubicBezTo>
                  <a:cubicBezTo>
                    <a:pt x="13345" y="22641"/>
                    <a:pt x="12773" y="17507"/>
                    <a:pt x="9468" y="7144"/>
                  </a:cubicBezTo>
                  <a:lnTo>
                    <a:pt x="8839" y="169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439">
              <a:extLst>
                <a:ext uri="{FF2B5EF4-FFF2-40B4-BE49-F238E27FC236}">
                  <a16:creationId xmlns:a16="http://schemas.microsoft.com/office/drawing/2014/main" id="{A6F92447-099D-498A-BEBB-49C538AC4986}"/>
                </a:ext>
              </a:extLst>
            </p:cNvPr>
            <p:cNvSpPr/>
            <p:nvPr/>
          </p:nvSpPr>
          <p:spPr>
            <a:xfrm>
              <a:off x="2176586" y="3313814"/>
              <a:ext cx="9525" cy="19050"/>
            </a:xfrm>
            <a:custGeom>
              <a:avLst/>
              <a:gdLst>
                <a:gd name="connsiteX0" fmla="*/ 7572 w 9525"/>
                <a:gd name="connsiteY0" fmla="*/ 13697 h 19050"/>
                <a:gd name="connsiteX1" fmla="*/ 9306 w 9525"/>
                <a:gd name="connsiteY1" fmla="*/ 8096 h 19050"/>
                <a:gd name="connsiteX2" fmla="*/ 7144 w 9525"/>
                <a:gd name="connsiteY2" fmla="*/ 7144 h 19050"/>
                <a:gd name="connsiteX3" fmla="*/ 7572 w 9525"/>
                <a:gd name="connsiteY3" fmla="*/ 1369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9050">
                  <a:moveTo>
                    <a:pt x="7572" y="13697"/>
                  </a:moveTo>
                  <a:cubicBezTo>
                    <a:pt x="8115" y="12535"/>
                    <a:pt x="9487" y="9601"/>
                    <a:pt x="9306" y="8096"/>
                  </a:cubicBezTo>
                  <a:lnTo>
                    <a:pt x="7144" y="7144"/>
                  </a:lnTo>
                  <a:lnTo>
                    <a:pt x="7572" y="136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440">
              <a:extLst>
                <a:ext uri="{FF2B5EF4-FFF2-40B4-BE49-F238E27FC236}">
                  <a16:creationId xmlns:a16="http://schemas.microsoft.com/office/drawing/2014/main" id="{0F839F7E-B5CF-4197-8821-294D7E8371E7}"/>
                </a:ext>
              </a:extLst>
            </p:cNvPr>
            <p:cNvSpPr/>
            <p:nvPr/>
          </p:nvSpPr>
          <p:spPr>
            <a:xfrm>
              <a:off x="2137962" y="3208386"/>
              <a:ext cx="19050" cy="19050"/>
            </a:xfrm>
            <a:custGeom>
              <a:avLst/>
              <a:gdLst>
                <a:gd name="connsiteX0" fmla="*/ 7144 w 19050"/>
                <a:gd name="connsiteY0" fmla="*/ 7148 h 19050"/>
                <a:gd name="connsiteX1" fmla="*/ 10763 w 19050"/>
                <a:gd name="connsiteY1" fmla="*/ 16235 h 19050"/>
                <a:gd name="connsiteX2" fmla="*/ 7144 w 19050"/>
                <a:gd name="connsiteY2" fmla="*/ 714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7144" y="7148"/>
                  </a:moveTo>
                  <a:lnTo>
                    <a:pt x="10763" y="16235"/>
                  </a:lnTo>
                  <a:cubicBezTo>
                    <a:pt x="13754" y="18007"/>
                    <a:pt x="10344" y="6882"/>
                    <a:pt x="7144" y="7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441">
              <a:extLst>
                <a:ext uri="{FF2B5EF4-FFF2-40B4-BE49-F238E27FC236}">
                  <a16:creationId xmlns:a16="http://schemas.microsoft.com/office/drawing/2014/main" id="{1837764B-1091-4BD5-AC09-F64C5B2C6030}"/>
                </a:ext>
              </a:extLst>
            </p:cNvPr>
            <p:cNvSpPr/>
            <p:nvPr/>
          </p:nvSpPr>
          <p:spPr>
            <a:xfrm>
              <a:off x="2128514" y="3253952"/>
              <a:ext cx="19050" cy="19050"/>
            </a:xfrm>
            <a:custGeom>
              <a:avLst/>
              <a:gdLst>
                <a:gd name="connsiteX0" fmla="*/ 8649 w 19050"/>
                <a:gd name="connsiteY0" fmla="*/ 13132 h 19050"/>
                <a:gd name="connsiteX1" fmla="*/ 12506 w 19050"/>
                <a:gd name="connsiteY1" fmla="*/ 16409 h 19050"/>
                <a:gd name="connsiteX2" fmla="*/ 7144 w 19050"/>
                <a:gd name="connsiteY2" fmla="*/ 7151 h 19050"/>
                <a:gd name="connsiteX3" fmla="*/ 8649 w 19050"/>
                <a:gd name="connsiteY3" fmla="*/ 1313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8649" y="13132"/>
                  </a:moveTo>
                  <a:lnTo>
                    <a:pt x="12506" y="16409"/>
                  </a:lnTo>
                  <a:cubicBezTo>
                    <a:pt x="12173" y="11942"/>
                    <a:pt x="9535" y="6932"/>
                    <a:pt x="7144" y="7151"/>
                  </a:cubicBezTo>
                  <a:cubicBezTo>
                    <a:pt x="10658" y="11608"/>
                    <a:pt x="6639" y="8960"/>
                    <a:pt x="8649" y="13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442">
              <a:extLst>
                <a:ext uri="{FF2B5EF4-FFF2-40B4-BE49-F238E27FC236}">
                  <a16:creationId xmlns:a16="http://schemas.microsoft.com/office/drawing/2014/main" id="{B180CAA7-54F4-48E0-AF8A-4CACAAEA97A3}"/>
                </a:ext>
              </a:extLst>
            </p:cNvPr>
            <p:cNvSpPr/>
            <p:nvPr/>
          </p:nvSpPr>
          <p:spPr>
            <a:xfrm>
              <a:off x="2114864" y="3178883"/>
              <a:ext cx="19050" cy="19050"/>
            </a:xfrm>
            <a:custGeom>
              <a:avLst/>
              <a:gdLst>
                <a:gd name="connsiteX0" fmla="*/ 15564 w 19050"/>
                <a:gd name="connsiteY0" fmla="*/ 15325 h 19050"/>
                <a:gd name="connsiteX1" fmla="*/ 7144 w 19050"/>
                <a:gd name="connsiteY1" fmla="*/ 7172 h 19050"/>
                <a:gd name="connsiteX2" fmla="*/ 15564 w 19050"/>
                <a:gd name="connsiteY2" fmla="*/ 153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5564" y="15325"/>
                  </a:moveTo>
                  <a:cubicBezTo>
                    <a:pt x="10839" y="15173"/>
                    <a:pt x="11068" y="6591"/>
                    <a:pt x="7144" y="7172"/>
                  </a:cubicBezTo>
                  <a:cubicBezTo>
                    <a:pt x="9468" y="8563"/>
                    <a:pt x="12344" y="17173"/>
                    <a:pt x="15564" y="15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443">
              <a:extLst>
                <a:ext uri="{FF2B5EF4-FFF2-40B4-BE49-F238E27FC236}">
                  <a16:creationId xmlns:a16="http://schemas.microsoft.com/office/drawing/2014/main" id="{C8C2E2F8-C98A-4474-9E8C-0BDE14901367}"/>
                </a:ext>
              </a:extLst>
            </p:cNvPr>
            <p:cNvSpPr/>
            <p:nvPr/>
          </p:nvSpPr>
          <p:spPr>
            <a:xfrm>
              <a:off x="2098847" y="3213087"/>
              <a:ext cx="19050" cy="19050"/>
            </a:xfrm>
            <a:custGeom>
              <a:avLst/>
              <a:gdLst>
                <a:gd name="connsiteX0" fmla="*/ 7321 w 19050"/>
                <a:gd name="connsiteY0" fmla="*/ 7144 h 19050"/>
                <a:gd name="connsiteX1" fmla="*/ 13921 w 19050"/>
                <a:gd name="connsiteY1" fmla="*/ 18212 h 19050"/>
                <a:gd name="connsiteX2" fmla="*/ 7321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7321" y="7144"/>
                  </a:moveTo>
                  <a:cubicBezTo>
                    <a:pt x="6101" y="11420"/>
                    <a:pt x="11502" y="13173"/>
                    <a:pt x="13921" y="18212"/>
                  </a:cubicBezTo>
                  <a:cubicBezTo>
                    <a:pt x="11407" y="14421"/>
                    <a:pt x="10369" y="7229"/>
                    <a:pt x="732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444">
              <a:extLst>
                <a:ext uri="{FF2B5EF4-FFF2-40B4-BE49-F238E27FC236}">
                  <a16:creationId xmlns:a16="http://schemas.microsoft.com/office/drawing/2014/main" id="{98E3A85A-CEC2-4007-BA3E-2D416BE7F6CC}"/>
                </a:ext>
              </a:extLst>
            </p:cNvPr>
            <p:cNvSpPr/>
            <p:nvPr/>
          </p:nvSpPr>
          <p:spPr>
            <a:xfrm>
              <a:off x="2081696" y="3151189"/>
              <a:ext cx="28575" cy="28575"/>
            </a:xfrm>
            <a:custGeom>
              <a:avLst/>
              <a:gdLst>
                <a:gd name="connsiteX0" fmla="*/ 7641 w 28575"/>
                <a:gd name="connsiteY0" fmla="*/ 11262 h 28575"/>
                <a:gd name="connsiteX1" fmla="*/ 15004 w 28575"/>
                <a:gd name="connsiteY1" fmla="*/ 16501 h 28575"/>
                <a:gd name="connsiteX2" fmla="*/ 10242 w 28575"/>
                <a:gd name="connsiteY2" fmla="*/ 14920 h 28575"/>
                <a:gd name="connsiteX3" fmla="*/ 21653 w 28575"/>
                <a:gd name="connsiteY3" fmla="*/ 23207 h 28575"/>
                <a:gd name="connsiteX4" fmla="*/ 16776 w 28575"/>
                <a:gd name="connsiteY4" fmla="*/ 8462 h 28575"/>
                <a:gd name="connsiteX5" fmla="*/ 7641 w 28575"/>
                <a:gd name="connsiteY5" fmla="*/ 1126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" h="28575">
                  <a:moveTo>
                    <a:pt x="7641" y="11262"/>
                  </a:moveTo>
                  <a:cubicBezTo>
                    <a:pt x="9937" y="9634"/>
                    <a:pt x="12413" y="12796"/>
                    <a:pt x="15004" y="16501"/>
                  </a:cubicBezTo>
                  <a:cubicBezTo>
                    <a:pt x="13404" y="15958"/>
                    <a:pt x="11871" y="16092"/>
                    <a:pt x="10242" y="14920"/>
                  </a:cubicBezTo>
                  <a:cubicBezTo>
                    <a:pt x="16690" y="18968"/>
                    <a:pt x="16747" y="19635"/>
                    <a:pt x="21653" y="23207"/>
                  </a:cubicBezTo>
                  <a:cubicBezTo>
                    <a:pt x="19024" y="17568"/>
                    <a:pt x="13795" y="10043"/>
                    <a:pt x="16776" y="8462"/>
                  </a:cubicBezTo>
                  <a:cubicBezTo>
                    <a:pt x="12109" y="6690"/>
                    <a:pt x="5232" y="5938"/>
                    <a:pt x="7641" y="112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445">
              <a:extLst>
                <a:ext uri="{FF2B5EF4-FFF2-40B4-BE49-F238E27FC236}">
                  <a16:creationId xmlns:a16="http://schemas.microsoft.com/office/drawing/2014/main" id="{83DA2D3C-C026-4AA9-A8FA-8A8B7CD08699}"/>
                </a:ext>
              </a:extLst>
            </p:cNvPr>
            <p:cNvSpPr/>
            <p:nvPr/>
          </p:nvSpPr>
          <p:spPr>
            <a:xfrm>
              <a:off x="2090728" y="3202705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12211 w 19050"/>
                <a:gd name="connsiteY1" fmla="*/ 19364 h 19050"/>
                <a:gd name="connsiteX2" fmla="*/ 9963 w 19050"/>
                <a:gd name="connsiteY2" fmla="*/ 9563 h 19050"/>
                <a:gd name="connsiteX3" fmla="*/ 13783 w 19050"/>
                <a:gd name="connsiteY3" fmla="*/ 9544 h 19050"/>
                <a:gd name="connsiteX4" fmla="*/ 7144 w 190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9096" y="11468"/>
                    <a:pt x="8782" y="15126"/>
                    <a:pt x="12211" y="19364"/>
                  </a:cubicBezTo>
                  <a:cubicBezTo>
                    <a:pt x="13135" y="17526"/>
                    <a:pt x="14173" y="14478"/>
                    <a:pt x="9963" y="9563"/>
                  </a:cubicBezTo>
                  <a:lnTo>
                    <a:pt x="13783" y="9544"/>
                  </a:lnTo>
                  <a:cubicBezTo>
                    <a:pt x="11973" y="3343"/>
                    <a:pt x="11963" y="13897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446">
              <a:extLst>
                <a:ext uri="{FF2B5EF4-FFF2-40B4-BE49-F238E27FC236}">
                  <a16:creationId xmlns:a16="http://schemas.microsoft.com/office/drawing/2014/main" id="{08D80E0A-9D52-4FB6-AF78-AB93BB47AEE3}"/>
                </a:ext>
              </a:extLst>
            </p:cNvPr>
            <p:cNvSpPr/>
            <p:nvPr/>
          </p:nvSpPr>
          <p:spPr>
            <a:xfrm>
              <a:off x="2066715" y="3131610"/>
              <a:ext cx="28575" cy="19050"/>
            </a:xfrm>
            <a:custGeom>
              <a:avLst/>
              <a:gdLst>
                <a:gd name="connsiteX0" fmla="*/ 7144 w 28575"/>
                <a:gd name="connsiteY0" fmla="*/ 7144 h 19050"/>
                <a:gd name="connsiteX1" fmla="*/ 8468 w 28575"/>
                <a:gd name="connsiteY1" fmla="*/ 10258 h 19050"/>
                <a:gd name="connsiteX2" fmla="*/ 26832 w 28575"/>
                <a:gd name="connsiteY2" fmla="*/ 20041 h 19050"/>
                <a:gd name="connsiteX3" fmla="*/ 7144 w 28575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19050">
                  <a:moveTo>
                    <a:pt x="7144" y="7144"/>
                  </a:moveTo>
                  <a:lnTo>
                    <a:pt x="8468" y="10258"/>
                  </a:lnTo>
                  <a:cubicBezTo>
                    <a:pt x="15307" y="13145"/>
                    <a:pt x="21174" y="20136"/>
                    <a:pt x="26832" y="20041"/>
                  </a:cubicBezTo>
                  <a:cubicBezTo>
                    <a:pt x="20317" y="14373"/>
                    <a:pt x="11316" y="843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447">
              <a:extLst>
                <a:ext uri="{FF2B5EF4-FFF2-40B4-BE49-F238E27FC236}">
                  <a16:creationId xmlns:a16="http://schemas.microsoft.com/office/drawing/2014/main" id="{7F296889-6571-4ACB-9DE1-2B420CA47AF1}"/>
                </a:ext>
              </a:extLst>
            </p:cNvPr>
            <p:cNvSpPr/>
            <p:nvPr/>
          </p:nvSpPr>
          <p:spPr>
            <a:xfrm>
              <a:off x="2076555" y="3181769"/>
              <a:ext cx="19050" cy="19050"/>
            </a:xfrm>
            <a:custGeom>
              <a:avLst/>
              <a:gdLst>
                <a:gd name="connsiteX0" fmla="*/ 10906 w 19050"/>
                <a:gd name="connsiteY0" fmla="*/ 7144 h 19050"/>
                <a:gd name="connsiteX1" fmla="*/ 7144 w 19050"/>
                <a:gd name="connsiteY1" fmla="*/ 9373 h 19050"/>
                <a:gd name="connsiteX2" fmla="*/ 10211 w 19050"/>
                <a:gd name="connsiteY2" fmla="*/ 9087 h 19050"/>
                <a:gd name="connsiteX3" fmla="*/ 14106 w 19050"/>
                <a:gd name="connsiteY3" fmla="*/ 13659 h 19050"/>
                <a:gd name="connsiteX4" fmla="*/ 10906 w 190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10906" y="7144"/>
                  </a:moveTo>
                  <a:lnTo>
                    <a:pt x="7144" y="9373"/>
                  </a:lnTo>
                  <a:cubicBezTo>
                    <a:pt x="11039" y="14545"/>
                    <a:pt x="7896" y="8058"/>
                    <a:pt x="10211" y="9087"/>
                  </a:cubicBezTo>
                  <a:cubicBezTo>
                    <a:pt x="11001" y="10878"/>
                    <a:pt x="12573" y="13183"/>
                    <a:pt x="14106" y="13659"/>
                  </a:cubicBezTo>
                  <a:cubicBezTo>
                    <a:pt x="8649" y="8620"/>
                    <a:pt x="16373" y="11020"/>
                    <a:pt x="109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448">
              <a:extLst>
                <a:ext uri="{FF2B5EF4-FFF2-40B4-BE49-F238E27FC236}">
                  <a16:creationId xmlns:a16="http://schemas.microsoft.com/office/drawing/2014/main" id="{A7A1BAAF-6BA8-49C1-A5DE-C558C86E23F3}"/>
                </a:ext>
              </a:extLst>
            </p:cNvPr>
            <p:cNvSpPr/>
            <p:nvPr/>
          </p:nvSpPr>
          <p:spPr>
            <a:xfrm>
              <a:off x="2054914" y="3165433"/>
              <a:ext cx="19050" cy="19050"/>
            </a:xfrm>
            <a:custGeom>
              <a:avLst/>
              <a:gdLst>
                <a:gd name="connsiteX0" fmla="*/ 14497 w 19050"/>
                <a:gd name="connsiteY0" fmla="*/ 11335 h 19050"/>
                <a:gd name="connsiteX1" fmla="*/ 7144 w 19050"/>
                <a:gd name="connsiteY1" fmla="*/ 7144 h 19050"/>
                <a:gd name="connsiteX2" fmla="*/ 8639 w 19050"/>
                <a:gd name="connsiteY2" fmla="*/ 14840 h 19050"/>
                <a:gd name="connsiteX3" fmla="*/ 14497 w 19050"/>
                <a:gd name="connsiteY3" fmla="*/ 113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4497" y="11335"/>
                  </a:moveTo>
                  <a:lnTo>
                    <a:pt x="7144" y="7144"/>
                  </a:lnTo>
                  <a:lnTo>
                    <a:pt x="8639" y="14840"/>
                  </a:lnTo>
                  <a:cubicBezTo>
                    <a:pt x="16821" y="20031"/>
                    <a:pt x="10849" y="13230"/>
                    <a:pt x="14497" y="11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449">
              <a:extLst>
                <a:ext uri="{FF2B5EF4-FFF2-40B4-BE49-F238E27FC236}">
                  <a16:creationId xmlns:a16="http://schemas.microsoft.com/office/drawing/2014/main" id="{7E2A50BB-D644-4CAA-AE20-8F90DA766BD8}"/>
                </a:ext>
              </a:extLst>
            </p:cNvPr>
            <p:cNvSpPr/>
            <p:nvPr/>
          </p:nvSpPr>
          <p:spPr>
            <a:xfrm>
              <a:off x="2043208" y="3155880"/>
              <a:ext cx="19050" cy="19050"/>
            </a:xfrm>
            <a:custGeom>
              <a:avLst/>
              <a:gdLst>
                <a:gd name="connsiteX0" fmla="*/ 20631 w 19050"/>
                <a:gd name="connsiteY0" fmla="*/ 11954 h 19050"/>
                <a:gd name="connsiteX1" fmla="*/ 20498 w 19050"/>
                <a:gd name="connsiteY1" fmla="*/ 10716 h 19050"/>
                <a:gd name="connsiteX2" fmla="*/ 7144 w 19050"/>
                <a:gd name="connsiteY2" fmla="*/ 7144 h 19050"/>
                <a:gd name="connsiteX3" fmla="*/ 20631 w 19050"/>
                <a:gd name="connsiteY3" fmla="*/ 1195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20631" y="11954"/>
                  </a:moveTo>
                  <a:lnTo>
                    <a:pt x="20498" y="10716"/>
                  </a:lnTo>
                  <a:lnTo>
                    <a:pt x="7144" y="7144"/>
                  </a:lnTo>
                  <a:cubicBezTo>
                    <a:pt x="14288" y="10058"/>
                    <a:pt x="14354" y="10668"/>
                    <a:pt x="20631" y="11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450">
              <a:extLst>
                <a:ext uri="{FF2B5EF4-FFF2-40B4-BE49-F238E27FC236}">
                  <a16:creationId xmlns:a16="http://schemas.microsoft.com/office/drawing/2014/main" id="{2BD48884-A4B3-4AE8-A321-C1F9A774C184}"/>
                </a:ext>
              </a:extLst>
            </p:cNvPr>
            <p:cNvSpPr/>
            <p:nvPr/>
          </p:nvSpPr>
          <p:spPr>
            <a:xfrm>
              <a:off x="1932500" y="3058842"/>
              <a:ext cx="9525" cy="19050"/>
            </a:xfrm>
            <a:custGeom>
              <a:avLst/>
              <a:gdLst>
                <a:gd name="connsiteX0" fmla="*/ 8781 w 9525"/>
                <a:gd name="connsiteY0" fmla="*/ 8246 h 19050"/>
                <a:gd name="connsiteX1" fmla="*/ 11096 w 9525"/>
                <a:gd name="connsiteY1" fmla="*/ 10989 h 19050"/>
                <a:gd name="connsiteX2" fmla="*/ 8781 w 9525"/>
                <a:gd name="connsiteY2" fmla="*/ 824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781" y="8246"/>
                  </a:moveTo>
                  <a:cubicBezTo>
                    <a:pt x="6809" y="9636"/>
                    <a:pt x="13753" y="13799"/>
                    <a:pt x="11096" y="10989"/>
                  </a:cubicBezTo>
                  <a:cubicBezTo>
                    <a:pt x="13020" y="9913"/>
                    <a:pt x="3447" y="4979"/>
                    <a:pt x="8781" y="82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451">
              <a:extLst>
                <a:ext uri="{FF2B5EF4-FFF2-40B4-BE49-F238E27FC236}">
                  <a16:creationId xmlns:a16="http://schemas.microsoft.com/office/drawing/2014/main" id="{092ECD8A-B559-42C4-AE21-07D041E882A3}"/>
                </a:ext>
              </a:extLst>
            </p:cNvPr>
            <p:cNvSpPr/>
            <p:nvPr/>
          </p:nvSpPr>
          <p:spPr>
            <a:xfrm>
              <a:off x="1932527" y="3098072"/>
              <a:ext cx="28575" cy="19050"/>
            </a:xfrm>
            <a:custGeom>
              <a:avLst/>
              <a:gdLst>
                <a:gd name="connsiteX0" fmla="*/ 26603 w 28575"/>
                <a:gd name="connsiteY0" fmla="*/ 11620 h 19050"/>
                <a:gd name="connsiteX1" fmla="*/ 7144 w 28575"/>
                <a:gd name="connsiteY1" fmla="*/ 7144 h 19050"/>
                <a:gd name="connsiteX2" fmla="*/ 26603 w 28575"/>
                <a:gd name="connsiteY2" fmla="*/ 1162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26603" y="11620"/>
                  </a:moveTo>
                  <a:cubicBezTo>
                    <a:pt x="23822" y="9125"/>
                    <a:pt x="12154" y="7649"/>
                    <a:pt x="7144" y="7144"/>
                  </a:cubicBezTo>
                  <a:cubicBezTo>
                    <a:pt x="12973" y="8353"/>
                    <a:pt x="26460" y="14230"/>
                    <a:pt x="26603" y="11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452">
              <a:extLst>
                <a:ext uri="{FF2B5EF4-FFF2-40B4-BE49-F238E27FC236}">
                  <a16:creationId xmlns:a16="http://schemas.microsoft.com/office/drawing/2014/main" id="{F93B92AD-141C-4BB5-8888-D0104D188584}"/>
                </a:ext>
              </a:extLst>
            </p:cNvPr>
            <p:cNvSpPr/>
            <p:nvPr/>
          </p:nvSpPr>
          <p:spPr>
            <a:xfrm>
              <a:off x="1930479" y="3097840"/>
              <a:ext cx="9525" cy="9525"/>
            </a:xfrm>
            <a:custGeom>
              <a:avLst/>
              <a:gdLst>
                <a:gd name="connsiteX0" fmla="*/ 7144 w 9525"/>
                <a:gd name="connsiteY0" fmla="*/ 7158 h 9525"/>
                <a:gd name="connsiteX1" fmla="*/ 9192 w 9525"/>
                <a:gd name="connsiteY1" fmla="*/ 7377 h 9525"/>
                <a:gd name="connsiteX2" fmla="*/ 7144 w 9525"/>
                <a:gd name="connsiteY2" fmla="*/ 71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58"/>
                  </a:moveTo>
                  <a:cubicBezTo>
                    <a:pt x="7553" y="7205"/>
                    <a:pt x="8315" y="7281"/>
                    <a:pt x="9192" y="7377"/>
                  </a:cubicBezTo>
                  <a:cubicBezTo>
                    <a:pt x="8296" y="7186"/>
                    <a:pt x="7639" y="7110"/>
                    <a:pt x="7144" y="71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453">
              <a:extLst>
                <a:ext uri="{FF2B5EF4-FFF2-40B4-BE49-F238E27FC236}">
                  <a16:creationId xmlns:a16="http://schemas.microsoft.com/office/drawing/2014/main" id="{E0724BB1-5079-4061-8D91-2C0659407D80}"/>
                </a:ext>
              </a:extLst>
            </p:cNvPr>
            <p:cNvSpPr/>
            <p:nvPr/>
          </p:nvSpPr>
          <p:spPr>
            <a:xfrm>
              <a:off x="1727473" y="3109121"/>
              <a:ext cx="9525" cy="9525"/>
            </a:xfrm>
            <a:custGeom>
              <a:avLst/>
              <a:gdLst>
                <a:gd name="connsiteX0" fmla="*/ 8353 w 9525"/>
                <a:gd name="connsiteY0" fmla="*/ 7144 h 9525"/>
                <a:gd name="connsiteX1" fmla="*/ 7144 w 9525"/>
                <a:gd name="connsiteY1" fmla="*/ 8106 h 9525"/>
                <a:gd name="connsiteX2" fmla="*/ 8353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353" y="7144"/>
                  </a:moveTo>
                  <a:cubicBezTo>
                    <a:pt x="7887" y="7382"/>
                    <a:pt x="7458" y="7677"/>
                    <a:pt x="7144" y="8106"/>
                  </a:cubicBezTo>
                  <a:cubicBezTo>
                    <a:pt x="7563" y="7772"/>
                    <a:pt x="7915" y="7487"/>
                    <a:pt x="83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454">
              <a:extLst>
                <a:ext uri="{FF2B5EF4-FFF2-40B4-BE49-F238E27FC236}">
                  <a16:creationId xmlns:a16="http://schemas.microsoft.com/office/drawing/2014/main" id="{C89CDAA7-94B7-445F-989D-96CB58245EC1}"/>
                </a:ext>
              </a:extLst>
            </p:cNvPr>
            <p:cNvSpPr/>
            <p:nvPr/>
          </p:nvSpPr>
          <p:spPr>
            <a:xfrm>
              <a:off x="1728683" y="3100911"/>
              <a:ext cx="19050" cy="19050"/>
            </a:xfrm>
            <a:custGeom>
              <a:avLst/>
              <a:gdLst>
                <a:gd name="connsiteX0" fmla="*/ 11335 w 19050"/>
                <a:gd name="connsiteY0" fmla="*/ 12659 h 19050"/>
                <a:gd name="connsiteX1" fmla="*/ 21079 w 19050"/>
                <a:gd name="connsiteY1" fmla="*/ 7144 h 19050"/>
                <a:gd name="connsiteX2" fmla="*/ 7144 w 19050"/>
                <a:gd name="connsiteY2" fmla="*/ 15345 h 19050"/>
                <a:gd name="connsiteX3" fmla="*/ 11335 w 19050"/>
                <a:gd name="connsiteY3" fmla="*/ 126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1335" y="12659"/>
                  </a:moveTo>
                  <a:cubicBezTo>
                    <a:pt x="14516" y="11878"/>
                    <a:pt x="20517" y="9344"/>
                    <a:pt x="21079" y="7144"/>
                  </a:cubicBezTo>
                  <a:cubicBezTo>
                    <a:pt x="16259" y="9144"/>
                    <a:pt x="12097" y="11240"/>
                    <a:pt x="7144" y="15345"/>
                  </a:cubicBezTo>
                  <a:cubicBezTo>
                    <a:pt x="9192" y="14364"/>
                    <a:pt x="12221" y="14726"/>
                    <a:pt x="11335" y="126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455">
              <a:extLst>
                <a:ext uri="{FF2B5EF4-FFF2-40B4-BE49-F238E27FC236}">
                  <a16:creationId xmlns:a16="http://schemas.microsoft.com/office/drawing/2014/main" id="{BFC2C2B1-4C05-410A-86B3-C138EDD6574C}"/>
                </a:ext>
              </a:extLst>
            </p:cNvPr>
            <p:cNvSpPr/>
            <p:nvPr/>
          </p:nvSpPr>
          <p:spPr>
            <a:xfrm>
              <a:off x="1688863" y="3119149"/>
              <a:ext cx="9525" cy="9525"/>
            </a:xfrm>
            <a:custGeom>
              <a:avLst/>
              <a:gdLst>
                <a:gd name="connsiteX0" fmla="*/ 7721 w 9525"/>
                <a:gd name="connsiteY0" fmla="*/ 11404 h 9525"/>
                <a:gd name="connsiteX1" fmla="*/ 11140 w 9525"/>
                <a:gd name="connsiteY1" fmla="*/ 7146 h 9525"/>
                <a:gd name="connsiteX2" fmla="*/ 7721 w 9525"/>
                <a:gd name="connsiteY2" fmla="*/ 1140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21" y="11404"/>
                  </a:moveTo>
                  <a:cubicBezTo>
                    <a:pt x="9388" y="9299"/>
                    <a:pt x="12674" y="8394"/>
                    <a:pt x="11140" y="7146"/>
                  </a:cubicBezTo>
                  <a:cubicBezTo>
                    <a:pt x="9540" y="7032"/>
                    <a:pt x="5692" y="11004"/>
                    <a:pt x="7721" y="114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456">
              <a:extLst>
                <a:ext uri="{FF2B5EF4-FFF2-40B4-BE49-F238E27FC236}">
                  <a16:creationId xmlns:a16="http://schemas.microsoft.com/office/drawing/2014/main" id="{6BEB21FF-FA73-4E3F-B9F5-43B06D178848}"/>
                </a:ext>
              </a:extLst>
            </p:cNvPr>
            <p:cNvSpPr/>
            <p:nvPr/>
          </p:nvSpPr>
          <p:spPr>
            <a:xfrm>
              <a:off x="1461295" y="3364496"/>
              <a:ext cx="9525" cy="19050"/>
            </a:xfrm>
            <a:custGeom>
              <a:avLst/>
              <a:gdLst>
                <a:gd name="connsiteX0" fmla="*/ 8184 w 9525"/>
                <a:gd name="connsiteY0" fmla="*/ 7144 h 19050"/>
                <a:gd name="connsiteX1" fmla="*/ 9775 w 9525"/>
                <a:gd name="connsiteY1" fmla="*/ 14249 h 19050"/>
                <a:gd name="connsiteX2" fmla="*/ 818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184" y="7144"/>
                  </a:moveTo>
                  <a:cubicBezTo>
                    <a:pt x="6317" y="12230"/>
                    <a:pt x="7032" y="15411"/>
                    <a:pt x="9775" y="14249"/>
                  </a:cubicBezTo>
                  <a:cubicBezTo>
                    <a:pt x="10270" y="8430"/>
                    <a:pt x="8441" y="11449"/>
                    <a:pt x="81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457">
              <a:extLst>
                <a:ext uri="{FF2B5EF4-FFF2-40B4-BE49-F238E27FC236}">
                  <a16:creationId xmlns:a16="http://schemas.microsoft.com/office/drawing/2014/main" id="{2EB8F26C-8FC5-4B12-A534-369D7AE8287B}"/>
                </a:ext>
              </a:extLst>
            </p:cNvPr>
            <p:cNvSpPr/>
            <p:nvPr/>
          </p:nvSpPr>
          <p:spPr>
            <a:xfrm>
              <a:off x="1460544" y="3378346"/>
              <a:ext cx="9525" cy="9525"/>
            </a:xfrm>
            <a:custGeom>
              <a:avLst/>
              <a:gdLst>
                <a:gd name="connsiteX0" fmla="*/ 10735 w 9525"/>
                <a:gd name="connsiteY0" fmla="*/ 7144 h 9525"/>
                <a:gd name="connsiteX1" fmla="*/ 9363 w 9525"/>
                <a:gd name="connsiteY1" fmla="*/ 7744 h 9525"/>
                <a:gd name="connsiteX2" fmla="*/ 7144 w 9525"/>
                <a:gd name="connsiteY2" fmla="*/ 1103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735" y="7144"/>
                  </a:moveTo>
                  <a:lnTo>
                    <a:pt x="9363" y="7744"/>
                  </a:lnTo>
                  <a:lnTo>
                    <a:pt x="7144" y="110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458">
              <a:extLst>
                <a:ext uri="{FF2B5EF4-FFF2-40B4-BE49-F238E27FC236}">
                  <a16:creationId xmlns:a16="http://schemas.microsoft.com/office/drawing/2014/main" id="{275920F4-FD0A-4E94-80F6-A79291E8D14F}"/>
                </a:ext>
              </a:extLst>
            </p:cNvPr>
            <p:cNvSpPr/>
            <p:nvPr/>
          </p:nvSpPr>
          <p:spPr>
            <a:xfrm>
              <a:off x="1457801" y="3412131"/>
              <a:ext cx="9525" cy="9525"/>
            </a:xfrm>
            <a:custGeom>
              <a:avLst/>
              <a:gdLst>
                <a:gd name="connsiteX0" fmla="*/ 8420 w 9525"/>
                <a:gd name="connsiteY0" fmla="*/ 9315 h 9525"/>
                <a:gd name="connsiteX1" fmla="*/ 7144 w 9525"/>
                <a:gd name="connsiteY1" fmla="*/ 7144 h 9525"/>
                <a:gd name="connsiteX2" fmla="*/ 8420 w 9525"/>
                <a:gd name="connsiteY2" fmla="*/ 931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20" y="9315"/>
                  </a:moveTo>
                  <a:cubicBezTo>
                    <a:pt x="7982" y="9058"/>
                    <a:pt x="7468" y="8125"/>
                    <a:pt x="7144" y="7144"/>
                  </a:cubicBezTo>
                  <a:cubicBezTo>
                    <a:pt x="7610" y="9201"/>
                    <a:pt x="8068" y="10944"/>
                    <a:pt x="8420" y="9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459">
              <a:extLst>
                <a:ext uri="{FF2B5EF4-FFF2-40B4-BE49-F238E27FC236}">
                  <a16:creationId xmlns:a16="http://schemas.microsoft.com/office/drawing/2014/main" id="{BDB91C2D-9115-4435-91FE-3732440939C8}"/>
                </a:ext>
              </a:extLst>
            </p:cNvPr>
            <p:cNvSpPr/>
            <p:nvPr/>
          </p:nvSpPr>
          <p:spPr>
            <a:xfrm>
              <a:off x="1457592" y="3411092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363 w 9525"/>
                <a:gd name="connsiteY1" fmla="*/ 8182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210" y="7468"/>
                    <a:pt x="7296" y="7849"/>
                    <a:pt x="7363" y="8182"/>
                  </a:cubicBezTo>
                  <a:cubicBezTo>
                    <a:pt x="7287" y="7858"/>
                    <a:pt x="7210" y="7468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460">
              <a:extLst>
                <a:ext uri="{FF2B5EF4-FFF2-40B4-BE49-F238E27FC236}">
                  <a16:creationId xmlns:a16="http://schemas.microsoft.com/office/drawing/2014/main" id="{A160E23F-2934-434F-8EC1-200C93813208}"/>
                </a:ext>
              </a:extLst>
            </p:cNvPr>
            <p:cNvSpPr/>
            <p:nvPr/>
          </p:nvSpPr>
          <p:spPr>
            <a:xfrm>
              <a:off x="1456877" y="3408292"/>
              <a:ext cx="9525" cy="9525"/>
            </a:xfrm>
            <a:custGeom>
              <a:avLst/>
              <a:gdLst>
                <a:gd name="connsiteX0" fmla="*/ 8592 w 9525"/>
                <a:gd name="connsiteY0" fmla="*/ 7553 h 9525"/>
                <a:gd name="connsiteX1" fmla="*/ 7144 w 9525"/>
                <a:gd name="connsiteY1" fmla="*/ 7144 h 9525"/>
                <a:gd name="connsiteX2" fmla="*/ 7849 w 9525"/>
                <a:gd name="connsiteY2" fmla="*/ 9944 h 9525"/>
                <a:gd name="connsiteX3" fmla="*/ 8592 w 9525"/>
                <a:gd name="connsiteY3" fmla="*/ 75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8592" y="7553"/>
                  </a:moveTo>
                  <a:lnTo>
                    <a:pt x="7144" y="7144"/>
                  </a:lnTo>
                  <a:cubicBezTo>
                    <a:pt x="7382" y="7734"/>
                    <a:pt x="7610" y="8868"/>
                    <a:pt x="7849" y="9944"/>
                  </a:cubicBezTo>
                  <a:cubicBezTo>
                    <a:pt x="7715" y="8963"/>
                    <a:pt x="7858" y="7925"/>
                    <a:pt x="8592" y="75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461">
              <a:extLst>
                <a:ext uri="{FF2B5EF4-FFF2-40B4-BE49-F238E27FC236}">
                  <a16:creationId xmlns:a16="http://schemas.microsoft.com/office/drawing/2014/main" id="{D95D03DD-B5B3-4021-8229-B7FDA8547F6F}"/>
                </a:ext>
              </a:extLst>
            </p:cNvPr>
            <p:cNvSpPr/>
            <p:nvPr/>
          </p:nvSpPr>
          <p:spPr>
            <a:xfrm>
              <a:off x="1456487" y="3416241"/>
              <a:ext cx="19050" cy="19050"/>
            </a:xfrm>
            <a:custGeom>
              <a:avLst/>
              <a:gdLst>
                <a:gd name="connsiteX0" fmla="*/ 9792 w 19050"/>
                <a:gd name="connsiteY0" fmla="*/ 16121 h 19050"/>
                <a:gd name="connsiteX1" fmla="*/ 13535 w 19050"/>
                <a:gd name="connsiteY1" fmla="*/ 9072 h 19050"/>
                <a:gd name="connsiteX2" fmla="*/ 7144 w 19050"/>
                <a:gd name="connsiteY2" fmla="*/ 10368 h 19050"/>
                <a:gd name="connsiteX3" fmla="*/ 9792 w 19050"/>
                <a:gd name="connsiteY3" fmla="*/ 1612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9792" y="16121"/>
                  </a:moveTo>
                  <a:lnTo>
                    <a:pt x="13535" y="9072"/>
                  </a:lnTo>
                  <a:cubicBezTo>
                    <a:pt x="11173" y="1967"/>
                    <a:pt x="11840" y="17302"/>
                    <a:pt x="7144" y="10368"/>
                  </a:cubicBezTo>
                  <a:lnTo>
                    <a:pt x="9792" y="161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462">
              <a:extLst>
                <a:ext uri="{FF2B5EF4-FFF2-40B4-BE49-F238E27FC236}">
                  <a16:creationId xmlns:a16="http://schemas.microsoft.com/office/drawing/2014/main" id="{4E25A020-72B9-4560-ACF8-BD6A9AED3487}"/>
                </a:ext>
              </a:extLst>
            </p:cNvPr>
            <p:cNvSpPr/>
            <p:nvPr/>
          </p:nvSpPr>
          <p:spPr>
            <a:xfrm>
              <a:off x="1461867" y="3449183"/>
              <a:ext cx="28575" cy="47625"/>
            </a:xfrm>
            <a:custGeom>
              <a:avLst/>
              <a:gdLst>
                <a:gd name="connsiteX0" fmla="*/ 7154 w 28575"/>
                <a:gd name="connsiteY0" fmla="*/ 7144 h 47625"/>
                <a:gd name="connsiteX1" fmla="*/ 10402 w 28575"/>
                <a:gd name="connsiteY1" fmla="*/ 26756 h 47625"/>
                <a:gd name="connsiteX2" fmla="*/ 22994 w 28575"/>
                <a:gd name="connsiteY2" fmla="*/ 41500 h 47625"/>
                <a:gd name="connsiteX3" fmla="*/ 11955 w 28575"/>
                <a:gd name="connsiteY3" fmla="*/ 15288 h 47625"/>
                <a:gd name="connsiteX4" fmla="*/ 7154 w 28575"/>
                <a:gd name="connsiteY4" fmla="*/ 71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47625">
                  <a:moveTo>
                    <a:pt x="7154" y="7144"/>
                  </a:moveTo>
                  <a:cubicBezTo>
                    <a:pt x="6821" y="13906"/>
                    <a:pt x="14603" y="22327"/>
                    <a:pt x="10402" y="26756"/>
                  </a:cubicBezTo>
                  <a:cubicBezTo>
                    <a:pt x="15860" y="44644"/>
                    <a:pt x="17394" y="21298"/>
                    <a:pt x="22994" y="41500"/>
                  </a:cubicBezTo>
                  <a:cubicBezTo>
                    <a:pt x="21842" y="21746"/>
                    <a:pt x="12126" y="33299"/>
                    <a:pt x="11955" y="15288"/>
                  </a:cubicBezTo>
                  <a:cubicBezTo>
                    <a:pt x="10278" y="24241"/>
                    <a:pt x="8726" y="9896"/>
                    <a:pt x="71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463">
              <a:extLst>
                <a:ext uri="{FF2B5EF4-FFF2-40B4-BE49-F238E27FC236}">
                  <a16:creationId xmlns:a16="http://schemas.microsoft.com/office/drawing/2014/main" id="{13BB2B0C-7BE5-46F0-898D-2D5D2DFF2952}"/>
                </a:ext>
              </a:extLst>
            </p:cNvPr>
            <p:cNvSpPr/>
            <p:nvPr/>
          </p:nvSpPr>
          <p:spPr>
            <a:xfrm>
              <a:off x="1467957" y="3445146"/>
              <a:ext cx="9525" cy="19050"/>
            </a:xfrm>
            <a:custGeom>
              <a:avLst/>
              <a:gdLst>
                <a:gd name="connsiteX0" fmla="*/ 8675 w 9525"/>
                <a:gd name="connsiteY0" fmla="*/ 7200 h 19050"/>
                <a:gd name="connsiteX1" fmla="*/ 9103 w 9525"/>
                <a:gd name="connsiteY1" fmla="*/ 16934 h 19050"/>
                <a:gd name="connsiteX2" fmla="*/ 8675 w 9525"/>
                <a:gd name="connsiteY2" fmla="*/ 720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675" y="7200"/>
                  </a:moveTo>
                  <a:cubicBezTo>
                    <a:pt x="6112" y="6390"/>
                    <a:pt x="7122" y="14610"/>
                    <a:pt x="9103" y="16934"/>
                  </a:cubicBezTo>
                  <a:cubicBezTo>
                    <a:pt x="9008" y="14515"/>
                    <a:pt x="11761" y="10086"/>
                    <a:pt x="8675" y="7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464">
              <a:extLst>
                <a:ext uri="{FF2B5EF4-FFF2-40B4-BE49-F238E27FC236}">
                  <a16:creationId xmlns:a16="http://schemas.microsoft.com/office/drawing/2014/main" id="{0044E77F-64C6-4141-8D46-2A36BB9A9641}"/>
                </a:ext>
              </a:extLst>
            </p:cNvPr>
            <p:cNvSpPr/>
            <p:nvPr/>
          </p:nvSpPr>
          <p:spPr>
            <a:xfrm>
              <a:off x="1469393" y="3484835"/>
              <a:ext cx="9525" cy="19050"/>
            </a:xfrm>
            <a:custGeom>
              <a:avLst/>
              <a:gdLst>
                <a:gd name="connsiteX0" fmla="*/ 7553 w 9525"/>
                <a:gd name="connsiteY0" fmla="*/ 7144 h 19050"/>
                <a:gd name="connsiteX1" fmla="*/ 7144 w 9525"/>
                <a:gd name="connsiteY1" fmla="*/ 13078 h 19050"/>
                <a:gd name="connsiteX2" fmla="*/ 9030 w 9525"/>
                <a:gd name="connsiteY2" fmla="*/ 141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53" y="7144"/>
                  </a:moveTo>
                  <a:lnTo>
                    <a:pt x="7144" y="13078"/>
                  </a:lnTo>
                  <a:lnTo>
                    <a:pt x="9030" y="141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465">
              <a:extLst>
                <a:ext uri="{FF2B5EF4-FFF2-40B4-BE49-F238E27FC236}">
                  <a16:creationId xmlns:a16="http://schemas.microsoft.com/office/drawing/2014/main" id="{88B3A4F3-D51E-4EC7-A97A-50D91596A575}"/>
                </a:ext>
              </a:extLst>
            </p:cNvPr>
            <p:cNvSpPr/>
            <p:nvPr/>
          </p:nvSpPr>
          <p:spPr>
            <a:xfrm>
              <a:off x="1470127" y="3501323"/>
              <a:ext cx="9525" cy="19050"/>
            </a:xfrm>
            <a:custGeom>
              <a:avLst/>
              <a:gdLst>
                <a:gd name="connsiteX0" fmla="*/ 11249 w 9525"/>
                <a:gd name="connsiteY0" fmla="*/ 11821 h 19050"/>
                <a:gd name="connsiteX1" fmla="*/ 7144 w 9525"/>
                <a:gd name="connsiteY1" fmla="*/ 7144 h 19050"/>
                <a:gd name="connsiteX2" fmla="*/ 11249 w 9525"/>
                <a:gd name="connsiteY2" fmla="*/ 1182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11249" y="11821"/>
                  </a:moveTo>
                  <a:lnTo>
                    <a:pt x="7144" y="7144"/>
                  </a:lnTo>
                  <a:cubicBezTo>
                    <a:pt x="8668" y="8658"/>
                    <a:pt x="10544" y="16802"/>
                    <a:pt x="11249" y="118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466">
              <a:extLst>
                <a:ext uri="{FF2B5EF4-FFF2-40B4-BE49-F238E27FC236}">
                  <a16:creationId xmlns:a16="http://schemas.microsoft.com/office/drawing/2014/main" id="{009C6F34-C21D-4B19-857D-248D0EEED7B6}"/>
                </a:ext>
              </a:extLst>
            </p:cNvPr>
            <p:cNvSpPr/>
            <p:nvPr/>
          </p:nvSpPr>
          <p:spPr>
            <a:xfrm>
              <a:off x="1480147" y="3533441"/>
              <a:ext cx="19050" cy="19050"/>
            </a:xfrm>
            <a:custGeom>
              <a:avLst/>
              <a:gdLst>
                <a:gd name="connsiteX0" fmla="*/ 7144 w 19050"/>
                <a:gd name="connsiteY0" fmla="*/ 9563 h 19050"/>
                <a:gd name="connsiteX1" fmla="*/ 10639 w 19050"/>
                <a:gd name="connsiteY1" fmla="*/ 7144 h 19050"/>
                <a:gd name="connsiteX2" fmla="*/ 11268 w 19050"/>
                <a:gd name="connsiteY2" fmla="*/ 9592 h 19050"/>
                <a:gd name="connsiteX3" fmla="*/ 7144 w 19050"/>
                <a:gd name="connsiteY3" fmla="*/ 956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7144" y="9563"/>
                  </a:moveTo>
                  <a:cubicBezTo>
                    <a:pt x="8077" y="14878"/>
                    <a:pt x="15754" y="16983"/>
                    <a:pt x="10639" y="7144"/>
                  </a:cubicBezTo>
                  <a:lnTo>
                    <a:pt x="11268" y="9592"/>
                  </a:lnTo>
                  <a:cubicBezTo>
                    <a:pt x="10106" y="9306"/>
                    <a:pt x="10020" y="15735"/>
                    <a:pt x="7144" y="95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467">
              <a:extLst>
                <a:ext uri="{FF2B5EF4-FFF2-40B4-BE49-F238E27FC236}">
                  <a16:creationId xmlns:a16="http://schemas.microsoft.com/office/drawing/2014/main" id="{B15FF659-ECD4-42DF-8E7A-1A9E045D120D}"/>
                </a:ext>
              </a:extLst>
            </p:cNvPr>
            <p:cNvSpPr/>
            <p:nvPr/>
          </p:nvSpPr>
          <p:spPr>
            <a:xfrm>
              <a:off x="1513723" y="3588760"/>
              <a:ext cx="19050" cy="19050"/>
            </a:xfrm>
            <a:custGeom>
              <a:avLst/>
              <a:gdLst>
                <a:gd name="connsiteX0" fmla="*/ 12516 w 19050"/>
                <a:gd name="connsiteY0" fmla="*/ 12395 h 19050"/>
                <a:gd name="connsiteX1" fmla="*/ 7144 w 19050"/>
                <a:gd name="connsiteY1" fmla="*/ 7442 h 19050"/>
                <a:gd name="connsiteX2" fmla="*/ 13316 w 19050"/>
                <a:gd name="connsiteY2" fmla="*/ 15081 h 19050"/>
                <a:gd name="connsiteX3" fmla="*/ 12516 w 19050"/>
                <a:gd name="connsiteY3" fmla="*/ 1239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2516" y="12395"/>
                  </a:moveTo>
                  <a:cubicBezTo>
                    <a:pt x="10801" y="9309"/>
                    <a:pt x="7925" y="6146"/>
                    <a:pt x="7144" y="7442"/>
                  </a:cubicBezTo>
                  <a:lnTo>
                    <a:pt x="13316" y="15081"/>
                  </a:lnTo>
                  <a:lnTo>
                    <a:pt x="12516" y="123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468">
              <a:extLst>
                <a:ext uri="{FF2B5EF4-FFF2-40B4-BE49-F238E27FC236}">
                  <a16:creationId xmlns:a16="http://schemas.microsoft.com/office/drawing/2014/main" id="{FE9618F5-254B-4336-A00D-0627755D86EA}"/>
                </a:ext>
              </a:extLst>
            </p:cNvPr>
            <p:cNvSpPr/>
            <p:nvPr/>
          </p:nvSpPr>
          <p:spPr>
            <a:xfrm>
              <a:off x="1525210" y="3571532"/>
              <a:ext cx="19050" cy="19050"/>
            </a:xfrm>
            <a:custGeom>
              <a:avLst/>
              <a:gdLst>
                <a:gd name="connsiteX0" fmla="*/ 13840 w 19050"/>
                <a:gd name="connsiteY0" fmla="*/ 20364 h 19050"/>
                <a:gd name="connsiteX1" fmla="*/ 7144 w 19050"/>
                <a:gd name="connsiteY1" fmla="*/ 7144 h 19050"/>
                <a:gd name="connsiteX2" fmla="*/ 13840 w 19050"/>
                <a:gd name="connsiteY2" fmla="*/ 203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3840" y="20364"/>
                  </a:moveTo>
                  <a:cubicBezTo>
                    <a:pt x="15688" y="15688"/>
                    <a:pt x="8925" y="13192"/>
                    <a:pt x="7144" y="7144"/>
                  </a:cubicBezTo>
                  <a:cubicBezTo>
                    <a:pt x="9811" y="13611"/>
                    <a:pt x="9115" y="13068"/>
                    <a:pt x="13840" y="203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469">
              <a:extLst>
                <a:ext uri="{FF2B5EF4-FFF2-40B4-BE49-F238E27FC236}">
                  <a16:creationId xmlns:a16="http://schemas.microsoft.com/office/drawing/2014/main" id="{BD6DDEBB-6C15-42BB-92F0-8884FB24091E}"/>
                </a:ext>
              </a:extLst>
            </p:cNvPr>
            <p:cNvSpPr/>
            <p:nvPr/>
          </p:nvSpPr>
          <p:spPr>
            <a:xfrm>
              <a:off x="1514806" y="3598764"/>
              <a:ext cx="19050" cy="19050"/>
            </a:xfrm>
            <a:custGeom>
              <a:avLst/>
              <a:gdLst>
                <a:gd name="connsiteX0" fmla="*/ 12461 w 19050"/>
                <a:gd name="connsiteY0" fmla="*/ 14859 h 19050"/>
                <a:gd name="connsiteX1" fmla="*/ 7394 w 19050"/>
                <a:gd name="connsiteY1" fmla="*/ 7144 h 19050"/>
                <a:gd name="connsiteX2" fmla="*/ 12461 w 19050"/>
                <a:gd name="connsiteY2" fmla="*/ 14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461" y="14859"/>
                  </a:moveTo>
                  <a:cubicBezTo>
                    <a:pt x="9709" y="13468"/>
                    <a:pt x="8451" y="9382"/>
                    <a:pt x="7394" y="7144"/>
                  </a:cubicBezTo>
                  <a:cubicBezTo>
                    <a:pt x="6099" y="9335"/>
                    <a:pt x="10137" y="14859"/>
                    <a:pt x="12461" y="14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470">
              <a:extLst>
                <a:ext uri="{FF2B5EF4-FFF2-40B4-BE49-F238E27FC236}">
                  <a16:creationId xmlns:a16="http://schemas.microsoft.com/office/drawing/2014/main" id="{28EA0B1E-759A-48CA-AFBF-6E6992376B35}"/>
                </a:ext>
              </a:extLst>
            </p:cNvPr>
            <p:cNvSpPr/>
            <p:nvPr/>
          </p:nvSpPr>
          <p:spPr>
            <a:xfrm>
              <a:off x="1519037" y="3610546"/>
              <a:ext cx="38100" cy="38100"/>
            </a:xfrm>
            <a:custGeom>
              <a:avLst/>
              <a:gdLst>
                <a:gd name="connsiteX0" fmla="*/ 18002 w 38100"/>
                <a:gd name="connsiteY0" fmla="*/ 15335 h 38100"/>
                <a:gd name="connsiteX1" fmla="*/ 16345 w 38100"/>
                <a:gd name="connsiteY1" fmla="*/ 18612 h 38100"/>
                <a:gd name="connsiteX2" fmla="*/ 27699 w 38100"/>
                <a:gd name="connsiteY2" fmla="*/ 32747 h 38100"/>
                <a:gd name="connsiteX3" fmla="*/ 33309 w 38100"/>
                <a:gd name="connsiteY3" fmla="*/ 26537 h 38100"/>
                <a:gd name="connsiteX4" fmla="*/ 17859 w 38100"/>
                <a:gd name="connsiteY4" fmla="*/ 11001 h 38100"/>
                <a:gd name="connsiteX5" fmla="*/ 12411 w 38100"/>
                <a:gd name="connsiteY5" fmla="*/ 9182 h 38100"/>
                <a:gd name="connsiteX6" fmla="*/ 7144 w 38100"/>
                <a:gd name="connsiteY6" fmla="*/ 7144 h 38100"/>
                <a:gd name="connsiteX7" fmla="*/ 18002 w 38100"/>
                <a:gd name="connsiteY7" fmla="*/ 1533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38100">
                  <a:moveTo>
                    <a:pt x="18002" y="15335"/>
                  </a:moveTo>
                  <a:cubicBezTo>
                    <a:pt x="18612" y="18821"/>
                    <a:pt x="15773" y="16040"/>
                    <a:pt x="16345" y="18612"/>
                  </a:cubicBezTo>
                  <a:cubicBezTo>
                    <a:pt x="19031" y="25203"/>
                    <a:pt x="23632" y="30956"/>
                    <a:pt x="27699" y="32747"/>
                  </a:cubicBezTo>
                  <a:cubicBezTo>
                    <a:pt x="27918" y="30242"/>
                    <a:pt x="30070" y="25508"/>
                    <a:pt x="33309" y="26537"/>
                  </a:cubicBezTo>
                  <a:cubicBezTo>
                    <a:pt x="25784" y="18812"/>
                    <a:pt x="16431" y="18479"/>
                    <a:pt x="17859" y="11001"/>
                  </a:cubicBezTo>
                  <a:cubicBezTo>
                    <a:pt x="17859" y="11001"/>
                    <a:pt x="14973" y="10230"/>
                    <a:pt x="12411" y="9182"/>
                  </a:cubicBezTo>
                  <a:cubicBezTo>
                    <a:pt x="9773" y="8163"/>
                    <a:pt x="7144" y="7144"/>
                    <a:pt x="7144" y="7144"/>
                  </a:cubicBezTo>
                  <a:cubicBezTo>
                    <a:pt x="10811" y="15354"/>
                    <a:pt x="14792" y="10173"/>
                    <a:pt x="18002" y="15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471">
              <a:extLst>
                <a:ext uri="{FF2B5EF4-FFF2-40B4-BE49-F238E27FC236}">
                  <a16:creationId xmlns:a16="http://schemas.microsoft.com/office/drawing/2014/main" id="{4DB8F4BE-2122-496F-892E-3EEB10FFB8BF}"/>
                </a:ext>
              </a:extLst>
            </p:cNvPr>
            <p:cNvSpPr/>
            <p:nvPr/>
          </p:nvSpPr>
          <p:spPr>
            <a:xfrm>
              <a:off x="1528972" y="3593315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8153 w 19050"/>
                <a:gd name="connsiteY1" fmla="*/ 13221 h 19050"/>
                <a:gd name="connsiteX2" fmla="*/ 14183 w 19050"/>
                <a:gd name="connsiteY2" fmla="*/ 16669 h 19050"/>
                <a:gd name="connsiteX3" fmla="*/ 7144 w 19050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lnTo>
                    <a:pt x="8153" y="13221"/>
                  </a:lnTo>
                  <a:cubicBezTo>
                    <a:pt x="9449" y="11049"/>
                    <a:pt x="12011" y="14516"/>
                    <a:pt x="14183" y="16669"/>
                  </a:cubicBezTo>
                  <a:cubicBezTo>
                    <a:pt x="17602" y="12649"/>
                    <a:pt x="9096" y="9792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472">
              <a:extLst>
                <a:ext uri="{FF2B5EF4-FFF2-40B4-BE49-F238E27FC236}">
                  <a16:creationId xmlns:a16="http://schemas.microsoft.com/office/drawing/2014/main" id="{47754293-71CF-4DDC-95A8-5A021A59AA4F}"/>
                </a:ext>
              </a:extLst>
            </p:cNvPr>
            <p:cNvSpPr/>
            <p:nvPr/>
          </p:nvSpPr>
          <p:spPr>
            <a:xfrm>
              <a:off x="1570802" y="3663314"/>
              <a:ext cx="19050" cy="19050"/>
            </a:xfrm>
            <a:custGeom>
              <a:avLst/>
              <a:gdLst>
                <a:gd name="connsiteX0" fmla="*/ 7147 w 19050"/>
                <a:gd name="connsiteY0" fmla="*/ 7144 h 19050"/>
                <a:gd name="connsiteX1" fmla="*/ 16863 w 19050"/>
                <a:gd name="connsiteY1" fmla="*/ 14830 h 19050"/>
                <a:gd name="connsiteX2" fmla="*/ 14101 w 19050"/>
                <a:gd name="connsiteY2" fmla="*/ 11935 h 19050"/>
                <a:gd name="connsiteX3" fmla="*/ 10529 w 19050"/>
                <a:gd name="connsiteY3" fmla="*/ 9649 h 19050"/>
                <a:gd name="connsiteX4" fmla="*/ 7147 w 19050"/>
                <a:gd name="connsiteY4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7147" y="7144"/>
                  </a:moveTo>
                  <a:cubicBezTo>
                    <a:pt x="6928" y="7382"/>
                    <a:pt x="16863" y="14830"/>
                    <a:pt x="16863" y="14830"/>
                  </a:cubicBezTo>
                  <a:lnTo>
                    <a:pt x="14101" y="11935"/>
                  </a:lnTo>
                  <a:cubicBezTo>
                    <a:pt x="14101" y="11935"/>
                    <a:pt x="12310" y="10792"/>
                    <a:pt x="10529" y="9649"/>
                  </a:cubicBezTo>
                  <a:cubicBezTo>
                    <a:pt x="8757" y="8487"/>
                    <a:pt x="7147" y="7144"/>
                    <a:pt x="714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473">
              <a:extLst>
                <a:ext uri="{FF2B5EF4-FFF2-40B4-BE49-F238E27FC236}">
                  <a16:creationId xmlns:a16="http://schemas.microsoft.com/office/drawing/2014/main" id="{5F822ED7-35DD-4298-BB4D-67F4DD41F5A0}"/>
                </a:ext>
              </a:extLst>
            </p:cNvPr>
            <p:cNvSpPr/>
            <p:nvPr/>
          </p:nvSpPr>
          <p:spPr>
            <a:xfrm>
              <a:off x="1574549" y="3670020"/>
              <a:ext cx="19050" cy="19050"/>
            </a:xfrm>
            <a:custGeom>
              <a:avLst/>
              <a:gdLst>
                <a:gd name="connsiteX0" fmla="*/ 7915 w 19050"/>
                <a:gd name="connsiteY0" fmla="*/ 7144 h 19050"/>
                <a:gd name="connsiteX1" fmla="*/ 7144 w 19050"/>
                <a:gd name="connsiteY1" fmla="*/ 8401 h 19050"/>
                <a:gd name="connsiteX2" fmla="*/ 15992 w 19050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7915" y="7144"/>
                  </a:moveTo>
                  <a:lnTo>
                    <a:pt x="7144" y="8401"/>
                  </a:lnTo>
                  <a:lnTo>
                    <a:pt x="15992" y="128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474">
              <a:extLst>
                <a:ext uri="{FF2B5EF4-FFF2-40B4-BE49-F238E27FC236}">
                  <a16:creationId xmlns:a16="http://schemas.microsoft.com/office/drawing/2014/main" id="{9EDBC304-8524-40BE-9618-A62EDBB44636}"/>
                </a:ext>
              </a:extLst>
            </p:cNvPr>
            <p:cNvSpPr/>
            <p:nvPr/>
          </p:nvSpPr>
          <p:spPr>
            <a:xfrm>
              <a:off x="1576549" y="3674859"/>
              <a:ext cx="19050" cy="19050"/>
            </a:xfrm>
            <a:custGeom>
              <a:avLst/>
              <a:gdLst>
                <a:gd name="connsiteX0" fmla="*/ 14373 w 19050"/>
                <a:gd name="connsiteY0" fmla="*/ 12316 h 19050"/>
                <a:gd name="connsiteX1" fmla="*/ 13430 w 19050"/>
                <a:gd name="connsiteY1" fmla="*/ 11154 h 19050"/>
                <a:gd name="connsiteX2" fmla="*/ 7144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4373" y="12316"/>
                  </a:moveTo>
                  <a:lnTo>
                    <a:pt x="13430" y="1115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475">
              <a:extLst>
                <a:ext uri="{FF2B5EF4-FFF2-40B4-BE49-F238E27FC236}">
                  <a16:creationId xmlns:a16="http://schemas.microsoft.com/office/drawing/2014/main" id="{727E3DDE-8C15-4E18-B510-649014D0CD57}"/>
                </a:ext>
              </a:extLst>
            </p:cNvPr>
            <p:cNvSpPr/>
            <p:nvPr/>
          </p:nvSpPr>
          <p:spPr>
            <a:xfrm>
              <a:off x="1594809" y="3689296"/>
              <a:ext cx="19050" cy="19050"/>
            </a:xfrm>
            <a:custGeom>
              <a:avLst/>
              <a:gdLst>
                <a:gd name="connsiteX0" fmla="*/ 15250 w 19050"/>
                <a:gd name="connsiteY0" fmla="*/ 15491 h 19050"/>
                <a:gd name="connsiteX1" fmla="*/ 14726 w 19050"/>
                <a:gd name="connsiteY1" fmla="*/ 12462 h 19050"/>
                <a:gd name="connsiteX2" fmla="*/ 7144 w 19050"/>
                <a:gd name="connsiteY2" fmla="*/ 7756 h 19050"/>
                <a:gd name="connsiteX3" fmla="*/ 15250 w 19050"/>
                <a:gd name="connsiteY3" fmla="*/ 1549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15250" y="15491"/>
                  </a:moveTo>
                  <a:lnTo>
                    <a:pt x="14726" y="12462"/>
                  </a:lnTo>
                  <a:cubicBezTo>
                    <a:pt x="11763" y="11109"/>
                    <a:pt x="8449" y="5261"/>
                    <a:pt x="7144" y="7756"/>
                  </a:cubicBezTo>
                  <a:cubicBezTo>
                    <a:pt x="9658" y="9033"/>
                    <a:pt x="14849" y="12976"/>
                    <a:pt x="15250" y="154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476">
              <a:extLst>
                <a:ext uri="{FF2B5EF4-FFF2-40B4-BE49-F238E27FC236}">
                  <a16:creationId xmlns:a16="http://schemas.microsoft.com/office/drawing/2014/main" id="{3B0D58B0-BEF8-4D88-9DB5-5DD403DBD96C}"/>
                </a:ext>
              </a:extLst>
            </p:cNvPr>
            <p:cNvSpPr/>
            <p:nvPr/>
          </p:nvSpPr>
          <p:spPr>
            <a:xfrm>
              <a:off x="1697169" y="3693804"/>
              <a:ext cx="9525" cy="9525"/>
            </a:xfrm>
            <a:custGeom>
              <a:avLst/>
              <a:gdLst>
                <a:gd name="connsiteX0" fmla="*/ 8882 w 9525"/>
                <a:gd name="connsiteY0" fmla="*/ 7144 h 9525"/>
                <a:gd name="connsiteX1" fmla="*/ 7596 w 9525"/>
                <a:gd name="connsiteY1" fmla="*/ 10849 h 9525"/>
                <a:gd name="connsiteX2" fmla="*/ 11864 w 9525"/>
                <a:gd name="connsiteY2" fmla="*/ 8915 h 9525"/>
                <a:gd name="connsiteX3" fmla="*/ 8882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8882" y="7144"/>
                  </a:moveTo>
                  <a:cubicBezTo>
                    <a:pt x="6549" y="7572"/>
                    <a:pt x="7063" y="9192"/>
                    <a:pt x="7596" y="10849"/>
                  </a:cubicBezTo>
                  <a:lnTo>
                    <a:pt x="11864" y="8915"/>
                  </a:lnTo>
                  <a:cubicBezTo>
                    <a:pt x="10968" y="8687"/>
                    <a:pt x="9197" y="8220"/>
                    <a:pt x="888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477">
              <a:extLst>
                <a:ext uri="{FF2B5EF4-FFF2-40B4-BE49-F238E27FC236}">
                  <a16:creationId xmlns:a16="http://schemas.microsoft.com/office/drawing/2014/main" id="{99D55730-6054-4A38-B060-07D0E59F6E45}"/>
                </a:ext>
              </a:extLst>
            </p:cNvPr>
            <p:cNvSpPr/>
            <p:nvPr/>
          </p:nvSpPr>
          <p:spPr>
            <a:xfrm>
              <a:off x="1699050" y="3699414"/>
              <a:ext cx="28575" cy="19050"/>
            </a:xfrm>
            <a:custGeom>
              <a:avLst/>
              <a:gdLst>
                <a:gd name="connsiteX0" fmla="*/ 16440 w 28575"/>
                <a:gd name="connsiteY0" fmla="*/ 12344 h 19050"/>
                <a:gd name="connsiteX1" fmla="*/ 25498 w 28575"/>
                <a:gd name="connsiteY1" fmla="*/ 11259 h 19050"/>
                <a:gd name="connsiteX2" fmla="*/ 7144 w 28575"/>
                <a:gd name="connsiteY2" fmla="*/ 7144 h 19050"/>
                <a:gd name="connsiteX3" fmla="*/ 18793 w 28575"/>
                <a:gd name="connsiteY3" fmla="*/ 11716 h 19050"/>
                <a:gd name="connsiteX4" fmla="*/ 16440 w 28575"/>
                <a:gd name="connsiteY4" fmla="*/ 123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19050">
                  <a:moveTo>
                    <a:pt x="16440" y="12344"/>
                  </a:moveTo>
                  <a:lnTo>
                    <a:pt x="25498" y="11259"/>
                  </a:lnTo>
                  <a:cubicBezTo>
                    <a:pt x="17107" y="7601"/>
                    <a:pt x="14640" y="10211"/>
                    <a:pt x="7144" y="7144"/>
                  </a:cubicBezTo>
                  <a:cubicBezTo>
                    <a:pt x="9735" y="9782"/>
                    <a:pt x="15097" y="9411"/>
                    <a:pt x="18793" y="11716"/>
                  </a:cubicBezTo>
                  <a:lnTo>
                    <a:pt x="16440" y="123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478">
              <a:extLst>
                <a:ext uri="{FF2B5EF4-FFF2-40B4-BE49-F238E27FC236}">
                  <a16:creationId xmlns:a16="http://schemas.microsoft.com/office/drawing/2014/main" id="{27CDAEB6-6991-433C-A481-5CAAA946AC41}"/>
                </a:ext>
              </a:extLst>
            </p:cNvPr>
            <p:cNvSpPr/>
            <p:nvPr/>
          </p:nvSpPr>
          <p:spPr>
            <a:xfrm>
              <a:off x="1862547" y="3725248"/>
              <a:ext cx="38100" cy="19050"/>
            </a:xfrm>
            <a:custGeom>
              <a:avLst/>
              <a:gdLst>
                <a:gd name="connsiteX0" fmla="*/ 11678 w 38100"/>
                <a:gd name="connsiteY0" fmla="*/ 11971 h 19050"/>
                <a:gd name="connsiteX1" fmla="*/ 7144 w 38100"/>
                <a:gd name="connsiteY1" fmla="*/ 16467 h 19050"/>
                <a:gd name="connsiteX2" fmla="*/ 31871 w 38100"/>
                <a:gd name="connsiteY2" fmla="*/ 11438 h 19050"/>
                <a:gd name="connsiteX3" fmla="*/ 33014 w 38100"/>
                <a:gd name="connsiteY3" fmla="*/ 7390 h 19050"/>
                <a:gd name="connsiteX4" fmla="*/ 22803 w 38100"/>
                <a:gd name="connsiteY4" fmla="*/ 10552 h 19050"/>
                <a:gd name="connsiteX5" fmla="*/ 24108 w 38100"/>
                <a:gd name="connsiteY5" fmla="*/ 8523 h 19050"/>
                <a:gd name="connsiteX6" fmla="*/ 11678 w 38100"/>
                <a:gd name="connsiteY6" fmla="*/ 1197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9050">
                  <a:moveTo>
                    <a:pt x="11678" y="11971"/>
                  </a:moveTo>
                  <a:cubicBezTo>
                    <a:pt x="11220" y="14610"/>
                    <a:pt x="13068" y="14295"/>
                    <a:pt x="7144" y="16467"/>
                  </a:cubicBezTo>
                  <a:cubicBezTo>
                    <a:pt x="15326" y="14019"/>
                    <a:pt x="22431" y="13162"/>
                    <a:pt x="31871" y="11438"/>
                  </a:cubicBezTo>
                  <a:cubicBezTo>
                    <a:pt x="30004" y="10037"/>
                    <a:pt x="36490" y="6132"/>
                    <a:pt x="33014" y="7390"/>
                  </a:cubicBezTo>
                  <a:lnTo>
                    <a:pt x="22803" y="10552"/>
                  </a:lnTo>
                  <a:lnTo>
                    <a:pt x="24108" y="8523"/>
                  </a:lnTo>
                  <a:cubicBezTo>
                    <a:pt x="16516" y="7637"/>
                    <a:pt x="19717" y="12181"/>
                    <a:pt x="11678" y="119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479">
              <a:extLst>
                <a:ext uri="{FF2B5EF4-FFF2-40B4-BE49-F238E27FC236}">
                  <a16:creationId xmlns:a16="http://schemas.microsoft.com/office/drawing/2014/main" id="{D139CB84-132E-4410-A234-90F24CEF3780}"/>
                </a:ext>
              </a:extLst>
            </p:cNvPr>
            <p:cNvSpPr/>
            <p:nvPr/>
          </p:nvSpPr>
          <p:spPr>
            <a:xfrm>
              <a:off x="2179672" y="3455062"/>
              <a:ext cx="9525" cy="9525"/>
            </a:xfrm>
            <a:custGeom>
              <a:avLst/>
              <a:gdLst>
                <a:gd name="connsiteX0" fmla="*/ 7144 w 9525"/>
                <a:gd name="connsiteY0" fmla="*/ 10924 h 9525"/>
                <a:gd name="connsiteX1" fmla="*/ 10973 w 9525"/>
                <a:gd name="connsiteY1" fmla="*/ 9742 h 9525"/>
                <a:gd name="connsiteX2" fmla="*/ 7144 w 9525"/>
                <a:gd name="connsiteY2" fmla="*/ 1092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924"/>
                  </a:moveTo>
                  <a:cubicBezTo>
                    <a:pt x="8249" y="12171"/>
                    <a:pt x="9611" y="10971"/>
                    <a:pt x="10973" y="9742"/>
                  </a:cubicBezTo>
                  <a:cubicBezTo>
                    <a:pt x="10601" y="2703"/>
                    <a:pt x="7210" y="12352"/>
                    <a:pt x="7144" y="109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30" name="图片 129">
            <a:extLst>
              <a:ext uri="{FF2B5EF4-FFF2-40B4-BE49-F238E27FC236}">
                <a16:creationId xmlns:a16="http://schemas.microsoft.com/office/drawing/2014/main" id="{46925E2C-A55A-4AE6-B8A6-BD3C8AF73E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354565">
            <a:off x="6448756" y="1752337"/>
            <a:ext cx="1590675" cy="1057275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9151016A-1F9D-484F-9E05-D30E914AF68C}"/>
              </a:ext>
            </a:extLst>
          </p:cNvPr>
          <p:cNvSpPr txBox="1"/>
          <p:nvPr/>
        </p:nvSpPr>
        <p:spPr>
          <a:xfrm>
            <a:off x="5420765" y="1374326"/>
            <a:ext cx="13676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latin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CDD4DCBD-0BDD-4FAA-92DF-41E06F0C6356}"/>
              </a:ext>
            </a:extLst>
          </p:cNvPr>
          <p:cNvSpPr>
            <a:spLocks/>
          </p:cNvSpPr>
          <p:nvPr/>
        </p:nvSpPr>
        <p:spPr bwMode="auto">
          <a:xfrm>
            <a:off x="6628150" y="2567217"/>
            <a:ext cx="602528" cy="648876"/>
          </a:xfrm>
          <a:custGeom>
            <a:avLst/>
            <a:gdLst>
              <a:gd name="connsiteX0" fmla="*/ 290512 w 371475"/>
              <a:gd name="connsiteY0" fmla="*/ 396875 h 400050"/>
              <a:gd name="connsiteX1" fmla="*/ 292100 w 371475"/>
              <a:gd name="connsiteY1" fmla="*/ 400050 h 400050"/>
              <a:gd name="connsiteX2" fmla="*/ 290512 w 371475"/>
              <a:gd name="connsiteY2" fmla="*/ 400050 h 400050"/>
              <a:gd name="connsiteX3" fmla="*/ 293688 w 371475"/>
              <a:gd name="connsiteY3" fmla="*/ 396081 h 400050"/>
              <a:gd name="connsiteX4" fmla="*/ 296863 w 371475"/>
              <a:gd name="connsiteY4" fmla="*/ 400050 h 400050"/>
              <a:gd name="connsiteX5" fmla="*/ 293688 w 371475"/>
              <a:gd name="connsiteY5" fmla="*/ 396875 h 400050"/>
              <a:gd name="connsiteX6" fmla="*/ 285750 w 371475"/>
              <a:gd name="connsiteY6" fmla="*/ 392113 h 400050"/>
              <a:gd name="connsiteX7" fmla="*/ 287338 w 371475"/>
              <a:gd name="connsiteY7" fmla="*/ 392113 h 400050"/>
              <a:gd name="connsiteX8" fmla="*/ 287338 w 371475"/>
              <a:gd name="connsiteY8" fmla="*/ 395288 h 400050"/>
              <a:gd name="connsiteX9" fmla="*/ 289152 w 371475"/>
              <a:gd name="connsiteY9" fmla="*/ 389844 h 400050"/>
              <a:gd name="connsiteX10" fmla="*/ 290513 w 371475"/>
              <a:gd name="connsiteY10" fmla="*/ 390525 h 400050"/>
              <a:gd name="connsiteX11" fmla="*/ 293688 w 371475"/>
              <a:gd name="connsiteY11" fmla="*/ 395287 h 400050"/>
              <a:gd name="connsiteX12" fmla="*/ 293688 w 371475"/>
              <a:gd name="connsiteY12" fmla="*/ 396081 h 400050"/>
              <a:gd name="connsiteX13" fmla="*/ 290513 w 371475"/>
              <a:gd name="connsiteY13" fmla="*/ 392112 h 400050"/>
              <a:gd name="connsiteX14" fmla="*/ 285750 w 371475"/>
              <a:gd name="connsiteY14" fmla="*/ 384175 h 400050"/>
              <a:gd name="connsiteX15" fmla="*/ 289152 w 371475"/>
              <a:gd name="connsiteY15" fmla="*/ 389844 h 400050"/>
              <a:gd name="connsiteX16" fmla="*/ 287338 w 371475"/>
              <a:gd name="connsiteY16" fmla="*/ 388937 h 400050"/>
              <a:gd name="connsiteX17" fmla="*/ 285750 w 371475"/>
              <a:gd name="connsiteY17" fmla="*/ 385762 h 400050"/>
              <a:gd name="connsiteX18" fmla="*/ 164571 w 371475"/>
              <a:gd name="connsiteY18" fmla="*/ 382588 h 400050"/>
              <a:gd name="connsiteX19" fmla="*/ 165100 w 371475"/>
              <a:gd name="connsiteY19" fmla="*/ 384175 h 400050"/>
              <a:gd name="connsiteX20" fmla="*/ 163512 w 371475"/>
              <a:gd name="connsiteY20" fmla="*/ 385763 h 400050"/>
              <a:gd name="connsiteX21" fmla="*/ 277019 w 371475"/>
              <a:gd name="connsiteY21" fmla="*/ 377827 h 400050"/>
              <a:gd name="connsiteX22" fmla="*/ 279400 w 371475"/>
              <a:gd name="connsiteY22" fmla="*/ 381001 h 400050"/>
              <a:gd name="connsiteX23" fmla="*/ 282575 w 371475"/>
              <a:gd name="connsiteY23" fmla="*/ 385763 h 400050"/>
              <a:gd name="connsiteX24" fmla="*/ 285750 w 371475"/>
              <a:gd name="connsiteY24" fmla="*/ 390526 h 400050"/>
              <a:gd name="connsiteX25" fmla="*/ 282575 w 371475"/>
              <a:gd name="connsiteY25" fmla="*/ 388938 h 400050"/>
              <a:gd name="connsiteX26" fmla="*/ 280987 w 371475"/>
              <a:gd name="connsiteY26" fmla="*/ 385763 h 400050"/>
              <a:gd name="connsiteX27" fmla="*/ 163512 w 371475"/>
              <a:gd name="connsiteY27" fmla="*/ 376237 h 400050"/>
              <a:gd name="connsiteX28" fmla="*/ 165100 w 371475"/>
              <a:gd name="connsiteY28" fmla="*/ 376237 h 400050"/>
              <a:gd name="connsiteX29" fmla="*/ 165100 w 371475"/>
              <a:gd name="connsiteY29" fmla="*/ 379412 h 400050"/>
              <a:gd name="connsiteX30" fmla="*/ 165100 w 371475"/>
              <a:gd name="connsiteY30" fmla="*/ 381000 h 400050"/>
              <a:gd name="connsiteX31" fmla="*/ 164571 w 371475"/>
              <a:gd name="connsiteY31" fmla="*/ 382588 h 400050"/>
              <a:gd name="connsiteX32" fmla="*/ 163512 w 371475"/>
              <a:gd name="connsiteY32" fmla="*/ 379412 h 400050"/>
              <a:gd name="connsiteX33" fmla="*/ 203200 w 371475"/>
              <a:gd name="connsiteY33" fmla="*/ 374650 h 400050"/>
              <a:gd name="connsiteX34" fmla="*/ 206375 w 371475"/>
              <a:gd name="connsiteY34" fmla="*/ 376238 h 400050"/>
              <a:gd name="connsiteX35" fmla="*/ 203200 w 371475"/>
              <a:gd name="connsiteY35" fmla="*/ 376238 h 400050"/>
              <a:gd name="connsiteX36" fmla="*/ 271462 w 371475"/>
              <a:gd name="connsiteY36" fmla="*/ 369888 h 400050"/>
              <a:gd name="connsiteX37" fmla="*/ 276225 w 371475"/>
              <a:gd name="connsiteY37" fmla="*/ 376238 h 400050"/>
              <a:gd name="connsiteX38" fmla="*/ 277019 w 371475"/>
              <a:gd name="connsiteY38" fmla="*/ 377827 h 400050"/>
              <a:gd name="connsiteX39" fmla="*/ 274637 w 371475"/>
              <a:gd name="connsiteY39" fmla="*/ 374650 h 400050"/>
              <a:gd name="connsiteX40" fmla="*/ 242887 w 371475"/>
              <a:gd name="connsiteY40" fmla="*/ 368300 h 400050"/>
              <a:gd name="connsiteX41" fmla="*/ 244475 w 371475"/>
              <a:gd name="connsiteY41" fmla="*/ 368300 h 400050"/>
              <a:gd name="connsiteX42" fmla="*/ 244475 w 371475"/>
              <a:gd name="connsiteY42" fmla="*/ 369888 h 400050"/>
              <a:gd name="connsiteX43" fmla="*/ 242887 w 371475"/>
              <a:gd name="connsiteY43" fmla="*/ 369888 h 400050"/>
              <a:gd name="connsiteX44" fmla="*/ 200025 w 371475"/>
              <a:gd name="connsiteY44" fmla="*/ 368300 h 400050"/>
              <a:gd name="connsiteX45" fmla="*/ 201613 w 371475"/>
              <a:gd name="connsiteY45" fmla="*/ 369887 h 400050"/>
              <a:gd name="connsiteX46" fmla="*/ 201613 w 371475"/>
              <a:gd name="connsiteY46" fmla="*/ 373063 h 400050"/>
              <a:gd name="connsiteX47" fmla="*/ 200025 w 371475"/>
              <a:gd name="connsiteY47" fmla="*/ 373063 h 400050"/>
              <a:gd name="connsiteX48" fmla="*/ 196850 w 371475"/>
              <a:gd name="connsiteY48" fmla="*/ 369887 h 400050"/>
              <a:gd name="connsiteX49" fmla="*/ 200025 w 371475"/>
              <a:gd name="connsiteY49" fmla="*/ 369887 h 400050"/>
              <a:gd name="connsiteX50" fmla="*/ 195262 w 371475"/>
              <a:gd name="connsiteY50" fmla="*/ 365125 h 400050"/>
              <a:gd name="connsiteX51" fmla="*/ 196850 w 371475"/>
              <a:gd name="connsiteY51" fmla="*/ 365125 h 400050"/>
              <a:gd name="connsiteX52" fmla="*/ 196850 w 371475"/>
              <a:gd name="connsiteY52" fmla="*/ 368300 h 400050"/>
              <a:gd name="connsiteX53" fmla="*/ 195262 w 371475"/>
              <a:gd name="connsiteY53" fmla="*/ 368300 h 400050"/>
              <a:gd name="connsiteX54" fmla="*/ 239184 w 371475"/>
              <a:gd name="connsiteY54" fmla="*/ 363538 h 400050"/>
              <a:gd name="connsiteX55" fmla="*/ 239713 w 371475"/>
              <a:gd name="connsiteY55" fmla="*/ 363538 h 400050"/>
              <a:gd name="connsiteX56" fmla="*/ 239713 w 371475"/>
              <a:gd name="connsiteY56" fmla="*/ 365126 h 400050"/>
              <a:gd name="connsiteX57" fmla="*/ 269875 w 371475"/>
              <a:gd name="connsiteY57" fmla="*/ 360363 h 400050"/>
              <a:gd name="connsiteX58" fmla="*/ 274638 w 371475"/>
              <a:gd name="connsiteY58" fmla="*/ 363538 h 400050"/>
              <a:gd name="connsiteX59" fmla="*/ 271463 w 371475"/>
              <a:gd name="connsiteY59" fmla="*/ 363538 h 400050"/>
              <a:gd name="connsiteX60" fmla="*/ 266700 w 371475"/>
              <a:gd name="connsiteY60" fmla="*/ 360363 h 400050"/>
              <a:gd name="connsiteX61" fmla="*/ 269875 w 371475"/>
              <a:gd name="connsiteY61" fmla="*/ 363538 h 400050"/>
              <a:gd name="connsiteX62" fmla="*/ 266700 w 371475"/>
              <a:gd name="connsiteY62" fmla="*/ 363538 h 400050"/>
              <a:gd name="connsiteX63" fmla="*/ 238125 w 371475"/>
              <a:gd name="connsiteY63" fmla="*/ 360363 h 400050"/>
              <a:gd name="connsiteX64" fmla="*/ 239184 w 371475"/>
              <a:gd name="connsiteY64" fmla="*/ 363538 h 400050"/>
              <a:gd name="connsiteX65" fmla="*/ 238125 w 371475"/>
              <a:gd name="connsiteY65" fmla="*/ 363538 h 400050"/>
              <a:gd name="connsiteX66" fmla="*/ 46037 w 371475"/>
              <a:gd name="connsiteY66" fmla="*/ 360362 h 400050"/>
              <a:gd name="connsiteX67" fmla="*/ 47625 w 371475"/>
              <a:gd name="connsiteY67" fmla="*/ 360362 h 400050"/>
              <a:gd name="connsiteX68" fmla="*/ 47625 w 371475"/>
              <a:gd name="connsiteY68" fmla="*/ 363538 h 400050"/>
              <a:gd name="connsiteX69" fmla="*/ 46037 w 371475"/>
              <a:gd name="connsiteY69" fmla="*/ 363538 h 400050"/>
              <a:gd name="connsiteX70" fmla="*/ 274638 w 371475"/>
              <a:gd name="connsiteY70" fmla="*/ 354013 h 400050"/>
              <a:gd name="connsiteX71" fmla="*/ 276225 w 371475"/>
              <a:gd name="connsiteY71" fmla="*/ 358775 h 400050"/>
              <a:gd name="connsiteX72" fmla="*/ 274638 w 371475"/>
              <a:gd name="connsiteY72" fmla="*/ 357188 h 400050"/>
              <a:gd name="connsiteX73" fmla="*/ 266700 w 371475"/>
              <a:gd name="connsiteY73" fmla="*/ 354013 h 400050"/>
              <a:gd name="connsiteX74" fmla="*/ 269875 w 371475"/>
              <a:gd name="connsiteY74" fmla="*/ 357188 h 400050"/>
              <a:gd name="connsiteX75" fmla="*/ 269875 w 371475"/>
              <a:gd name="connsiteY75" fmla="*/ 358775 h 400050"/>
              <a:gd name="connsiteX76" fmla="*/ 266700 w 371475"/>
              <a:gd name="connsiteY76" fmla="*/ 357188 h 400050"/>
              <a:gd name="connsiteX77" fmla="*/ 250825 w 371475"/>
              <a:gd name="connsiteY77" fmla="*/ 354013 h 400050"/>
              <a:gd name="connsiteX78" fmla="*/ 254000 w 371475"/>
              <a:gd name="connsiteY78" fmla="*/ 354013 h 400050"/>
              <a:gd name="connsiteX79" fmla="*/ 255588 w 371475"/>
              <a:gd name="connsiteY79" fmla="*/ 357188 h 400050"/>
              <a:gd name="connsiteX80" fmla="*/ 255588 w 371475"/>
              <a:gd name="connsiteY80" fmla="*/ 358775 h 400050"/>
              <a:gd name="connsiteX81" fmla="*/ 258763 w 371475"/>
              <a:gd name="connsiteY81" fmla="*/ 360363 h 400050"/>
              <a:gd name="connsiteX82" fmla="*/ 260350 w 371475"/>
              <a:gd name="connsiteY82" fmla="*/ 365125 h 400050"/>
              <a:gd name="connsiteX83" fmla="*/ 263525 w 371475"/>
              <a:gd name="connsiteY83" fmla="*/ 368300 h 400050"/>
              <a:gd name="connsiteX84" fmla="*/ 260350 w 371475"/>
              <a:gd name="connsiteY84" fmla="*/ 368300 h 400050"/>
              <a:gd name="connsiteX85" fmla="*/ 258763 w 371475"/>
              <a:gd name="connsiteY85" fmla="*/ 365125 h 400050"/>
              <a:gd name="connsiteX86" fmla="*/ 255588 w 371475"/>
              <a:gd name="connsiteY86" fmla="*/ 363538 h 400050"/>
              <a:gd name="connsiteX87" fmla="*/ 254000 w 371475"/>
              <a:gd name="connsiteY87" fmla="*/ 358775 h 400050"/>
              <a:gd name="connsiteX88" fmla="*/ 265113 w 371475"/>
              <a:gd name="connsiteY88" fmla="*/ 351632 h 400050"/>
              <a:gd name="connsiteX89" fmla="*/ 266700 w 371475"/>
              <a:gd name="connsiteY89" fmla="*/ 354013 h 400050"/>
              <a:gd name="connsiteX90" fmla="*/ 265113 w 371475"/>
              <a:gd name="connsiteY90" fmla="*/ 352425 h 400050"/>
              <a:gd name="connsiteX91" fmla="*/ 263525 w 371475"/>
              <a:gd name="connsiteY91" fmla="*/ 347663 h 400050"/>
              <a:gd name="connsiteX92" fmla="*/ 265113 w 371475"/>
              <a:gd name="connsiteY92" fmla="*/ 349250 h 400050"/>
              <a:gd name="connsiteX93" fmla="*/ 265113 w 371475"/>
              <a:gd name="connsiteY93" fmla="*/ 351632 h 400050"/>
              <a:gd name="connsiteX94" fmla="*/ 263525 w 371475"/>
              <a:gd name="connsiteY94" fmla="*/ 349250 h 400050"/>
              <a:gd name="connsiteX95" fmla="*/ 82550 w 371475"/>
              <a:gd name="connsiteY95" fmla="*/ 344488 h 400050"/>
              <a:gd name="connsiteX96" fmla="*/ 82550 w 371475"/>
              <a:gd name="connsiteY96" fmla="*/ 346075 h 400050"/>
              <a:gd name="connsiteX97" fmla="*/ 79375 w 371475"/>
              <a:gd name="connsiteY97" fmla="*/ 347663 h 400050"/>
              <a:gd name="connsiteX98" fmla="*/ 69850 w 371475"/>
              <a:gd name="connsiteY98" fmla="*/ 341313 h 400050"/>
              <a:gd name="connsiteX99" fmla="*/ 69850 w 371475"/>
              <a:gd name="connsiteY99" fmla="*/ 342900 h 400050"/>
              <a:gd name="connsiteX100" fmla="*/ 68262 w 371475"/>
              <a:gd name="connsiteY100" fmla="*/ 346076 h 400050"/>
              <a:gd name="connsiteX101" fmla="*/ 66675 w 371475"/>
              <a:gd name="connsiteY101" fmla="*/ 349251 h 400050"/>
              <a:gd name="connsiteX102" fmla="*/ 66675 w 371475"/>
              <a:gd name="connsiteY102" fmla="*/ 347663 h 400050"/>
              <a:gd name="connsiteX103" fmla="*/ 66675 w 371475"/>
              <a:gd name="connsiteY103" fmla="*/ 346076 h 400050"/>
              <a:gd name="connsiteX104" fmla="*/ 68262 w 371475"/>
              <a:gd name="connsiteY104" fmla="*/ 342900 h 400050"/>
              <a:gd name="connsiteX105" fmla="*/ 47625 w 371475"/>
              <a:gd name="connsiteY105" fmla="*/ 338138 h 400050"/>
              <a:gd name="connsiteX106" fmla="*/ 49213 w 371475"/>
              <a:gd name="connsiteY106" fmla="*/ 338138 h 400050"/>
              <a:gd name="connsiteX107" fmla="*/ 49213 w 371475"/>
              <a:gd name="connsiteY107" fmla="*/ 341313 h 400050"/>
              <a:gd name="connsiteX108" fmla="*/ 47625 w 371475"/>
              <a:gd name="connsiteY108" fmla="*/ 341313 h 400050"/>
              <a:gd name="connsiteX109" fmla="*/ 271462 w 371475"/>
              <a:gd name="connsiteY109" fmla="*/ 338137 h 400050"/>
              <a:gd name="connsiteX110" fmla="*/ 274638 w 371475"/>
              <a:gd name="connsiteY110" fmla="*/ 338137 h 400050"/>
              <a:gd name="connsiteX111" fmla="*/ 274638 w 371475"/>
              <a:gd name="connsiteY111" fmla="*/ 341312 h 400050"/>
              <a:gd name="connsiteX112" fmla="*/ 274638 w 371475"/>
              <a:gd name="connsiteY112" fmla="*/ 342900 h 400050"/>
              <a:gd name="connsiteX113" fmla="*/ 274638 w 371475"/>
              <a:gd name="connsiteY113" fmla="*/ 346075 h 400050"/>
              <a:gd name="connsiteX114" fmla="*/ 271462 w 371475"/>
              <a:gd name="connsiteY114" fmla="*/ 346075 h 400050"/>
              <a:gd name="connsiteX115" fmla="*/ 269875 w 371475"/>
              <a:gd name="connsiteY115" fmla="*/ 346075 h 400050"/>
              <a:gd name="connsiteX116" fmla="*/ 269875 w 371475"/>
              <a:gd name="connsiteY116" fmla="*/ 342900 h 400050"/>
              <a:gd name="connsiteX117" fmla="*/ 271462 w 371475"/>
              <a:gd name="connsiteY117" fmla="*/ 342900 h 400050"/>
              <a:gd name="connsiteX118" fmla="*/ 269875 w 371475"/>
              <a:gd name="connsiteY118" fmla="*/ 341312 h 400050"/>
              <a:gd name="connsiteX119" fmla="*/ 271462 w 371475"/>
              <a:gd name="connsiteY119" fmla="*/ 341312 h 400050"/>
              <a:gd name="connsiteX120" fmla="*/ 279400 w 371475"/>
              <a:gd name="connsiteY120" fmla="*/ 336550 h 400050"/>
              <a:gd name="connsiteX121" fmla="*/ 280988 w 371475"/>
              <a:gd name="connsiteY121" fmla="*/ 336550 h 400050"/>
              <a:gd name="connsiteX122" fmla="*/ 280988 w 371475"/>
              <a:gd name="connsiteY122" fmla="*/ 338138 h 400050"/>
              <a:gd name="connsiteX123" fmla="*/ 266700 w 371475"/>
              <a:gd name="connsiteY123" fmla="*/ 330200 h 400050"/>
              <a:gd name="connsiteX124" fmla="*/ 269875 w 371475"/>
              <a:gd name="connsiteY124" fmla="*/ 331787 h 400050"/>
              <a:gd name="connsiteX125" fmla="*/ 271462 w 371475"/>
              <a:gd name="connsiteY125" fmla="*/ 331787 h 400050"/>
              <a:gd name="connsiteX126" fmla="*/ 274638 w 371475"/>
              <a:gd name="connsiteY126" fmla="*/ 333375 h 400050"/>
              <a:gd name="connsiteX127" fmla="*/ 274638 w 371475"/>
              <a:gd name="connsiteY127" fmla="*/ 331788 h 400050"/>
              <a:gd name="connsiteX128" fmla="*/ 276225 w 371475"/>
              <a:gd name="connsiteY128" fmla="*/ 336550 h 400050"/>
              <a:gd name="connsiteX129" fmla="*/ 276225 w 371475"/>
              <a:gd name="connsiteY129" fmla="*/ 338137 h 400050"/>
              <a:gd name="connsiteX130" fmla="*/ 274638 w 371475"/>
              <a:gd name="connsiteY130" fmla="*/ 338137 h 400050"/>
              <a:gd name="connsiteX131" fmla="*/ 274638 w 371475"/>
              <a:gd name="connsiteY131" fmla="*/ 336550 h 400050"/>
              <a:gd name="connsiteX132" fmla="*/ 269875 w 371475"/>
              <a:gd name="connsiteY132" fmla="*/ 333375 h 400050"/>
              <a:gd name="connsiteX133" fmla="*/ 266700 w 371475"/>
              <a:gd name="connsiteY133" fmla="*/ 331787 h 400050"/>
              <a:gd name="connsiteX134" fmla="*/ 280987 w 371475"/>
              <a:gd name="connsiteY134" fmla="*/ 288925 h 400050"/>
              <a:gd name="connsiteX135" fmla="*/ 282574 w 371475"/>
              <a:gd name="connsiteY135" fmla="*/ 288925 h 400050"/>
              <a:gd name="connsiteX136" fmla="*/ 285750 w 371475"/>
              <a:gd name="connsiteY136" fmla="*/ 288925 h 400050"/>
              <a:gd name="connsiteX137" fmla="*/ 285750 w 371475"/>
              <a:gd name="connsiteY137" fmla="*/ 290512 h 400050"/>
              <a:gd name="connsiteX138" fmla="*/ 287337 w 371475"/>
              <a:gd name="connsiteY138" fmla="*/ 293687 h 400050"/>
              <a:gd name="connsiteX139" fmla="*/ 287337 w 371475"/>
              <a:gd name="connsiteY139" fmla="*/ 295275 h 400050"/>
              <a:gd name="connsiteX140" fmla="*/ 287337 w 371475"/>
              <a:gd name="connsiteY140" fmla="*/ 298450 h 400050"/>
              <a:gd name="connsiteX141" fmla="*/ 287337 w 371475"/>
              <a:gd name="connsiteY141" fmla="*/ 300038 h 400050"/>
              <a:gd name="connsiteX142" fmla="*/ 285750 w 371475"/>
              <a:gd name="connsiteY142" fmla="*/ 300038 h 400050"/>
              <a:gd name="connsiteX143" fmla="*/ 282574 w 371475"/>
              <a:gd name="connsiteY143" fmla="*/ 301625 h 400050"/>
              <a:gd name="connsiteX144" fmla="*/ 282574 w 371475"/>
              <a:gd name="connsiteY144" fmla="*/ 304800 h 400050"/>
              <a:gd name="connsiteX145" fmla="*/ 280987 w 371475"/>
              <a:gd name="connsiteY145" fmla="*/ 306388 h 400050"/>
              <a:gd name="connsiteX146" fmla="*/ 279400 w 371475"/>
              <a:gd name="connsiteY146" fmla="*/ 306388 h 400050"/>
              <a:gd name="connsiteX147" fmla="*/ 276224 w 371475"/>
              <a:gd name="connsiteY147" fmla="*/ 306388 h 400050"/>
              <a:gd name="connsiteX148" fmla="*/ 274637 w 371475"/>
              <a:gd name="connsiteY148" fmla="*/ 309563 h 400050"/>
              <a:gd name="connsiteX149" fmla="*/ 274637 w 371475"/>
              <a:gd name="connsiteY149" fmla="*/ 300038 h 400050"/>
              <a:gd name="connsiteX150" fmla="*/ 274637 w 371475"/>
              <a:gd name="connsiteY150" fmla="*/ 298450 h 400050"/>
              <a:gd name="connsiteX151" fmla="*/ 276224 w 371475"/>
              <a:gd name="connsiteY151" fmla="*/ 295275 h 400050"/>
              <a:gd name="connsiteX152" fmla="*/ 279400 w 371475"/>
              <a:gd name="connsiteY152" fmla="*/ 293687 h 400050"/>
              <a:gd name="connsiteX153" fmla="*/ 279400 w 371475"/>
              <a:gd name="connsiteY153" fmla="*/ 290512 h 400050"/>
              <a:gd name="connsiteX154" fmla="*/ 280987 w 371475"/>
              <a:gd name="connsiteY154" fmla="*/ 290512 h 400050"/>
              <a:gd name="connsiteX155" fmla="*/ 368300 w 371475"/>
              <a:gd name="connsiteY155" fmla="*/ 241300 h 400050"/>
              <a:gd name="connsiteX156" fmla="*/ 371475 w 371475"/>
              <a:gd name="connsiteY156" fmla="*/ 241300 h 400050"/>
              <a:gd name="connsiteX157" fmla="*/ 371475 w 371475"/>
              <a:gd name="connsiteY157" fmla="*/ 242888 h 400050"/>
              <a:gd name="connsiteX158" fmla="*/ 368300 w 371475"/>
              <a:gd name="connsiteY158" fmla="*/ 242888 h 400050"/>
              <a:gd name="connsiteX159" fmla="*/ 360364 w 371475"/>
              <a:gd name="connsiteY159" fmla="*/ 227015 h 400050"/>
              <a:gd name="connsiteX160" fmla="*/ 361950 w 371475"/>
              <a:gd name="connsiteY160" fmla="*/ 230188 h 400050"/>
              <a:gd name="connsiteX161" fmla="*/ 366713 w 371475"/>
              <a:gd name="connsiteY161" fmla="*/ 239713 h 400050"/>
              <a:gd name="connsiteX162" fmla="*/ 366713 w 371475"/>
              <a:gd name="connsiteY162" fmla="*/ 241300 h 400050"/>
              <a:gd name="connsiteX163" fmla="*/ 365126 w 371475"/>
              <a:gd name="connsiteY163" fmla="*/ 241300 h 400050"/>
              <a:gd name="connsiteX164" fmla="*/ 365126 w 371475"/>
              <a:gd name="connsiteY164" fmla="*/ 239713 h 400050"/>
              <a:gd name="connsiteX165" fmla="*/ 361950 w 371475"/>
              <a:gd name="connsiteY165" fmla="*/ 239713 h 400050"/>
              <a:gd name="connsiteX166" fmla="*/ 360363 w 371475"/>
              <a:gd name="connsiteY166" fmla="*/ 239713 h 400050"/>
              <a:gd name="connsiteX167" fmla="*/ 361950 w 371475"/>
              <a:gd name="connsiteY167" fmla="*/ 236538 h 400050"/>
              <a:gd name="connsiteX168" fmla="*/ 360363 w 371475"/>
              <a:gd name="connsiteY168" fmla="*/ 236538 h 400050"/>
              <a:gd name="connsiteX169" fmla="*/ 361950 w 371475"/>
              <a:gd name="connsiteY169" fmla="*/ 234950 h 400050"/>
              <a:gd name="connsiteX170" fmla="*/ 361950 w 371475"/>
              <a:gd name="connsiteY170" fmla="*/ 231775 h 400050"/>
              <a:gd name="connsiteX171" fmla="*/ 359569 w 371475"/>
              <a:gd name="connsiteY171" fmla="*/ 225425 h 400050"/>
              <a:gd name="connsiteX172" fmla="*/ 360363 w 371475"/>
              <a:gd name="connsiteY172" fmla="*/ 225425 h 400050"/>
              <a:gd name="connsiteX173" fmla="*/ 360363 w 371475"/>
              <a:gd name="connsiteY173" fmla="*/ 227013 h 400050"/>
              <a:gd name="connsiteX174" fmla="*/ 361950 w 371475"/>
              <a:gd name="connsiteY174" fmla="*/ 215900 h 400050"/>
              <a:gd name="connsiteX175" fmla="*/ 365126 w 371475"/>
              <a:gd name="connsiteY175" fmla="*/ 215900 h 400050"/>
              <a:gd name="connsiteX176" fmla="*/ 361950 w 371475"/>
              <a:gd name="connsiteY176" fmla="*/ 219075 h 400050"/>
              <a:gd name="connsiteX177" fmla="*/ 360363 w 371475"/>
              <a:gd name="connsiteY177" fmla="*/ 219075 h 400050"/>
              <a:gd name="connsiteX178" fmla="*/ 334962 w 371475"/>
              <a:gd name="connsiteY178" fmla="*/ 196850 h 400050"/>
              <a:gd name="connsiteX179" fmla="*/ 339725 w 371475"/>
              <a:gd name="connsiteY179" fmla="*/ 198438 h 400050"/>
              <a:gd name="connsiteX180" fmla="*/ 338137 w 371475"/>
              <a:gd name="connsiteY180" fmla="*/ 198438 h 400050"/>
              <a:gd name="connsiteX181" fmla="*/ 330200 w 371475"/>
              <a:gd name="connsiteY181" fmla="*/ 193675 h 400050"/>
              <a:gd name="connsiteX182" fmla="*/ 334962 w 371475"/>
              <a:gd name="connsiteY182" fmla="*/ 196850 h 400050"/>
              <a:gd name="connsiteX183" fmla="*/ 333375 w 371475"/>
              <a:gd name="connsiteY183" fmla="*/ 196850 h 400050"/>
              <a:gd name="connsiteX184" fmla="*/ 322262 w 371475"/>
              <a:gd name="connsiteY184" fmla="*/ 192088 h 400050"/>
              <a:gd name="connsiteX185" fmla="*/ 323850 w 371475"/>
              <a:gd name="connsiteY185" fmla="*/ 192088 h 400050"/>
              <a:gd name="connsiteX186" fmla="*/ 328612 w 371475"/>
              <a:gd name="connsiteY186" fmla="*/ 193675 h 400050"/>
              <a:gd name="connsiteX187" fmla="*/ 325437 w 371475"/>
              <a:gd name="connsiteY187" fmla="*/ 193675 h 400050"/>
              <a:gd name="connsiteX188" fmla="*/ 323850 w 371475"/>
              <a:gd name="connsiteY188" fmla="*/ 193675 h 400050"/>
              <a:gd name="connsiteX189" fmla="*/ 3175 w 371475"/>
              <a:gd name="connsiteY189" fmla="*/ 192088 h 400050"/>
              <a:gd name="connsiteX190" fmla="*/ 4763 w 371475"/>
              <a:gd name="connsiteY190" fmla="*/ 192088 h 400050"/>
              <a:gd name="connsiteX191" fmla="*/ 7938 w 371475"/>
              <a:gd name="connsiteY191" fmla="*/ 193675 h 400050"/>
              <a:gd name="connsiteX192" fmla="*/ 9525 w 371475"/>
              <a:gd name="connsiteY192" fmla="*/ 192088 h 400050"/>
              <a:gd name="connsiteX193" fmla="*/ 9525 w 371475"/>
              <a:gd name="connsiteY193" fmla="*/ 193675 h 400050"/>
              <a:gd name="connsiteX194" fmla="*/ 11113 w 371475"/>
              <a:gd name="connsiteY194" fmla="*/ 193675 h 400050"/>
              <a:gd name="connsiteX195" fmla="*/ 14288 w 371475"/>
              <a:gd name="connsiteY195" fmla="*/ 193675 h 400050"/>
              <a:gd name="connsiteX196" fmla="*/ 15875 w 371475"/>
              <a:gd name="connsiteY196" fmla="*/ 193675 h 400050"/>
              <a:gd name="connsiteX197" fmla="*/ 20638 w 371475"/>
              <a:gd name="connsiteY197" fmla="*/ 193675 h 400050"/>
              <a:gd name="connsiteX198" fmla="*/ 25400 w 371475"/>
              <a:gd name="connsiteY198" fmla="*/ 193675 h 400050"/>
              <a:gd name="connsiteX199" fmla="*/ 26988 w 371475"/>
              <a:gd name="connsiteY199" fmla="*/ 193675 h 400050"/>
              <a:gd name="connsiteX200" fmla="*/ 26988 w 371475"/>
              <a:gd name="connsiteY200" fmla="*/ 196850 h 400050"/>
              <a:gd name="connsiteX201" fmla="*/ 25400 w 371475"/>
              <a:gd name="connsiteY201" fmla="*/ 196850 h 400050"/>
              <a:gd name="connsiteX202" fmla="*/ 23813 w 371475"/>
              <a:gd name="connsiteY202" fmla="*/ 198438 h 400050"/>
              <a:gd name="connsiteX203" fmla="*/ 20638 w 371475"/>
              <a:gd name="connsiteY203" fmla="*/ 198438 h 400050"/>
              <a:gd name="connsiteX204" fmla="*/ 20638 w 371475"/>
              <a:gd name="connsiteY204" fmla="*/ 200025 h 400050"/>
              <a:gd name="connsiteX205" fmla="*/ 20638 w 371475"/>
              <a:gd name="connsiteY205" fmla="*/ 203200 h 400050"/>
              <a:gd name="connsiteX206" fmla="*/ 19050 w 371475"/>
              <a:gd name="connsiteY206" fmla="*/ 203200 h 400050"/>
              <a:gd name="connsiteX207" fmla="*/ 15875 w 371475"/>
              <a:gd name="connsiteY207" fmla="*/ 203200 h 400050"/>
              <a:gd name="connsiteX208" fmla="*/ 14288 w 371475"/>
              <a:gd name="connsiteY208" fmla="*/ 204788 h 400050"/>
              <a:gd name="connsiteX209" fmla="*/ 11113 w 371475"/>
              <a:gd name="connsiteY209" fmla="*/ 204788 h 400050"/>
              <a:gd name="connsiteX210" fmla="*/ 7938 w 371475"/>
              <a:gd name="connsiteY210" fmla="*/ 204788 h 400050"/>
              <a:gd name="connsiteX211" fmla="*/ 4763 w 371475"/>
              <a:gd name="connsiteY211" fmla="*/ 207963 h 400050"/>
              <a:gd name="connsiteX212" fmla="*/ 3175 w 371475"/>
              <a:gd name="connsiteY212" fmla="*/ 207963 h 400050"/>
              <a:gd name="connsiteX213" fmla="*/ 0 w 371475"/>
              <a:gd name="connsiteY213" fmla="*/ 207963 h 400050"/>
              <a:gd name="connsiteX214" fmla="*/ 0 w 371475"/>
              <a:gd name="connsiteY214" fmla="*/ 204788 h 400050"/>
              <a:gd name="connsiteX215" fmla="*/ 0 w 371475"/>
              <a:gd name="connsiteY215" fmla="*/ 203200 h 400050"/>
              <a:gd name="connsiteX216" fmla="*/ 0 w 371475"/>
              <a:gd name="connsiteY216" fmla="*/ 198438 h 400050"/>
              <a:gd name="connsiteX217" fmla="*/ 0 w 371475"/>
              <a:gd name="connsiteY217" fmla="*/ 196850 h 400050"/>
              <a:gd name="connsiteX218" fmla="*/ 0 w 371475"/>
              <a:gd name="connsiteY218" fmla="*/ 193675 h 400050"/>
              <a:gd name="connsiteX219" fmla="*/ 3175 w 371475"/>
              <a:gd name="connsiteY219" fmla="*/ 193675 h 400050"/>
              <a:gd name="connsiteX220" fmla="*/ 9525 w 371475"/>
              <a:gd name="connsiteY220" fmla="*/ 180976 h 400050"/>
              <a:gd name="connsiteX221" fmla="*/ 11112 w 371475"/>
              <a:gd name="connsiteY221" fmla="*/ 180976 h 400050"/>
              <a:gd name="connsiteX222" fmla="*/ 14288 w 371475"/>
              <a:gd name="connsiteY222" fmla="*/ 180976 h 400050"/>
              <a:gd name="connsiteX223" fmla="*/ 15875 w 371475"/>
              <a:gd name="connsiteY223" fmla="*/ 182563 h 400050"/>
              <a:gd name="connsiteX224" fmla="*/ 19050 w 371475"/>
              <a:gd name="connsiteY224" fmla="*/ 184151 h 400050"/>
              <a:gd name="connsiteX225" fmla="*/ 15875 w 371475"/>
              <a:gd name="connsiteY225" fmla="*/ 184151 h 400050"/>
              <a:gd name="connsiteX226" fmla="*/ 14288 w 371475"/>
              <a:gd name="connsiteY226" fmla="*/ 184151 h 400050"/>
              <a:gd name="connsiteX227" fmla="*/ 11112 w 371475"/>
              <a:gd name="connsiteY227" fmla="*/ 182563 h 400050"/>
              <a:gd name="connsiteX228" fmla="*/ 4762 w 371475"/>
              <a:gd name="connsiteY228" fmla="*/ 177800 h 400050"/>
              <a:gd name="connsiteX229" fmla="*/ 7938 w 371475"/>
              <a:gd name="connsiteY229" fmla="*/ 177800 h 400050"/>
              <a:gd name="connsiteX230" fmla="*/ 9525 w 371475"/>
              <a:gd name="connsiteY230" fmla="*/ 180976 h 400050"/>
              <a:gd name="connsiteX231" fmla="*/ 7938 w 371475"/>
              <a:gd name="connsiteY231" fmla="*/ 180976 h 400050"/>
              <a:gd name="connsiteX232" fmla="*/ 4762 w 371475"/>
              <a:gd name="connsiteY232" fmla="*/ 180976 h 400050"/>
              <a:gd name="connsiteX233" fmla="*/ 0 w 371475"/>
              <a:gd name="connsiteY233" fmla="*/ 176213 h 400050"/>
              <a:gd name="connsiteX234" fmla="*/ 3175 w 371475"/>
              <a:gd name="connsiteY234" fmla="*/ 177800 h 400050"/>
              <a:gd name="connsiteX235" fmla="*/ 0 w 371475"/>
              <a:gd name="connsiteY235" fmla="*/ 177800 h 400050"/>
              <a:gd name="connsiteX236" fmla="*/ 319088 w 371475"/>
              <a:gd name="connsiteY236" fmla="*/ 173037 h 400050"/>
              <a:gd name="connsiteX237" fmla="*/ 322263 w 371475"/>
              <a:gd name="connsiteY237" fmla="*/ 173037 h 400050"/>
              <a:gd name="connsiteX238" fmla="*/ 322263 w 371475"/>
              <a:gd name="connsiteY238" fmla="*/ 176212 h 400050"/>
              <a:gd name="connsiteX239" fmla="*/ 319088 w 371475"/>
              <a:gd name="connsiteY239" fmla="*/ 176212 h 400050"/>
              <a:gd name="connsiteX240" fmla="*/ 317500 w 371475"/>
              <a:gd name="connsiteY240" fmla="*/ 173037 h 400050"/>
              <a:gd name="connsiteX241" fmla="*/ 319088 w 371475"/>
              <a:gd name="connsiteY241" fmla="*/ 173037 h 400050"/>
              <a:gd name="connsiteX242" fmla="*/ 317500 w 371475"/>
              <a:gd name="connsiteY242" fmla="*/ 176212 h 400050"/>
              <a:gd name="connsiteX243" fmla="*/ 73025 w 371475"/>
              <a:gd name="connsiteY243" fmla="*/ 139700 h 400050"/>
              <a:gd name="connsiteX244" fmla="*/ 74613 w 371475"/>
              <a:gd name="connsiteY244" fmla="*/ 139700 h 400050"/>
              <a:gd name="connsiteX245" fmla="*/ 74613 w 371475"/>
              <a:gd name="connsiteY245" fmla="*/ 141287 h 400050"/>
              <a:gd name="connsiteX246" fmla="*/ 69850 w 371475"/>
              <a:gd name="connsiteY246" fmla="*/ 136525 h 400050"/>
              <a:gd name="connsiteX247" fmla="*/ 73025 w 371475"/>
              <a:gd name="connsiteY247" fmla="*/ 139700 h 400050"/>
              <a:gd name="connsiteX248" fmla="*/ 69850 w 371475"/>
              <a:gd name="connsiteY248" fmla="*/ 139700 h 400050"/>
              <a:gd name="connsiteX249" fmla="*/ 66675 w 371475"/>
              <a:gd name="connsiteY249" fmla="*/ 114300 h 400050"/>
              <a:gd name="connsiteX250" fmla="*/ 68263 w 371475"/>
              <a:gd name="connsiteY250" fmla="*/ 119062 h 400050"/>
              <a:gd name="connsiteX251" fmla="*/ 66675 w 371475"/>
              <a:gd name="connsiteY251" fmla="*/ 117475 h 400050"/>
              <a:gd name="connsiteX252" fmla="*/ 58738 w 371475"/>
              <a:gd name="connsiteY252" fmla="*/ 107950 h 400050"/>
              <a:gd name="connsiteX253" fmla="*/ 61913 w 371475"/>
              <a:gd name="connsiteY253" fmla="*/ 109537 h 400050"/>
              <a:gd name="connsiteX254" fmla="*/ 63500 w 371475"/>
              <a:gd name="connsiteY254" fmla="*/ 109537 h 400050"/>
              <a:gd name="connsiteX255" fmla="*/ 63500 w 371475"/>
              <a:gd name="connsiteY255" fmla="*/ 112712 h 400050"/>
              <a:gd name="connsiteX256" fmla="*/ 66675 w 371475"/>
              <a:gd name="connsiteY256" fmla="*/ 114300 h 400050"/>
              <a:gd name="connsiteX257" fmla="*/ 63500 w 371475"/>
              <a:gd name="connsiteY257" fmla="*/ 114300 h 400050"/>
              <a:gd name="connsiteX258" fmla="*/ 61913 w 371475"/>
              <a:gd name="connsiteY258" fmla="*/ 112712 h 400050"/>
              <a:gd name="connsiteX259" fmla="*/ 57150 w 371475"/>
              <a:gd name="connsiteY259" fmla="*/ 106362 h 400050"/>
              <a:gd name="connsiteX260" fmla="*/ 58738 w 371475"/>
              <a:gd name="connsiteY260" fmla="*/ 107950 h 400050"/>
              <a:gd name="connsiteX261" fmla="*/ 57150 w 371475"/>
              <a:gd name="connsiteY261" fmla="*/ 107950 h 400050"/>
              <a:gd name="connsiteX262" fmla="*/ 258762 w 371475"/>
              <a:gd name="connsiteY262" fmla="*/ 85725 h 400050"/>
              <a:gd name="connsiteX263" fmla="*/ 258762 w 371475"/>
              <a:gd name="connsiteY263" fmla="*/ 87313 h 400050"/>
              <a:gd name="connsiteX264" fmla="*/ 255587 w 371475"/>
              <a:gd name="connsiteY264" fmla="*/ 90488 h 400050"/>
              <a:gd name="connsiteX265" fmla="*/ 260350 w 371475"/>
              <a:gd name="connsiteY265" fmla="*/ 80963 h 400050"/>
              <a:gd name="connsiteX266" fmla="*/ 263525 w 371475"/>
              <a:gd name="connsiteY266" fmla="*/ 80963 h 400050"/>
              <a:gd name="connsiteX267" fmla="*/ 260350 w 371475"/>
              <a:gd name="connsiteY267" fmla="*/ 82550 h 400050"/>
              <a:gd name="connsiteX268" fmla="*/ 258762 w 371475"/>
              <a:gd name="connsiteY268" fmla="*/ 85725 h 400050"/>
              <a:gd name="connsiteX269" fmla="*/ 258762 w 371475"/>
              <a:gd name="connsiteY269" fmla="*/ 82550 h 400050"/>
              <a:gd name="connsiteX270" fmla="*/ 117475 w 371475"/>
              <a:gd name="connsiteY270" fmla="*/ 74613 h 400050"/>
              <a:gd name="connsiteX271" fmla="*/ 120650 w 371475"/>
              <a:gd name="connsiteY271" fmla="*/ 74613 h 400050"/>
              <a:gd name="connsiteX272" fmla="*/ 120650 w 371475"/>
              <a:gd name="connsiteY272" fmla="*/ 76201 h 400050"/>
              <a:gd name="connsiteX273" fmla="*/ 117475 w 371475"/>
              <a:gd name="connsiteY273" fmla="*/ 76201 h 400050"/>
              <a:gd name="connsiteX274" fmla="*/ 217488 w 371475"/>
              <a:gd name="connsiteY274" fmla="*/ 69850 h 400050"/>
              <a:gd name="connsiteX275" fmla="*/ 219075 w 371475"/>
              <a:gd name="connsiteY275" fmla="*/ 69850 h 400050"/>
              <a:gd name="connsiteX276" fmla="*/ 219075 w 371475"/>
              <a:gd name="connsiteY276" fmla="*/ 74612 h 400050"/>
              <a:gd name="connsiteX277" fmla="*/ 219075 w 371475"/>
              <a:gd name="connsiteY277" fmla="*/ 82550 h 400050"/>
              <a:gd name="connsiteX278" fmla="*/ 217488 w 371475"/>
              <a:gd name="connsiteY278" fmla="*/ 82550 h 400050"/>
              <a:gd name="connsiteX279" fmla="*/ 217488 w 371475"/>
              <a:gd name="connsiteY279" fmla="*/ 80962 h 400050"/>
              <a:gd name="connsiteX280" fmla="*/ 215900 w 371475"/>
              <a:gd name="connsiteY280" fmla="*/ 80962 h 400050"/>
              <a:gd name="connsiteX281" fmla="*/ 215900 w 371475"/>
              <a:gd name="connsiteY281" fmla="*/ 77787 h 400050"/>
              <a:gd name="connsiteX282" fmla="*/ 215900 w 371475"/>
              <a:gd name="connsiteY282" fmla="*/ 76200 h 400050"/>
              <a:gd name="connsiteX283" fmla="*/ 215900 w 371475"/>
              <a:gd name="connsiteY283" fmla="*/ 74612 h 400050"/>
              <a:gd name="connsiteX284" fmla="*/ 215900 w 371475"/>
              <a:gd name="connsiteY284" fmla="*/ 71437 h 400050"/>
              <a:gd name="connsiteX285" fmla="*/ 217488 w 371475"/>
              <a:gd name="connsiteY285" fmla="*/ 71437 h 400050"/>
              <a:gd name="connsiteX286" fmla="*/ 179387 w 371475"/>
              <a:gd name="connsiteY286" fmla="*/ 66675 h 400050"/>
              <a:gd name="connsiteX287" fmla="*/ 180975 w 371475"/>
              <a:gd name="connsiteY287" fmla="*/ 74613 h 400050"/>
              <a:gd name="connsiteX288" fmla="*/ 179387 w 371475"/>
              <a:gd name="connsiteY288" fmla="*/ 74613 h 400050"/>
              <a:gd name="connsiteX289" fmla="*/ 141288 w 371475"/>
              <a:gd name="connsiteY289" fmla="*/ 49212 h 400050"/>
              <a:gd name="connsiteX290" fmla="*/ 142875 w 371475"/>
              <a:gd name="connsiteY290" fmla="*/ 50800 h 400050"/>
              <a:gd name="connsiteX291" fmla="*/ 142875 w 371475"/>
              <a:gd name="connsiteY291" fmla="*/ 53975 h 400050"/>
              <a:gd name="connsiteX292" fmla="*/ 147638 w 371475"/>
              <a:gd name="connsiteY292" fmla="*/ 55562 h 400050"/>
              <a:gd name="connsiteX293" fmla="*/ 147638 w 371475"/>
              <a:gd name="connsiteY293" fmla="*/ 60325 h 400050"/>
              <a:gd name="connsiteX294" fmla="*/ 149225 w 371475"/>
              <a:gd name="connsiteY294" fmla="*/ 61912 h 400050"/>
              <a:gd name="connsiteX295" fmla="*/ 149225 w 371475"/>
              <a:gd name="connsiteY295" fmla="*/ 65087 h 400050"/>
              <a:gd name="connsiteX296" fmla="*/ 149225 w 371475"/>
              <a:gd name="connsiteY296" fmla="*/ 66675 h 400050"/>
              <a:gd name="connsiteX297" fmla="*/ 152400 w 371475"/>
              <a:gd name="connsiteY297" fmla="*/ 66675 h 400050"/>
              <a:gd name="connsiteX298" fmla="*/ 153988 w 371475"/>
              <a:gd name="connsiteY298" fmla="*/ 69850 h 400050"/>
              <a:gd name="connsiteX299" fmla="*/ 153988 w 371475"/>
              <a:gd name="connsiteY299" fmla="*/ 71437 h 400050"/>
              <a:gd name="connsiteX300" fmla="*/ 153988 w 371475"/>
              <a:gd name="connsiteY300" fmla="*/ 76200 h 400050"/>
              <a:gd name="connsiteX301" fmla="*/ 157163 w 371475"/>
              <a:gd name="connsiteY301" fmla="*/ 77787 h 400050"/>
              <a:gd name="connsiteX302" fmla="*/ 158750 w 371475"/>
              <a:gd name="connsiteY302" fmla="*/ 76200 h 400050"/>
              <a:gd name="connsiteX303" fmla="*/ 160338 w 371475"/>
              <a:gd name="connsiteY303" fmla="*/ 74612 h 400050"/>
              <a:gd name="connsiteX304" fmla="*/ 160338 w 371475"/>
              <a:gd name="connsiteY304" fmla="*/ 76200 h 400050"/>
              <a:gd name="connsiteX305" fmla="*/ 158750 w 371475"/>
              <a:gd name="connsiteY305" fmla="*/ 77787 h 400050"/>
              <a:gd name="connsiteX306" fmla="*/ 157163 w 371475"/>
              <a:gd name="connsiteY306" fmla="*/ 80962 h 400050"/>
              <a:gd name="connsiteX307" fmla="*/ 157163 w 371475"/>
              <a:gd name="connsiteY307" fmla="*/ 82550 h 400050"/>
              <a:gd name="connsiteX308" fmla="*/ 158750 w 371475"/>
              <a:gd name="connsiteY308" fmla="*/ 85725 h 400050"/>
              <a:gd name="connsiteX309" fmla="*/ 158750 w 371475"/>
              <a:gd name="connsiteY309" fmla="*/ 87312 h 400050"/>
              <a:gd name="connsiteX310" fmla="*/ 158750 w 371475"/>
              <a:gd name="connsiteY310" fmla="*/ 90487 h 400050"/>
              <a:gd name="connsiteX311" fmla="*/ 160338 w 371475"/>
              <a:gd name="connsiteY311" fmla="*/ 90487 h 400050"/>
              <a:gd name="connsiteX312" fmla="*/ 163513 w 371475"/>
              <a:gd name="connsiteY312" fmla="*/ 87312 h 400050"/>
              <a:gd name="connsiteX313" fmla="*/ 168275 w 371475"/>
              <a:gd name="connsiteY313" fmla="*/ 85725 h 400050"/>
              <a:gd name="connsiteX314" fmla="*/ 169863 w 371475"/>
              <a:gd name="connsiteY314" fmla="*/ 85725 h 400050"/>
              <a:gd name="connsiteX315" fmla="*/ 173038 w 371475"/>
              <a:gd name="connsiteY315" fmla="*/ 85725 h 400050"/>
              <a:gd name="connsiteX316" fmla="*/ 174625 w 371475"/>
              <a:gd name="connsiteY316" fmla="*/ 85725 h 400050"/>
              <a:gd name="connsiteX317" fmla="*/ 176213 w 371475"/>
              <a:gd name="connsiteY317" fmla="*/ 87312 h 400050"/>
              <a:gd name="connsiteX318" fmla="*/ 179388 w 371475"/>
              <a:gd name="connsiteY318" fmla="*/ 90487 h 400050"/>
              <a:gd name="connsiteX319" fmla="*/ 180975 w 371475"/>
              <a:gd name="connsiteY319" fmla="*/ 90487 h 400050"/>
              <a:gd name="connsiteX320" fmla="*/ 184150 w 371475"/>
              <a:gd name="connsiteY320" fmla="*/ 87312 h 400050"/>
              <a:gd name="connsiteX321" fmla="*/ 184150 w 371475"/>
              <a:gd name="connsiteY321" fmla="*/ 85725 h 400050"/>
              <a:gd name="connsiteX322" fmla="*/ 184150 w 371475"/>
              <a:gd name="connsiteY322" fmla="*/ 82550 h 400050"/>
              <a:gd name="connsiteX323" fmla="*/ 184150 w 371475"/>
              <a:gd name="connsiteY323" fmla="*/ 80962 h 400050"/>
              <a:gd name="connsiteX324" fmla="*/ 185738 w 371475"/>
              <a:gd name="connsiteY324" fmla="*/ 77787 h 400050"/>
              <a:gd name="connsiteX325" fmla="*/ 185738 w 371475"/>
              <a:gd name="connsiteY325" fmla="*/ 76200 h 400050"/>
              <a:gd name="connsiteX326" fmla="*/ 190500 w 371475"/>
              <a:gd name="connsiteY326" fmla="*/ 76200 h 400050"/>
              <a:gd name="connsiteX327" fmla="*/ 192088 w 371475"/>
              <a:gd name="connsiteY327" fmla="*/ 77787 h 400050"/>
              <a:gd name="connsiteX328" fmla="*/ 196850 w 371475"/>
              <a:gd name="connsiteY328" fmla="*/ 77787 h 400050"/>
              <a:gd name="connsiteX329" fmla="*/ 201613 w 371475"/>
              <a:gd name="connsiteY329" fmla="*/ 80962 h 400050"/>
              <a:gd name="connsiteX330" fmla="*/ 203200 w 371475"/>
              <a:gd name="connsiteY330" fmla="*/ 80962 h 400050"/>
              <a:gd name="connsiteX331" fmla="*/ 206375 w 371475"/>
              <a:gd name="connsiteY331" fmla="*/ 80962 h 400050"/>
              <a:gd name="connsiteX332" fmla="*/ 207963 w 371475"/>
              <a:gd name="connsiteY332" fmla="*/ 80962 h 400050"/>
              <a:gd name="connsiteX333" fmla="*/ 211138 w 371475"/>
              <a:gd name="connsiteY333" fmla="*/ 80962 h 400050"/>
              <a:gd name="connsiteX334" fmla="*/ 211138 w 371475"/>
              <a:gd name="connsiteY334" fmla="*/ 77787 h 400050"/>
              <a:gd name="connsiteX335" fmla="*/ 212725 w 371475"/>
              <a:gd name="connsiteY335" fmla="*/ 77787 h 400050"/>
              <a:gd name="connsiteX336" fmla="*/ 212725 w 371475"/>
              <a:gd name="connsiteY336" fmla="*/ 82550 h 400050"/>
              <a:gd name="connsiteX337" fmla="*/ 215900 w 371475"/>
              <a:gd name="connsiteY337" fmla="*/ 82550 h 400050"/>
              <a:gd name="connsiteX338" fmla="*/ 217488 w 371475"/>
              <a:gd name="connsiteY338" fmla="*/ 85725 h 400050"/>
              <a:gd name="connsiteX339" fmla="*/ 219075 w 371475"/>
              <a:gd name="connsiteY339" fmla="*/ 85725 h 400050"/>
              <a:gd name="connsiteX340" fmla="*/ 222250 w 371475"/>
              <a:gd name="connsiteY340" fmla="*/ 87312 h 400050"/>
              <a:gd name="connsiteX341" fmla="*/ 223838 w 371475"/>
              <a:gd name="connsiteY341" fmla="*/ 90487 h 400050"/>
              <a:gd name="connsiteX342" fmla="*/ 227013 w 371475"/>
              <a:gd name="connsiteY342" fmla="*/ 92075 h 400050"/>
              <a:gd name="connsiteX343" fmla="*/ 228600 w 371475"/>
              <a:gd name="connsiteY343" fmla="*/ 92075 h 400050"/>
              <a:gd name="connsiteX344" fmla="*/ 231775 w 371475"/>
              <a:gd name="connsiteY344" fmla="*/ 93662 h 400050"/>
              <a:gd name="connsiteX345" fmla="*/ 234950 w 371475"/>
              <a:gd name="connsiteY345" fmla="*/ 96837 h 400050"/>
              <a:gd name="connsiteX346" fmla="*/ 238125 w 371475"/>
              <a:gd name="connsiteY346" fmla="*/ 96837 h 400050"/>
              <a:gd name="connsiteX347" fmla="*/ 238125 w 371475"/>
              <a:gd name="connsiteY347" fmla="*/ 98425 h 400050"/>
              <a:gd name="connsiteX348" fmla="*/ 242888 w 371475"/>
              <a:gd name="connsiteY348" fmla="*/ 101600 h 400050"/>
              <a:gd name="connsiteX349" fmla="*/ 244475 w 371475"/>
              <a:gd name="connsiteY349" fmla="*/ 101600 h 400050"/>
              <a:gd name="connsiteX350" fmla="*/ 247650 w 371475"/>
              <a:gd name="connsiteY350" fmla="*/ 101600 h 400050"/>
              <a:gd name="connsiteX351" fmla="*/ 249238 w 371475"/>
              <a:gd name="connsiteY351" fmla="*/ 101600 h 400050"/>
              <a:gd name="connsiteX352" fmla="*/ 249238 w 371475"/>
              <a:gd name="connsiteY352" fmla="*/ 103187 h 400050"/>
              <a:gd name="connsiteX353" fmla="*/ 250825 w 371475"/>
              <a:gd name="connsiteY353" fmla="*/ 103187 h 400050"/>
              <a:gd name="connsiteX354" fmla="*/ 250825 w 371475"/>
              <a:gd name="connsiteY354" fmla="*/ 106362 h 400050"/>
              <a:gd name="connsiteX355" fmla="*/ 254000 w 371475"/>
              <a:gd name="connsiteY355" fmla="*/ 106362 h 400050"/>
              <a:gd name="connsiteX356" fmla="*/ 254000 w 371475"/>
              <a:gd name="connsiteY356" fmla="*/ 107950 h 400050"/>
              <a:gd name="connsiteX357" fmla="*/ 255588 w 371475"/>
              <a:gd name="connsiteY357" fmla="*/ 107950 h 400050"/>
              <a:gd name="connsiteX358" fmla="*/ 260350 w 371475"/>
              <a:gd name="connsiteY358" fmla="*/ 107950 h 400050"/>
              <a:gd name="connsiteX359" fmla="*/ 263525 w 371475"/>
              <a:gd name="connsiteY359" fmla="*/ 107950 h 400050"/>
              <a:gd name="connsiteX360" fmla="*/ 265113 w 371475"/>
              <a:gd name="connsiteY360" fmla="*/ 107950 h 400050"/>
              <a:gd name="connsiteX361" fmla="*/ 266700 w 371475"/>
              <a:gd name="connsiteY361" fmla="*/ 109537 h 400050"/>
              <a:gd name="connsiteX362" fmla="*/ 271463 w 371475"/>
              <a:gd name="connsiteY362" fmla="*/ 114300 h 400050"/>
              <a:gd name="connsiteX363" fmla="*/ 274638 w 371475"/>
              <a:gd name="connsiteY363" fmla="*/ 117475 h 400050"/>
              <a:gd name="connsiteX364" fmla="*/ 274638 w 371475"/>
              <a:gd name="connsiteY364" fmla="*/ 119062 h 400050"/>
              <a:gd name="connsiteX365" fmla="*/ 276225 w 371475"/>
              <a:gd name="connsiteY365" fmla="*/ 122237 h 400050"/>
              <a:gd name="connsiteX366" fmla="*/ 279400 w 371475"/>
              <a:gd name="connsiteY366" fmla="*/ 123825 h 400050"/>
              <a:gd name="connsiteX367" fmla="*/ 280988 w 371475"/>
              <a:gd name="connsiteY367" fmla="*/ 125412 h 400050"/>
              <a:gd name="connsiteX368" fmla="*/ 282575 w 371475"/>
              <a:gd name="connsiteY368" fmla="*/ 125412 h 400050"/>
              <a:gd name="connsiteX369" fmla="*/ 285750 w 371475"/>
              <a:gd name="connsiteY369" fmla="*/ 125412 h 400050"/>
              <a:gd name="connsiteX370" fmla="*/ 285750 w 371475"/>
              <a:gd name="connsiteY370" fmla="*/ 128587 h 400050"/>
              <a:gd name="connsiteX371" fmla="*/ 287338 w 371475"/>
              <a:gd name="connsiteY371" fmla="*/ 128587 h 400050"/>
              <a:gd name="connsiteX372" fmla="*/ 290513 w 371475"/>
              <a:gd name="connsiteY372" fmla="*/ 128587 h 400050"/>
              <a:gd name="connsiteX373" fmla="*/ 290513 w 371475"/>
              <a:gd name="connsiteY373" fmla="*/ 130175 h 400050"/>
              <a:gd name="connsiteX374" fmla="*/ 292100 w 371475"/>
              <a:gd name="connsiteY374" fmla="*/ 130175 h 400050"/>
              <a:gd name="connsiteX375" fmla="*/ 292100 w 371475"/>
              <a:gd name="connsiteY375" fmla="*/ 133350 h 400050"/>
              <a:gd name="connsiteX376" fmla="*/ 293688 w 371475"/>
              <a:gd name="connsiteY376" fmla="*/ 134937 h 400050"/>
              <a:gd name="connsiteX377" fmla="*/ 296863 w 371475"/>
              <a:gd name="connsiteY377" fmla="*/ 136525 h 400050"/>
              <a:gd name="connsiteX378" fmla="*/ 296863 w 371475"/>
              <a:gd name="connsiteY378" fmla="*/ 139700 h 400050"/>
              <a:gd name="connsiteX379" fmla="*/ 298450 w 371475"/>
              <a:gd name="connsiteY379" fmla="*/ 139700 h 400050"/>
              <a:gd name="connsiteX380" fmla="*/ 296863 w 371475"/>
              <a:gd name="connsiteY380" fmla="*/ 141287 h 400050"/>
              <a:gd name="connsiteX381" fmla="*/ 298450 w 371475"/>
              <a:gd name="connsiteY381" fmla="*/ 144462 h 400050"/>
              <a:gd name="connsiteX382" fmla="*/ 298450 w 371475"/>
              <a:gd name="connsiteY382" fmla="*/ 146050 h 400050"/>
              <a:gd name="connsiteX383" fmla="*/ 301625 w 371475"/>
              <a:gd name="connsiteY383" fmla="*/ 149225 h 400050"/>
              <a:gd name="connsiteX384" fmla="*/ 301625 w 371475"/>
              <a:gd name="connsiteY384" fmla="*/ 150812 h 400050"/>
              <a:gd name="connsiteX385" fmla="*/ 303213 w 371475"/>
              <a:gd name="connsiteY385" fmla="*/ 155575 h 400050"/>
              <a:gd name="connsiteX386" fmla="*/ 303213 w 371475"/>
              <a:gd name="connsiteY386" fmla="*/ 160337 h 400050"/>
              <a:gd name="connsiteX387" fmla="*/ 306388 w 371475"/>
              <a:gd name="connsiteY387" fmla="*/ 161925 h 400050"/>
              <a:gd name="connsiteX388" fmla="*/ 306388 w 371475"/>
              <a:gd name="connsiteY388" fmla="*/ 165100 h 400050"/>
              <a:gd name="connsiteX389" fmla="*/ 306388 w 371475"/>
              <a:gd name="connsiteY389" fmla="*/ 166687 h 400050"/>
              <a:gd name="connsiteX390" fmla="*/ 306388 w 371475"/>
              <a:gd name="connsiteY390" fmla="*/ 168275 h 400050"/>
              <a:gd name="connsiteX391" fmla="*/ 306388 w 371475"/>
              <a:gd name="connsiteY391" fmla="*/ 171450 h 400050"/>
              <a:gd name="connsiteX392" fmla="*/ 303213 w 371475"/>
              <a:gd name="connsiteY392" fmla="*/ 171450 h 400050"/>
              <a:gd name="connsiteX393" fmla="*/ 303213 w 371475"/>
              <a:gd name="connsiteY393" fmla="*/ 173037 h 400050"/>
              <a:gd name="connsiteX394" fmla="*/ 303213 w 371475"/>
              <a:gd name="connsiteY394" fmla="*/ 176212 h 400050"/>
              <a:gd name="connsiteX395" fmla="*/ 306388 w 371475"/>
              <a:gd name="connsiteY395" fmla="*/ 177800 h 400050"/>
              <a:gd name="connsiteX396" fmla="*/ 307975 w 371475"/>
              <a:gd name="connsiteY396" fmla="*/ 177800 h 400050"/>
              <a:gd name="connsiteX397" fmla="*/ 309563 w 371475"/>
              <a:gd name="connsiteY397" fmla="*/ 176212 h 400050"/>
              <a:gd name="connsiteX398" fmla="*/ 312738 w 371475"/>
              <a:gd name="connsiteY398" fmla="*/ 176212 h 400050"/>
              <a:gd name="connsiteX399" fmla="*/ 314325 w 371475"/>
              <a:gd name="connsiteY399" fmla="*/ 176212 h 400050"/>
              <a:gd name="connsiteX400" fmla="*/ 312738 w 371475"/>
              <a:gd name="connsiteY400" fmla="*/ 177800 h 400050"/>
              <a:gd name="connsiteX401" fmla="*/ 309563 w 371475"/>
              <a:gd name="connsiteY401" fmla="*/ 177800 h 400050"/>
              <a:gd name="connsiteX402" fmla="*/ 307975 w 371475"/>
              <a:gd name="connsiteY402" fmla="*/ 180975 h 400050"/>
              <a:gd name="connsiteX403" fmla="*/ 307975 w 371475"/>
              <a:gd name="connsiteY403" fmla="*/ 182563 h 400050"/>
              <a:gd name="connsiteX404" fmla="*/ 309563 w 371475"/>
              <a:gd name="connsiteY404" fmla="*/ 182563 h 400050"/>
              <a:gd name="connsiteX405" fmla="*/ 309563 w 371475"/>
              <a:gd name="connsiteY405" fmla="*/ 184150 h 400050"/>
              <a:gd name="connsiteX406" fmla="*/ 312738 w 371475"/>
              <a:gd name="connsiteY406" fmla="*/ 184150 h 400050"/>
              <a:gd name="connsiteX407" fmla="*/ 314325 w 371475"/>
              <a:gd name="connsiteY407" fmla="*/ 188913 h 400050"/>
              <a:gd name="connsiteX408" fmla="*/ 314325 w 371475"/>
              <a:gd name="connsiteY408" fmla="*/ 192088 h 400050"/>
              <a:gd name="connsiteX409" fmla="*/ 317500 w 371475"/>
              <a:gd name="connsiteY409" fmla="*/ 193675 h 400050"/>
              <a:gd name="connsiteX410" fmla="*/ 322263 w 371475"/>
              <a:gd name="connsiteY410" fmla="*/ 193675 h 400050"/>
              <a:gd name="connsiteX411" fmla="*/ 323850 w 371475"/>
              <a:gd name="connsiteY411" fmla="*/ 196850 h 400050"/>
              <a:gd name="connsiteX412" fmla="*/ 325438 w 371475"/>
              <a:gd name="connsiteY412" fmla="*/ 196850 h 400050"/>
              <a:gd name="connsiteX413" fmla="*/ 325438 w 371475"/>
              <a:gd name="connsiteY413" fmla="*/ 198438 h 400050"/>
              <a:gd name="connsiteX414" fmla="*/ 328613 w 371475"/>
              <a:gd name="connsiteY414" fmla="*/ 198438 h 400050"/>
              <a:gd name="connsiteX415" fmla="*/ 330200 w 371475"/>
              <a:gd name="connsiteY415" fmla="*/ 198438 h 400050"/>
              <a:gd name="connsiteX416" fmla="*/ 333375 w 371475"/>
              <a:gd name="connsiteY416" fmla="*/ 200025 h 400050"/>
              <a:gd name="connsiteX417" fmla="*/ 338138 w 371475"/>
              <a:gd name="connsiteY417" fmla="*/ 203200 h 400050"/>
              <a:gd name="connsiteX418" fmla="*/ 339725 w 371475"/>
              <a:gd name="connsiteY418" fmla="*/ 204788 h 400050"/>
              <a:gd name="connsiteX419" fmla="*/ 341313 w 371475"/>
              <a:gd name="connsiteY419" fmla="*/ 207963 h 400050"/>
              <a:gd name="connsiteX420" fmla="*/ 344488 w 371475"/>
              <a:gd name="connsiteY420" fmla="*/ 207963 h 400050"/>
              <a:gd name="connsiteX421" fmla="*/ 346075 w 371475"/>
              <a:gd name="connsiteY421" fmla="*/ 209550 h 400050"/>
              <a:gd name="connsiteX422" fmla="*/ 349250 w 371475"/>
              <a:gd name="connsiteY422" fmla="*/ 211138 h 400050"/>
              <a:gd name="connsiteX423" fmla="*/ 350838 w 371475"/>
              <a:gd name="connsiteY423" fmla="*/ 214313 h 400050"/>
              <a:gd name="connsiteX424" fmla="*/ 354013 w 371475"/>
              <a:gd name="connsiteY424" fmla="*/ 214313 h 400050"/>
              <a:gd name="connsiteX425" fmla="*/ 355600 w 371475"/>
              <a:gd name="connsiteY425" fmla="*/ 214313 h 400050"/>
              <a:gd name="connsiteX426" fmla="*/ 355600 w 371475"/>
              <a:gd name="connsiteY426" fmla="*/ 215900 h 400050"/>
              <a:gd name="connsiteX427" fmla="*/ 355600 w 371475"/>
              <a:gd name="connsiteY427" fmla="*/ 219075 h 400050"/>
              <a:gd name="connsiteX428" fmla="*/ 357188 w 371475"/>
              <a:gd name="connsiteY428" fmla="*/ 219075 h 400050"/>
              <a:gd name="connsiteX429" fmla="*/ 357188 w 371475"/>
              <a:gd name="connsiteY429" fmla="*/ 220663 h 400050"/>
              <a:gd name="connsiteX430" fmla="*/ 359569 w 371475"/>
              <a:gd name="connsiteY430" fmla="*/ 225425 h 400050"/>
              <a:gd name="connsiteX431" fmla="*/ 357188 w 371475"/>
              <a:gd name="connsiteY431" fmla="*/ 225425 h 400050"/>
              <a:gd name="connsiteX432" fmla="*/ 355600 w 371475"/>
              <a:gd name="connsiteY432" fmla="*/ 225425 h 400050"/>
              <a:gd name="connsiteX433" fmla="*/ 355600 w 371475"/>
              <a:gd name="connsiteY433" fmla="*/ 223838 h 400050"/>
              <a:gd name="connsiteX434" fmla="*/ 350838 w 371475"/>
              <a:gd name="connsiteY434" fmla="*/ 223838 h 400050"/>
              <a:gd name="connsiteX435" fmla="*/ 350838 w 371475"/>
              <a:gd name="connsiteY435" fmla="*/ 225425 h 400050"/>
              <a:gd name="connsiteX436" fmla="*/ 349250 w 371475"/>
              <a:gd name="connsiteY436" fmla="*/ 225425 h 400050"/>
              <a:gd name="connsiteX437" fmla="*/ 346075 w 371475"/>
              <a:gd name="connsiteY437" fmla="*/ 225425 h 400050"/>
              <a:gd name="connsiteX438" fmla="*/ 344488 w 371475"/>
              <a:gd name="connsiteY438" fmla="*/ 227013 h 400050"/>
              <a:gd name="connsiteX439" fmla="*/ 341313 w 371475"/>
              <a:gd name="connsiteY439" fmla="*/ 227013 h 400050"/>
              <a:gd name="connsiteX440" fmla="*/ 339725 w 371475"/>
              <a:gd name="connsiteY440" fmla="*/ 231775 h 400050"/>
              <a:gd name="connsiteX441" fmla="*/ 338138 w 371475"/>
              <a:gd name="connsiteY441" fmla="*/ 231775 h 400050"/>
              <a:gd name="connsiteX442" fmla="*/ 338138 w 371475"/>
              <a:gd name="connsiteY442" fmla="*/ 234950 h 400050"/>
              <a:gd name="connsiteX443" fmla="*/ 334963 w 371475"/>
              <a:gd name="connsiteY443" fmla="*/ 236538 h 400050"/>
              <a:gd name="connsiteX444" fmla="*/ 334963 w 371475"/>
              <a:gd name="connsiteY444" fmla="*/ 239713 h 400050"/>
              <a:gd name="connsiteX445" fmla="*/ 333375 w 371475"/>
              <a:gd name="connsiteY445" fmla="*/ 241300 h 400050"/>
              <a:gd name="connsiteX446" fmla="*/ 330200 w 371475"/>
              <a:gd name="connsiteY446" fmla="*/ 242888 h 400050"/>
              <a:gd name="connsiteX447" fmla="*/ 330200 w 371475"/>
              <a:gd name="connsiteY447" fmla="*/ 246063 h 400050"/>
              <a:gd name="connsiteX448" fmla="*/ 328613 w 371475"/>
              <a:gd name="connsiteY448" fmla="*/ 247650 h 400050"/>
              <a:gd name="connsiteX449" fmla="*/ 328613 w 371475"/>
              <a:gd name="connsiteY449" fmla="*/ 252413 h 400050"/>
              <a:gd name="connsiteX450" fmla="*/ 328613 w 371475"/>
              <a:gd name="connsiteY450" fmla="*/ 255588 h 400050"/>
              <a:gd name="connsiteX451" fmla="*/ 325438 w 371475"/>
              <a:gd name="connsiteY451" fmla="*/ 257175 h 400050"/>
              <a:gd name="connsiteX452" fmla="*/ 323850 w 371475"/>
              <a:gd name="connsiteY452" fmla="*/ 261938 h 400050"/>
              <a:gd name="connsiteX453" fmla="*/ 323850 w 371475"/>
              <a:gd name="connsiteY453" fmla="*/ 266700 h 400050"/>
              <a:gd name="connsiteX454" fmla="*/ 322263 w 371475"/>
              <a:gd name="connsiteY454" fmla="*/ 268288 h 400050"/>
              <a:gd name="connsiteX455" fmla="*/ 319088 w 371475"/>
              <a:gd name="connsiteY455" fmla="*/ 268288 h 400050"/>
              <a:gd name="connsiteX456" fmla="*/ 319088 w 371475"/>
              <a:gd name="connsiteY456" fmla="*/ 271463 h 400050"/>
              <a:gd name="connsiteX457" fmla="*/ 317500 w 371475"/>
              <a:gd name="connsiteY457" fmla="*/ 273050 h 400050"/>
              <a:gd name="connsiteX458" fmla="*/ 317500 w 371475"/>
              <a:gd name="connsiteY458" fmla="*/ 274638 h 400050"/>
              <a:gd name="connsiteX459" fmla="*/ 314325 w 371475"/>
              <a:gd name="connsiteY459" fmla="*/ 274638 h 400050"/>
              <a:gd name="connsiteX460" fmla="*/ 314325 w 371475"/>
              <a:gd name="connsiteY460" fmla="*/ 277813 h 400050"/>
              <a:gd name="connsiteX461" fmla="*/ 312738 w 371475"/>
              <a:gd name="connsiteY461" fmla="*/ 277813 h 400050"/>
              <a:gd name="connsiteX462" fmla="*/ 309563 w 371475"/>
              <a:gd name="connsiteY462" fmla="*/ 277813 h 400050"/>
              <a:gd name="connsiteX463" fmla="*/ 307975 w 371475"/>
              <a:gd name="connsiteY463" fmla="*/ 277813 h 400050"/>
              <a:gd name="connsiteX464" fmla="*/ 301625 w 371475"/>
              <a:gd name="connsiteY464" fmla="*/ 279400 h 400050"/>
              <a:gd name="connsiteX465" fmla="*/ 298450 w 371475"/>
              <a:gd name="connsiteY465" fmla="*/ 282575 h 400050"/>
              <a:gd name="connsiteX466" fmla="*/ 296863 w 371475"/>
              <a:gd name="connsiteY466" fmla="*/ 282575 h 400050"/>
              <a:gd name="connsiteX467" fmla="*/ 293688 w 371475"/>
              <a:gd name="connsiteY467" fmla="*/ 282575 h 400050"/>
              <a:gd name="connsiteX468" fmla="*/ 292100 w 371475"/>
              <a:gd name="connsiteY468" fmla="*/ 279400 h 400050"/>
              <a:gd name="connsiteX469" fmla="*/ 290513 w 371475"/>
              <a:gd name="connsiteY469" fmla="*/ 279400 h 400050"/>
              <a:gd name="connsiteX470" fmla="*/ 287338 w 371475"/>
              <a:gd name="connsiteY470" fmla="*/ 277813 h 400050"/>
              <a:gd name="connsiteX471" fmla="*/ 287338 w 371475"/>
              <a:gd name="connsiteY471" fmla="*/ 274638 h 400050"/>
              <a:gd name="connsiteX472" fmla="*/ 285750 w 371475"/>
              <a:gd name="connsiteY472" fmla="*/ 273050 h 400050"/>
              <a:gd name="connsiteX473" fmla="*/ 282575 w 371475"/>
              <a:gd name="connsiteY473" fmla="*/ 273050 h 400050"/>
              <a:gd name="connsiteX474" fmla="*/ 280988 w 371475"/>
              <a:gd name="connsiteY474" fmla="*/ 273050 h 400050"/>
              <a:gd name="connsiteX475" fmla="*/ 279400 w 371475"/>
              <a:gd name="connsiteY475" fmla="*/ 274638 h 400050"/>
              <a:gd name="connsiteX476" fmla="*/ 276225 w 371475"/>
              <a:gd name="connsiteY476" fmla="*/ 277813 h 400050"/>
              <a:gd name="connsiteX477" fmla="*/ 276225 w 371475"/>
              <a:gd name="connsiteY477" fmla="*/ 282575 h 400050"/>
              <a:gd name="connsiteX478" fmla="*/ 274638 w 371475"/>
              <a:gd name="connsiteY478" fmla="*/ 284163 h 400050"/>
              <a:gd name="connsiteX479" fmla="*/ 276225 w 371475"/>
              <a:gd name="connsiteY479" fmla="*/ 284163 h 400050"/>
              <a:gd name="connsiteX480" fmla="*/ 274638 w 371475"/>
              <a:gd name="connsiteY480" fmla="*/ 285750 h 400050"/>
              <a:gd name="connsiteX481" fmla="*/ 271463 w 371475"/>
              <a:gd name="connsiteY481" fmla="*/ 288925 h 400050"/>
              <a:gd name="connsiteX482" fmla="*/ 271463 w 371475"/>
              <a:gd name="connsiteY482" fmla="*/ 290513 h 400050"/>
              <a:gd name="connsiteX483" fmla="*/ 271463 w 371475"/>
              <a:gd name="connsiteY483" fmla="*/ 293688 h 400050"/>
              <a:gd name="connsiteX484" fmla="*/ 271463 w 371475"/>
              <a:gd name="connsiteY484" fmla="*/ 295275 h 400050"/>
              <a:gd name="connsiteX485" fmla="*/ 271463 w 371475"/>
              <a:gd name="connsiteY485" fmla="*/ 298450 h 400050"/>
              <a:gd name="connsiteX486" fmla="*/ 271463 w 371475"/>
              <a:gd name="connsiteY486" fmla="*/ 300038 h 400050"/>
              <a:gd name="connsiteX487" fmla="*/ 271463 w 371475"/>
              <a:gd name="connsiteY487" fmla="*/ 301625 h 400050"/>
              <a:gd name="connsiteX488" fmla="*/ 271463 w 371475"/>
              <a:gd name="connsiteY488" fmla="*/ 304800 h 400050"/>
              <a:gd name="connsiteX489" fmla="*/ 271463 w 371475"/>
              <a:gd name="connsiteY489" fmla="*/ 306388 h 400050"/>
              <a:gd name="connsiteX490" fmla="*/ 269875 w 371475"/>
              <a:gd name="connsiteY490" fmla="*/ 309563 h 400050"/>
              <a:gd name="connsiteX491" fmla="*/ 269875 w 371475"/>
              <a:gd name="connsiteY491" fmla="*/ 311150 h 400050"/>
              <a:gd name="connsiteX492" fmla="*/ 271463 w 371475"/>
              <a:gd name="connsiteY492" fmla="*/ 311150 h 400050"/>
              <a:gd name="connsiteX493" fmla="*/ 271463 w 371475"/>
              <a:gd name="connsiteY493" fmla="*/ 314325 h 400050"/>
              <a:gd name="connsiteX494" fmla="*/ 269875 w 371475"/>
              <a:gd name="connsiteY494" fmla="*/ 315913 h 400050"/>
              <a:gd name="connsiteX495" fmla="*/ 269875 w 371475"/>
              <a:gd name="connsiteY495" fmla="*/ 320675 h 400050"/>
              <a:gd name="connsiteX496" fmla="*/ 266700 w 371475"/>
              <a:gd name="connsiteY496" fmla="*/ 322263 h 400050"/>
              <a:gd name="connsiteX497" fmla="*/ 266700 w 371475"/>
              <a:gd name="connsiteY497" fmla="*/ 325438 h 400050"/>
              <a:gd name="connsiteX498" fmla="*/ 269875 w 371475"/>
              <a:gd name="connsiteY498" fmla="*/ 325438 h 400050"/>
              <a:gd name="connsiteX499" fmla="*/ 269875 w 371475"/>
              <a:gd name="connsiteY499" fmla="*/ 322263 h 400050"/>
              <a:gd name="connsiteX500" fmla="*/ 271463 w 371475"/>
              <a:gd name="connsiteY500" fmla="*/ 320675 h 400050"/>
              <a:gd name="connsiteX501" fmla="*/ 274638 w 371475"/>
              <a:gd name="connsiteY501" fmla="*/ 320675 h 400050"/>
              <a:gd name="connsiteX502" fmla="*/ 274638 w 371475"/>
              <a:gd name="connsiteY502" fmla="*/ 322263 h 400050"/>
              <a:gd name="connsiteX503" fmla="*/ 276225 w 371475"/>
              <a:gd name="connsiteY503" fmla="*/ 322263 h 400050"/>
              <a:gd name="connsiteX504" fmla="*/ 276225 w 371475"/>
              <a:gd name="connsiteY504" fmla="*/ 325438 h 400050"/>
              <a:gd name="connsiteX505" fmla="*/ 279400 w 371475"/>
              <a:gd name="connsiteY505" fmla="*/ 327025 h 400050"/>
              <a:gd name="connsiteX506" fmla="*/ 276225 w 371475"/>
              <a:gd name="connsiteY506" fmla="*/ 327025 h 400050"/>
              <a:gd name="connsiteX507" fmla="*/ 276225 w 371475"/>
              <a:gd name="connsiteY507" fmla="*/ 330200 h 400050"/>
              <a:gd name="connsiteX508" fmla="*/ 276225 w 371475"/>
              <a:gd name="connsiteY508" fmla="*/ 331788 h 400050"/>
              <a:gd name="connsiteX509" fmla="*/ 274638 w 371475"/>
              <a:gd name="connsiteY509" fmla="*/ 331788 h 400050"/>
              <a:gd name="connsiteX510" fmla="*/ 271463 w 371475"/>
              <a:gd name="connsiteY510" fmla="*/ 330200 h 400050"/>
              <a:gd name="connsiteX511" fmla="*/ 269875 w 371475"/>
              <a:gd name="connsiteY511" fmla="*/ 330200 h 400050"/>
              <a:gd name="connsiteX512" fmla="*/ 269875 w 371475"/>
              <a:gd name="connsiteY512" fmla="*/ 327025 h 400050"/>
              <a:gd name="connsiteX513" fmla="*/ 266700 w 371475"/>
              <a:gd name="connsiteY513" fmla="*/ 327025 h 400050"/>
              <a:gd name="connsiteX514" fmla="*/ 265113 w 371475"/>
              <a:gd name="connsiteY514" fmla="*/ 330200 h 400050"/>
              <a:gd name="connsiteX515" fmla="*/ 265113 w 371475"/>
              <a:gd name="connsiteY515" fmla="*/ 331788 h 400050"/>
              <a:gd name="connsiteX516" fmla="*/ 265113 w 371475"/>
              <a:gd name="connsiteY516" fmla="*/ 333375 h 400050"/>
              <a:gd name="connsiteX517" fmla="*/ 263525 w 371475"/>
              <a:gd name="connsiteY517" fmla="*/ 336550 h 400050"/>
              <a:gd name="connsiteX518" fmla="*/ 263525 w 371475"/>
              <a:gd name="connsiteY518" fmla="*/ 338138 h 400050"/>
              <a:gd name="connsiteX519" fmla="*/ 265113 w 371475"/>
              <a:gd name="connsiteY519" fmla="*/ 341313 h 400050"/>
              <a:gd name="connsiteX520" fmla="*/ 265113 w 371475"/>
              <a:gd name="connsiteY520" fmla="*/ 342900 h 400050"/>
              <a:gd name="connsiteX521" fmla="*/ 266700 w 371475"/>
              <a:gd name="connsiteY521" fmla="*/ 346075 h 400050"/>
              <a:gd name="connsiteX522" fmla="*/ 269875 w 371475"/>
              <a:gd name="connsiteY522" fmla="*/ 347663 h 400050"/>
              <a:gd name="connsiteX523" fmla="*/ 269875 w 371475"/>
              <a:gd name="connsiteY523" fmla="*/ 349250 h 400050"/>
              <a:gd name="connsiteX524" fmla="*/ 271463 w 371475"/>
              <a:gd name="connsiteY524" fmla="*/ 352425 h 400050"/>
              <a:gd name="connsiteX525" fmla="*/ 271463 w 371475"/>
              <a:gd name="connsiteY525" fmla="*/ 354013 h 400050"/>
              <a:gd name="connsiteX526" fmla="*/ 271463 w 371475"/>
              <a:gd name="connsiteY526" fmla="*/ 357188 h 400050"/>
              <a:gd name="connsiteX527" fmla="*/ 269875 w 371475"/>
              <a:gd name="connsiteY527" fmla="*/ 352425 h 400050"/>
              <a:gd name="connsiteX528" fmla="*/ 266700 w 371475"/>
              <a:gd name="connsiteY528" fmla="*/ 349250 h 400050"/>
              <a:gd name="connsiteX529" fmla="*/ 265113 w 371475"/>
              <a:gd name="connsiteY529" fmla="*/ 349250 h 400050"/>
              <a:gd name="connsiteX530" fmla="*/ 265113 w 371475"/>
              <a:gd name="connsiteY530" fmla="*/ 347663 h 400050"/>
              <a:gd name="connsiteX531" fmla="*/ 263525 w 371475"/>
              <a:gd name="connsiteY531" fmla="*/ 346075 h 400050"/>
              <a:gd name="connsiteX532" fmla="*/ 260350 w 371475"/>
              <a:gd name="connsiteY532" fmla="*/ 342900 h 400050"/>
              <a:gd name="connsiteX533" fmla="*/ 260350 w 371475"/>
              <a:gd name="connsiteY533" fmla="*/ 346075 h 400050"/>
              <a:gd name="connsiteX534" fmla="*/ 263525 w 371475"/>
              <a:gd name="connsiteY534" fmla="*/ 347663 h 400050"/>
              <a:gd name="connsiteX535" fmla="*/ 260350 w 371475"/>
              <a:gd name="connsiteY535" fmla="*/ 347663 h 400050"/>
              <a:gd name="connsiteX536" fmla="*/ 258763 w 371475"/>
              <a:gd name="connsiteY536" fmla="*/ 346075 h 400050"/>
              <a:gd name="connsiteX537" fmla="*/ 255588 w 371475"/>
              <a:gd name="connsiteY537" fmla="*/ 346075 h 400050"/>
              <a:gd name="connsiteX538" fmla="*/ 254000 w 371475"/>
              <a:gd name="connsiteY538" fmla="*/ 346075 h 400050"/>
              <a:gd name="connsiteX539" fmla="*/ 254000 w 371475"/>
              <a:gd name="connsiteY539" fmla="*/ 347663 h 400050"/>
              <a:gd name="connsiteX540" fmla="*/ 250825 w 371475"/>
              <a:gd name="connsiteY540" fmla="*/ 347663 h 400050"/>
              <a:gd name="connsiteX541" fmla="*/ 249238 w 371475"/>
              <a:gd name="connsiteY541" fmla="*/ 349250 h 400050"/>
              <a:gd name="connsiteX542" fmla="*/ 250825 w 371475"/>
              <a:gd name="connsiteY542" fmla="*/ 354013 h 400050"/>
              <a:gd name="connsiteX543" fmla="*/ 247650 w 371475"/>
              <a:gd name="connsiteY543" fmla="*/ 349250 h 400050"/>
              <a:gd name="connsiteX544" fmla="*/ 244475 w 371475"/>
              <a:gd name="connsiteY544" fmla="*/ 352425 h 400050"/>
              <a:gd name="connsiteX545" fmla="*/ 239713 w 371475"/>
              <a:gd name="connsiteY545" fmla="*/ 354013 h 400050"/>
              <a:gd name="connsiteX546" fmla="*/ 238125 w 371475"/>
              <a:gd name="connsiteY546" fmla="*/ 357188 h 400050"/>
              <a:gd name="connsiteX547" fmla="*/ 234950 w 371475"/>
              <a:gd name="connsiteY547" fmla="*/ 357188 h 400050"/>
              <a:gd name="connsiteX548" fmla="*/ 233363 w 371475"/>
              <a:gd name="connsiteY548" fmla="*/ 357188 h 400050"/>
              <a:gd name="connsiteX549" fmla="*/ 231775 w 371475"/>
              <a:gd name="connsiteY549" fmla="*/ 357188 h 400050"/>
              <a:gd name="connsiteX550" fmla="*/ 228600 w 371475"/>
              <a:gd name="connsiteY550" fmla="*/ 358775 h 400050"/>
              <a:gd name="connsiteX551" fmla="*/ 228600 w 371475"/>
              <a:gd name="connsiteY551" fmla="*/ 360363 h 400050"/>
              <a:gd name="connsiteX552" fmla="*/ 227013 w 371475"/>
              <a:gd name="connsiteY552" fmla="*/ 358775 h 400050"/>
              <a:gd name="connsiteX553" fmla="*/ 223838 w 371475"/>
              <a:gd name="connsiteY553" fmla="*/ 358775 h 400050"/>
              <a:gd name="connsiteX554" fmla="*/ 222250 w 371475"/>
              <a:gd name="connsiteY554" fmla="*/ 358775 h 400050"/>
              <a:gd name="connsiteX555" fmla="*/ 217488 w 371475"/>
              <a:gd name="connsiteY555" fmla="*/ 358775 h 400050"/>
              <a:gd name="connsiteX556" fmla="*/ 215900 w 371475"/>
              <a:gd name="connsiteY556" fmla="*/ 358775 h 400050"/>
              <a:gd name="connsiteX557" fmla="*/ 215900 w 371475"/>
              <a:gd name="connsiteY557" fmla="*/ 360363 h 400050"/>
              <a:gd name="connsiteX558" fmla="*/ 212725 w 371475"/>
              <a:gd name="connsiteY558" fmla="*/ 363538 h 400050"/>
              <a:gd name="connsiteX559" fmla="*/ 212725 w 371475"/>
              <a:gd name="connsiteY559" fmla="*/ 360363 h 400050"/>
              <a:gd name="connsiteX560" fmla="*/ 211138 w 371475"/>
              <a:gd name="connsiteY560" fmla="*/ 360363 h 400050"/>
              <a:gd name="connsiteX561" fmla="*/ 207963 w 371475"/>
              <a:gd name="connsiteY561" fmla="*/ 360363 h 400050"/>
              <a:gd name="connsiteX562" fmla="*/ 206375 w 371475"/>
              <a:gd name="connsiteY562" fmla="*/ 360363 h 400050"/>
              <a:gd name="connsiteX563" fmla="*/ 203200 w 371475"/>
              <a:gd name="connsiteY563" fmla="*/ 360363 h 400050"/>
              <a:gd name="connsiteX564" fmla="*/ 201613 w 371475"/>
              <a:gd name="connsiteY564" fmla="*/ 360363 h 400050"/>
              <a:gd name="connsiteX565" fmla="*/ 200025 w 371475"/>
              <a:gd name="connsiteY565" fmla="*/ 360363 h 400050"/>
              <a:gd name="connsiteX566" fmla="*/ 196850 w 371475"/>
              <a:gd name="connsiteY566" fmla="*/ 358775 h 400050"/>
              <a:gd name="connsiteX567" fmla="*/ 195263 w 371475"/>
              <a:gd name="connsiteY567" fmla="*/ 357188 h 400050"/>
              <a:gd name="connsiteX568" fmla="*/ 190500 w 371475"/>
              <a:gd name="connsiteY568" fmla="*/ 357188 h 400050"/>
              <a:gd name="connsiteX569" fmla="*/ 190500 w 371475"/>
              <a:gd name="connsiteY569" fmla="*/ 352425 h 400050"/>
              <a:gd name="connsiteX570" fmla="*/ 190500 w 371475"/>
              <a:gd name="connsiteY570" fmla="*/ 349250 h 400050"/>
              <a:gd name="connsiteX571" fmla="*/ 188913 w 371475"/>
              <a:gd name="connsiteY571" fmla="*/ 349250 h 400050"/>
              <a:gd name="connsiteX572" fmla="*/ 185738 w 371475"/>
              <a:gd name="connsiteY572" fmla="*/ 346075 h 400050"/>
              <a:gd name="connsiteX573" fmla="*/ 184150 w 371475"/>
              <a:gd name="connsiteY573" fmla="*/ 342900 h 400050"/>
              <a:gd name="connsiteX574" fmla="*/ 180975 w 371475"/>
              <a:gd name="connsiteY574" fmla="*/ 341313 h 400050"/>
              <a:gd name="connsiteX575" fmla="*/ 179388 w 371475"/>
              <a:gd name="connsiteY575" fmla="*/ 341313 h 400050"/>
              <a:gd name="connsiteX576" fmla="*/ 176213 w 371475"/>
              <a:gd name="connsiteY576" fmla="*/ 338138 h 400050"/>
              <a:gd name="connsiteX577" fmla="*/ 174625 w 371475"/>
              <a:gd name="connsiteY577" fmla="*/ 338138 h 400050"/>
              <a:gd name="connsiteX578" fmla="*/ 174625 w 371475"/>
              <a:gd name="connsiteY578" fmla="*/ 341313 h 400050"/>
              <a:gd name="connsiteX579" fmla="*/ 173038 w 371475"/>
              <a:gd name="connsiteY579" fmla="*/ 342900 h 400050"/>
              <a:gd name="connsiteX580" fmla="*/ 169863 w 371475"/>
              <a:gd name="connsiteY580" fmla="*/ 342900 h 400050"/>
              <a:gd name="connsiteX581" fmla="*/ 169863 w 371475"/>
              <a:gd name="connsiteY581" fmla="*/ 346075 h 400050"/>
              <a:gd name="connsiteX582" fmla="*/ 168275 w 371475"/>
              <a:gd name="connsiteY582" fmla="*/ 347663 h 400050"/>
              <a:gd name="connsiteX583" fmla="*/ 168275 w 371475"/>
              <a:gd name="connsiteY583" fmla="*/ 352425 h 400050"/>
              <a:gd name="connsiteX584" fmla="*/ 168275 w 371475"/>
              <a:gd name="connsiteY584" fmla="*/ 354013 h 400050"/>
              <a:gd name="connsiteX585" fmla="*/ 168275 w 371475"/>
              <a:gd name="connsiteY585" fmla="*/ 358775 h 400050"/>
              <a:gd name="connsiteX586" fmla="*/ 168275 w 371475"/>
              <a:gd name="connsiteY586" fmla="*/ 365125 h 400050"/>
              <a:gd name="connsiteX587" fmla="*/ 168275 w 371475"/>
              <a:gd name="connsiteY587" fmla="*/ 368300 h 400050"/>
              <a:gd name="connsiteX588" fmla="*/ 165100 w 371475"/>
              <a:gd name="connsiteY588" fmla="*/ 369888 h 400050"/>
              <a:gd name="connsiteX589" fmla="*/ 165100 w 371475"/>
              <a:gd name="connsiteY589" fmla="*/ 365125 h 400050"/>
              <a:gd name="connsiteX590" fmla="*/ 165100 w 371475"/>
              <a:gd name="connsiteY590" fmla="*/ 363538 h 400050"/>
              <a:gd name="connsiteX591" fmla="*/ 165100 w 371475"/>
              <a:gd name="connsiteY591" fmla="*/ 360363 h 400050"/>
              <a:gd name="connsiteX592" fmla="*/ 165100 w 371475"/>
              <a:gd name="connsiteY592" fmla="*/ 357188 h 400050"/>
              <a:gd name="connsiteX593" fmla="*/ 165100 w 371475"/>
              <a:gd name="connsiteY593" fmla="*/ 354013 h 400050"/>
              <a:gd name="connsiteX594" fmla="*/ 165100 w 371475"/>
              <a:gd name="connsiteY594" fmla="*/ 349250 h 400050"/>
              <a:gd name="connsiteX595" fmla="*/ 165100 w 371475"/>
              <a:gd name="connsiteY595" fmla="*/ 347663 h 400050"/>
              <a:gd name="connsiteX596" fmla="*/ 163513 w 371475"/>
              <a:gd name="connsiteY596" fmla="*/ 346075 h 400050"/>
              <a:gd name="connsiteX597" fmla="*/ 160338 w 371475"/>
              <a:gd name="connsiteY597" fmla="*/ 346075 h 400050"/>
              <a:gd name="connsiteX598" fmla="*/ 158750 w 371475"/>
              <a:gd name="connsiteY598" fmla="*/ 347663 h 400050"/>
              <a:gd name="connsiteX599" fmla="*/ 157163 w 371475"/>
              <a:gd name="connsiteY599" fmla="*/ 347663 h 400050"/>
              <a:gd name="connsiteX600" fmla="*/ 152400 w 371475"/>
              <a:gd name="connsiteY600" fmla="*/ 347663 h 400050"/>
              <a:gd name="connsiteX601" fmla="*/ 149225 w 371475"/>
              <a:gd name="connsiteY601" fmla="*/ 347663 h 400050"/>
              <a:gd name="connsiteX602" fmla="*/ 144463 w 371475"/>
              <a:gd name="connsiteY602" fmla="*/ 349250 h 400050"/>
              <a:gd name="connsiteX603" fmla="*/ 144463 w 371475"/>
              <a:gd name="connsiteY603" fmla="*/ 352425 h 400050"/>
              <a:gd name="connsiteX604" fmla="*/ 142875 w 371475"/>
              <a:gd name="connsiteY604" fmla="*/ 352425 h 400050"/>
              <a:gd name="connsiteX605" fmla="*/ 141288 w 371475"/>
              <a:gd name="connsiteY605" fmla="*/ 349250 h 400050"/>
              <a:gd name="connsiteX606" fmla="*/ 136525 w 371475"/>
              <a:gd name="connsiteY606" fmla="*/ 347663 h 400050"/>
              <a:gd name="connsiteX607" fmla="*/ 133350 w 371475"/>
              <a:gd name="connsiteY607" fmla="*/ 347663 h 400050"/>
              <a:gd name="connsiteX608" fmla="*/ 131763 w 371475"/>
              <a:gd name="connsiteY608" fmla="*/ 347663 h 400050"/>
              <a:gd name="connsiteX609" fmla="*/ 128588 w 371475"/>
              <a:gd name="connsiteY609" fmla="*/ 347663 h 400050"/>
              <a:gd name="connsiteX610" fmla="*/ 122238 w 371475"/>
              <a:gd name="connsiteY610" fmla="*/ 346075 h 400050"/>
              <a:gd name="connsiteX611" fmla="*/ 120650 w 371475"/>
              <a:gd name="connsiteY611" fmla="*/ 346075 h 400050"/>
              <a:gd name="connsiteX612" fmla="*/ 117475 w 371475"/>
              <a:gd name="connsiteY612" fmla="*/ 342900 h 400050"/>
              <a:gd name="connsiteX613" fmla="*/ 115888 w 371475"/>
              <a:gd name="connsiteY613" fmla="*/ 341313 h 400050"/>
              <a:gd name="connsiteX614" fmla="*/ 115888 w 371475"/>
              <a:gd name="connsiteY614" fmla="*/ 338138 h 400050"/>
              <a:gd name="connsiteX615" fmla="*/ 114300 w 371475"/>
              <a:gd name="connsiteY615" fmla="*/ 338138 h 400050"/>
              <a:gd name="connsiteX616" fmla="*/ 111125 w 371475"/>
              <a:gd name="connsiteY616" fmla="*/ 338138 h 400050"/>
              <a:gd name="connsiteX617" fmla="*/ 109538 w 371475"/>
              <a:gd name="connsiteY617" fmla="*/ 336550 h 400050"/>
              <a:gd name="connsiteX618" fmla="*/ 106363 w 371475"/>
              <a:gd name="connsiteY618" fmla="*/ 336550 h 400050"/>
              <a:gd name="connsiteX619" fmla="*/ 104775 w 371475"/>
              <a:gd name="connsiteY619" fmla="*/ 336550 h 400050"/>
              <a:gd name="connsiteX620" fmla="*/ 101600 w 371475"/>
              <a:gd name="connsiteY620" fmla="*/ 333375 h 400050"/>
              <a:gd name="connsiteX621" fmla="*/ 101600 w 371475"/>
              <a:gd name="connsiteY621" fmla="*/ 336550 h 400050"/>
              <a:gd name="connsiteX622" fmla="*/ 100013 w 371475"/>
              <a:gd name="connsiteY622" fmla="*/ 336550 h 400050"/>
              <a:gd name="connsiteX623" fmla="*/ 100013 w 371475"/>
              <a:gd name="connsiteY623" fmla="*/ 333375 h 400050"/>
              <a:gd name="connsiteX624" fmla="*/ 98425 w 371475"/>
              <a:gd name="connsiteY624" fmla="*/ 331788 h 400050"/>
              <a:gd name="connsiteX625" fmla="*/ 95250 w 371475"/>
              <a:gd name="connsiteY625" fmla="*/ 330200 h 400050"/>
              <a:gd name="connsiteX626" fmla="*/ 93663 w 371475"/>
              <a:gd name="connsiteY626" fmla="*/ 330200 h 400050"/>
              <a:gd name="connsiteX627" fmla="*/ 93663 w 371475"/>
              <a:gd name="connsiteY627" fmla="*/ 331788 h 400050"/>
              <a:gd name="connsiteX628" fmla="*/ 90488 w 371475"/>
              <a:gd name="connsiteY628" fmla="*/ 331788 h 400050"/>
              <a:gd name="connsiteX629" fmla="*/ 90488 w 371475"/>
              <a:gd name="connsiteY629" fmla="*/ 333375 h 400050"/>
              <a:gd name="connsiteX630" fmla="*/ 88900 w 371475"/>
              <a:gd name="connsiteY630" fmla="*/ 336550 h 400050"/>
              <a:gd name="connsiteX631" fmla="*/ 85725 w 371475"/>
              <a:gd name="connsiteY631" fmla="*/ 338138 h 400050"/>
              <a:gd name="connsiteX632" fmla="*/ 84138 w 371475"/>
              <a:gd name="connsiteY632" fmla="*/ 342900 h 400050"/>
              <a:gd name="connsiteX633" fmla="*/ 82550 w 371475"/>
              <a:gd name="connsiteY633" fmla="*/ 344488 h 400050"/>
              <a:gd name="connsiteX634" fmla="*/ 82550 w 371475"/>
              <a:gd name="connsiteY634" fmla="*/ 342900 h 400050"/>
              <a:gd name="connsiteX635" fmla="*/ 82550 w 371475"/>
              <a:gd name="connsiteY635" fmla="*/ 341313 h 400050"/>
              <a:gd name="connsiteX636" fmla="*/ 84138 w 371475"/>
              <a:gd name="connsiteY636" fmla="*/ 338138 h 400050"/>
              <a:gd name="connsiteX637" fmla="*/ 84138 w 371475"/>
              <a:gd name="connsiteY637" fmla="*/ 336550 h 400050"/>
              <a:gd name="connsiteX638" fmla="*/ 85725 w 371475"/>
              <a:gd name="connsiteY638" fmla="*/ 333375 h 400050"/>
              <a:gd name="connsiteX639" fmla="*/ 88900 w 371475"/>
              <a:gd name="connsiteY639" fmla="*/ 333375 h 400050"/>
              <a:gd name="connsiteX640" fmla="*/ 90488 w 371475"/>
              <a:gd name="connsiteY640" fmla="*/ 330200 h 400050"/>
              <a:gd name="connsiteX641" fmla="*/ 90488 w 371475"/>
              <a:gd name="connsiteY641" fmla="*/ 327025 h 400050"/>
              <a:gd name="connsiteX642" fmla="*/ 93663 w 371475"/>
              <a:gd name="connsiteY642" fmla="*/ 325438 h 400050"/>
              <a:gd name="connsiteX643" fmla="*/ 93663 w 371475"/>
              <a:gd name="connsiteY643" fmla="*/ 322263 h 400050"/>
              <a:gd name="connsiteX644" fmla="*/ 95250 w 371475"/>
              <a:gd name="connsiteY644" fmla="*/ 322263 h 400050"/>
              <a:gd name="connsiteX645" fmla="*/ 95250 w 371475"/>
              <a:gd name="connsiteY645" fmla="*/ 320675 h 400050"/>
              <a:gd name="connsiteX646" fmla="*/ 95250 w 371475"/>
              <a:gd name="connsiteY646" fmla="*/ 317500 h 400050"/>
              <a:gd name="connsiteX647" fmla="*/ 95250 w 371475"/>
              <a:gd name="connsiteY647" fmla="*/ 315913 h 400050"/>
              <a:gd name="connsiteX648" fmla="*/ 93663 w 371475"/>
              <a:gd name="connsiteY648" fmla="*/ 315913 h 400050"/>
              <a:gd name="connsiteX649" fmla="*/ 90488 w 371475"/>
              <a:gd name="connsiteY649" fmla="*/ 317500 h 400050"/>
              <a:gd name="connsiteX650" fmla="*/ 90488 w 371475"/>
              <a:gd name="connsiteY650" fmla="*/ 320675 h 400050"/>
              <a:gd name="connsiteX651" fmla="*/ 88900 w 371475"/>
              <a:gd name="connsiteY651" fmla="*/ 322263 h 400050"/>
              <a:gd name="connsiteX652" fmla="*/ 85725 w 371475"/>
              <a:gd name="connsiteY652" fmla="*/ 322263 h 400050"/>
              <a:gd name="connsiteX653" fmla="*/ 84138 w 371475"/>
              <a:gd name="connsiteY653" fmla="*/ 320675 h 400050"/>
              <a:gd name="connsiteX654" fmla="*/ 79375 w 371475"/>
              <a:gd name="connsiteY654" fmla="*/ 325438 h 400050"/>
              <a:gd name="connsiteX655" fmla="*/ 77788 w 371475"/>
              <a:gd name="connsiteY655" fmla="*/ 330200 h 400050"/>
              <a:gd name="connsiteX656" fmla="*/ 69850 w 371475"/>
              <a:gd name="connsiteY656" fmla="*/ 336550 h 400050"/>
              <a:gd name="connsiteX657" fmla="*/ 68263 w 371475"/>
              <a:gd name="connsiteY657" fmla="*/ 341313 h 400050"/>
              <a:gd name="connsiteX658" fmla="*/ 63500 w 371475"/>
              <a:gd name="connsiteY658" fmla="*/ 346075 h 400050"/>
              <a:gd name="connsiteX659" fmla="*/ 58738 w 371475"/>
              <a:gd name="connsiteY659" fmla="*/ 349250 h 400050"/>
              <a:gd name="connsiteX660" fmla="*/ 57150 w 371475"/>
              <a:gd name="connsiteY660" fmla="*/ 352425 h 400050"/>
              <a:gd name="connsiteX661" fmla="*/ 53975 w 371475"/>
              <a:gd name="connsiteY661" fmla="*/ 354013 h 400050"/>
              <a:gd name="connsiteX662" fmla="*/ 53975 w 371475"/>
              <a:gd name="connsiteY662" fmla="*/ 352425 h 400050"/>
              <a:gd name="connsiteX663" fmla="*/ 57150 w 371475"/>
              <a:gd name="connsiteY663" fmla="*/ 349250 h 400050"/>
              <a:gd name="connsiteX664" fmla="*/ 57150 w 371475"/>
              <a:gd name="connsiteY664" fmla="*/ 347663 h 400050"/>
              <a:gd name="connsiteX665" fmla="*/ 58738 w 371475"/>
              <a:gd name="connsiteY665" fmla="*/ 346075 h 400050"/>
              <a:gd name="connsiteX666" fmla="*/ 61913 w 371475"/>
              <a:gd name="connsiteY666" fmla="*/ 342900 h 400050"/>
              <a:gd name="connsiteX667" fmla="*/ 66675 w 371475"/>
              <a:gd name="connsiteY667" fmla="*/ 338138 h 400050"/>
              <a:gd name="connsiteX668" fmla="*/ 69850 w 371475"/>
              <a:gd name="connsiteY668" fmla="*/ 333375 h 400050"/>
              <a:gd name="connsiteX669" fmla="*/ 73025 w 371475"/>
              <a:gd name="connsiteY669" fmla="*/ 331788 h 400050"/>
              <a:gd name="connsiteX670" fmla="*/ 74613 w 371475"/>
              <a:gd name="connsiteY670" fmla="*/ 330200 h 400050"/>
              <a:gd name="connsiteX671" fmla="*/ 74613 w 371475"/>
              <a:gd name="connsiteY671" fmla="*/ 327025 h 400050"/>
              <a:gd name="connsiteX672" fmla="*/ 73025 w 371475"/>
              <a:gd name="connsiteY672" fmla="*/ 327025 h 400050"/>
              <a:gd name="connsiteX673" fmla="*/ 74613 w 371475"/>
              <a:gd name="connsiteY673" fmla="*/ 325438 h 400050"/>
              <a:gd name="connsiteX674" fmla="*/ 77788 w 371475"/>
              <a:gd name="connsiteY674" fmla="*/ 322263 h 400050"/>
              <a:gd name="connsiteX675" fmla="*/ 77788 w 371475"/>
              <a:gd name="connsiteY675" fmla="*/ 320675 h 400050"/>
              <a:gd name="connsiteX676" fmla="*/ 82550 w 371475"/>
              <a:gd name="connsiteY676" fmla="*/ 315913 h 400050"/>
              <a:gd name="connsiteX677" fmla="*/ 82550 w 371475"/>
              <a:gd name="connsiteY677" fmla="*/ 314325 h 400050"/>
              <a:gd name="connsiteX678" fmla="*/ 85725 w 371475"/>
              <a:gd name="connsiteY678" fmla="*/ 311150 h 400050"/>
              <a:gd name="connsiteX679" fmla="*/ 88900 w 371475"/>
              <a:gd name="connsiteY679" fmla="*/ 309563 h 400050"/>
              <a:gd name="connsiteX680" fmla="*/ 90488 w 371475"/>
              <a:gd name="connsiteY680" fmla="*/ 306388 h 400050"/>
              <a:gd name="connsiteX681" fmla="*/ 90488 w 371475"/>
              <a:gd name="connsiteY681" fmla="*/ 304800 h 400050"/>
              <a:gd name="connsiteX682" fmla="*/ 85725 w 371475"/>
              <a:gd name="connsiteY682" fmla="*/ 309563 h 400050"/>
              <a:gd name="connsiteX683" fmla="*/ 88900 w 371475"/>
              <a:gd name="connsiteY683" fmla="*/ 306388 h 400050"/>
              <a:gd name="connsiteX684" fmla="*/ 90488 w 371475"/>
              <a:gd name="connsiteY684" fmla="*/ 301625 h 400050"/>
              <a:gd name="connsiteX685" fmla="*/ 90488 w 371475"/>
              <a:gd name="connsiteY685" fmla="*/ 300038 h 400050"/>
              <a:gd name="connsiteX686" fmla="*/ 90488 w 371475"/>
              <a:gd name="connsiteY686" fmla="*/ 298450 h 400050"/>
              <a:gd name="connsiteX687" fmla="*/ 93663 w 371475"/>
              <a:gd name="connsiteY687" fmla="*/ 295275 h 400050"/>
              <a:gd name="connsiteX688" fmla="*/ 98419 w 371475"/>
              <a:gd name="connsiteY688" fmla="*/ 293690 h 400050"/>
              <a:gd name="connsiteX689" fmla="*/ 98424 w 371475"/>
              <a:gd name="connsiteY689" fmla="*/ 293687 h 400050"/>
              <a:gd name="connsiteX690" fmla="*/ 98425 w 371475"/>
              <a:gd name="connsiteY690" fmla="*/ 293687 h 400050"/>
              <a:gd name="connsiteX691" fmla="*/ 98425 w 371475"/>
              <a:gd name="connsiteY691" fmla="*/ 290513 h 400050"/>
              <a:gd name="connsiteX692" fmla="*/ 100012 w 371475"/>
              <a:gd name="connsiteY692" fmla="*/ 290513 h 400050"/>
              <a:gd name="connsiteX693" fmla="*/ 100012 w 371475"/>
              <a:gd name="connsiteY693" fmla="*/ 290512 h 400050"/>
              <a:gd name="connsiteX694" fmla="*/ 100013 w 371475"/>
              <a:gd name="connsiteY694" fmla="*/ 290512 h 400050"/>
              <a:gd name="connsiteX695" fmla="*/ 100013 w 371475"/>
              <a:gd name="connsiteY695" fmla="*/ 285750 h 400050"/>
              <a:gd name="connsiteX696" fmla="*/ 100013 w 371475"/>
              <a:gd name="connsiteY696" fmla="*/ 284163 h 400050"/>
              <a:gd name="connsiteX697" fmla="*/ 100013 w 371475"/>
              <a:gd name="connsiteY697" fmla="*/ 282575 h 400050"/>
              <a:gd name="connsiteX698" fmla="*/ 100013 w 371475"/>
              <a:gd name="connsiteY698" fmla="*/ 279400 h 400050"/>
              <a:gd name="connsiteX699" fmla="*/ 100013 w 371475"/>
              <a:gd name="connsiteY699" fmla="*/ 277813 h 400050"/>
              <a:gd name="connsiteX700" fmla="*/ 100013 w 371475"/>
              <a:gd name="connsiteY700" fmla="*/ 274638 h 400050"/>
              <a:gd name="connsiteX701" fmla="*/ 98425 w 371475"/>
              <a:gd name="connsiteY701" fmla="*/ 273050 h 400050"/>
              <a:gd name="connsiteX702" fmla="*/ 95250 w 371475"/>
              <a:gd name="connsiteY702" fmla="*/ 273050 h 400050"/>
              <a:gd name="connsiteX703" fmla="*/ 90488 w 371475"/>
              <a:gd name="connsiteY703" fmla="*/ 274638 h 400050"/>
              <a:gd name="connsiteX704" fmla="*/ 88900 w 371475"/>
              <a:gd name="connsiteY704" fmla="*/ 274638 h 400050"/>
              <a:gd name="connsiteX705" fmla="*/ 85725 w 371475"/>
              <a:gd name="connsiteY705" fmla="*/ 274638 h 400050"/>
              <a:gd name="connsiteX706" fmla="*/ 84138 w 371475"/>
              <a:gd name="connsiteY706" fmla="*/ 274638 h 400050"/>
              <a:gd name="connsiteX707" fmla="*/ 82550 w 371475"/>
              <a:gd name="connsiteY707" fmla="*/ 274638 h 400050"/>
              <a:gd name="connsiteX708" fmla="*/ 79375 w 371475"/>
              <a:gd name="connsiteY708" fmla="*/ 274638 h 400050"/>
              <a:gd name="connsiteX709" fmla="*/ 79375 w 371475"/>
              <a:gd name="connsiteY709" fmla="*/ 273050 h 400050"/>
              <a:gd name="connsiteX710" fmla="*/ 77788 w 371475"/>
              <a:gd name="connsiteY710" fmla="*/ 273050 h 400050"/>
              <a:gd name="connsiteX711" fmla="*/ 77788 w 371475"/>
              <a:gd name="connsiteY711" fmla="*/ 271463 h 400050"/>
              <a:gd name="connsiteX712" fmla="*/ 74613 w 371475"/>
              <a:gd name="connsiteY712" fmla="*/ 271463 h 400050"/>
              <a:gd name="connsiteX713" fmla="*/ 73025 w 371475"/>
              <a:gd name="connsiteY713" fmla="*/ 271463 h 400050"/>
              <a:gd name="connsiteX714" fmla="*/ 69850 w 371475"/>
              <a:gd name="connsiteY714" fmla="*/ 271463 h 400050"/>
              <a:gd name="connsiteX715" fmla="*/ 69850 w 371475"/>
              <a:gd name="connsiteY715" fmla="*/ 268288 h 400050"/>
              <a:gd name="connsiteX716" fmla="*/ 68263 w 371475"/>
              <a:gd name="connsiteY716" fmla="*/ 266700 h 400050"/>
              <a:gd name="connsiteX717" fmla="*/ 66675 w 371475"/>
              <a:gd name="connsiteY717" fmla="*/ 263525 h 400050"/>
              <a:gd name="connsiteX718" fmla="*/ 66675 w 371475"/>
              <a:gd name="connsiteY718" fmla="*/ 261938 h 400050"/>
              <a:gd name="connsiteX719" fmla="*/ 66675 w 371475"/>
              <a:gd name="connsiteY719" fmla="*/ 258763 h 400050"/>
              <a:gd name="connsiteX720" fmla="*/ 63500 w 371475"/>
              <a:gd name="connsiteY720" fmla="*/ 257175 h 400050"/>
              <a:gd name="connsiteX721" fmla="*/ 61913 w 371475"/>
              <a:gd name="connsiteY721" fmla="*/ 255588 h 400050"/>
              <a:gd name="connsiteX722" fmla="*/ 58738 w 371475"/>
              <a:gd name="connsiteY722" fmla="*/ 252413 h 400050"/>
              <a:gd name="connsiteX723" fmla="*/ 57150 w 371475"/>
              <a:gd name="connsiteY723" fmla="*/ 252413 h 400050"/>
              <a:gd name="connsiteX724" fmla="*/ 57150 w 371475"/>
              <a:gd name="connsiteY724" fmla="*/ 250825 h 400050"/>
              <a:gd name="connsiteX725" fmla="*/ 53975 w 371475"/>
              <a:gd name="connsiteY725" fmla="*/ 250825 h 400050"/>
              <a:gd name="connsiteX726" fmla="*/ 53975 w 371475"/>
              <a:gd name="connsiteY726" fmla="*/ 247650 h 400050"/>
              <a:gd name="connsiteX727" fmla="*/ 50800 w 371475"/>
              <a:gd name="connsiteY727" fmla="*/ 246063 h 400050"/>
              <a:gd name="connsiteX728" fmla="*/ 50800 w 371475"/>
              <a:gd name="connsiteY728" fmla="*/ 242888 h 400050"/>
              <a:gd name="connsiteX729" fmla="*/ 47625 w 371475"/>
              <a:gd name="connsiteY729" fmla="*/ 242888 h 400050"/>
              <a:gd name="connsiteX730" fmla="*/ 46038 w 371475"/>
              <a:gd name="connsiteY730" fmla="*/ 242888 h 400050"/>
              <a:gd name="connsiteX731" fmla="*/ 46038 w 371475"/>
              <a:gd name="connsiteY731" fmla="*/ 241300 h 400050"/>
              <a:gd name="connsiteX732" fmla="*/ 42863 w 371475"/>
              <a:gd name="connsiteY732" fmla="*/ 241300 h 400050"/>
              <a:gd name="connsiteX733" fmla="*/ 41275 w 371475"/>
              <a:gd name="connsiteY733" fmla="*/ 239713 h 400050"/>
              <a:gd name="connsiteX734" fmla="*/ 41275 w 371475"/>
              <a:gd name="connsiteY734" fmla="*/ 236538 h 400050"/>
              <a:gd name="connsiteX735" fmla="*/ 41275 w 371475"/>
              <a:gd name="connsiteY735" fmla="*/ 234950 h 400050"/>
              <a:gd name="connsiteX736" fmla="*/ 38100 w 371475"/>
              <a:gd name="connsiteY736" fmla="*/ 234950 h 400050"/>
              <a:gd name="connsiteX737" fmla="*/ 38100 w 371475"/>
              <a:gd name="connsiteY737" fmla="*/ 231775 h 400050"/>
              <a:gd name="connsiteX738" fmla="*/ 36513 w 371475"/>
              <a:gd name="connsiteY738" fmla="*/ 231775 h 400050"/>
              <a:gd name="connsiteX739" fmla="*/ 36513 w 371475"/>
              <a:gd name="connsiteY739" fmla="*/ 230188 h 400050"/>
              <a:gd name="connsiteX740" fmla="*/ 38100 w 371475"/>
              <a:gd name="connsiteY740" fmla="*/ 230188 h 400050"/>
              <a:gd name="connsiteX741" fmla="*/ 41275 w 371475"/>
              <a:gd name="connsiteY741" fmla="*/ 227013 h 400050"/>
              <a:gd name="connsiteX742" fmla="*/ 42863 w 371475"/>
              <a:gd name="connsiteY742" fmla="*/ 225425 h 400050"/>
              <a:gd name="connsiteX743" fmla="*/ 47625 w 371475"/>
              <a:gd name="connsiteY743" fmla="*/ 220663 h 400050"/>
              <a:gd name="connsiteX744" fmla="*/ 46038 w 371475"/>
              <a:gd name="connsiteY744" fmla="*/ 219075 h 400050"/>
              <a:gd name="connsiteX745" fmla="*/ 46038 w 371475"/>
              <a:gd name="connsiteY745" fmla="*/ 214313 h 400050"/>
              <a:gd name="connsiteX746" fmla="*/ 42863 w 371475"/>
              <a:gd name="connsiteY746" fmla="*/ 214313 h 400050"/>
              <a:gd name="connsiteX747" fmla="*/ 42863 w 371475"/>
              <a:gd name="connsiteY747" fmla="*/ 211138 h 400050"/>
              <a:gd name="connsiteX748" fmla="*/ 46038 w 371475"/>
              <a:gd name="connsiteY748" fmla="*/ 209550 h 400050"/>
              <a:gd name="connsiteX749" fmla="*/ 47625 w 371475"/>
              <a:gd name="connsiteY749" fmla="*/ 207963 h 400050"/>
              <a:gd name="connsiteX750" fmla="*/ 46038 w 371475"/>
              <a:gd name="connsiteY750" fmla="*/ 207963 h 400050"/>
              <a:gd name="connsiteX751" fmla="*/ 42863 w 371475"/>
              <a:gd name="connsiteY751" fmla="*/ 207963 h 400050"/>
              <a:gd name="connsiteX752" fmla="*/ 46038 w 371475"/>
              <a:gd name="connsiteY752" fmla="*/ 204788 h 400050"/>
              <a:gd name="connsiteX753" fmla="*/ 47625 w 371475"/>
              <a:gd name="connsiteY753" fmla="*/ 204788 h 400050"/>
              <a:gd name="connsiteX754" fmla="*/ 47625 w 371475"/>
              <a:gd name="connsiteY754" fmla="*/ 203200 h 400050"/>
              <a:gd name="connsiteX755" fmla="*/ 46038 w 371475"/>
              <a:gd name="connsiteY755" fmla="*/ 200025 h 400050"/>
              <a:gd name="connsiteX756" fmla="*/ 42863 w 371475"/>
              <a:gd name="connsiteY756" fmla="*/ 200025 h 400050"/>
              <a:gd name="connsiteX757" fmla="*/ 42863 w 371475"/>
              <a:gd name="connsiteY757" fmla="*/ 198438 h 400050"/>
              <a:gd name="connsiteX758" fmla="*/ 47625 w 371475"/>
              <a:gd name="connsiteY758" fmla="*/ 200025 h 400050"/>
              <a:gd name="connsiteX759" fmla="*/ 47625 w 371475"/>
              <a:gd name="connsiteY759" fmla="*/ 198438 h 400050"/>
              <a:gd name="connsiteX760" fmla="*/ 50800 w 371475"/>
              <a:gd name="connsiteY760" fmla="*/ 196850 h 400050"/>
              <a:gd name="connsiteX761" fmla="*/ 52388 w 371475"/>
              <a:gd name="connsiteY761" fmla="*/ 193675 h 400050"/>
              <a:gd name="connsiteX762" fmla="*/ 53975 w 371475"/>
              <a:gd name="connsiteY762" fmla="*/ 193675 h 400050"/>
              <a:gd name="connsiteX763" fmla="*/ 57150 w 371475"/>
              <a:gd name="connsiteY763" fmla="*/ 192088 h 400050"/>
              <a:gd name="connsiteX764" fmla="*/ 57150 w 371475"/>
              <a:gd name="connsiteY764" fmla="*/ 188913 h 400050"/>
              <a:gd name="connsiteX765" fmla="*/ 57150 w 371475"/>
              <a:gd name="connsiteY765" fmla="*/ 187325 h 400050"/>
              <a:gd name="connsiteX766" fmla="*/ 53975 w 371475"/>
              <a:gd name="connsiteY766" fmla="*/ 187325 h 400050"/>
              <a:gd name="connsiteX767" fmla="*/ 53975 w 371475"/>
              <a:gd name="connsiteY767" fmla="*/ 184150 h 400050"/>
              <a:gd name="connsiteX768" fmla="*/ 57150 w 371475"/>
              <a:gd name="connsiteY768" fmla="*/ 182563 h 400050"/>
              <a:gd name="connsiteX769" fmla="*/ 53975 w 371475"/>
              <a:gd name="connsiteY769" fmla="*/ 182563 h 400050"/>
              <a:gd name="connsiteX770" fmla="*/ 53975 w 371475"/>
              <a:gd name="connsiteY770" fmla="*/ 180975 h 400050"/>
              <a:gd name="connsiteX771" fmla="*/ 52388 w 371475"/>
              <a:gd name="connsiteY771" fmla="*/ 180975 h 400050"/>
              <a:gd name="connsiteX772" fmla="*/ 52388 w 371475"/>
              <a:gd name="connsiteY772" fmla="*/ 177800 h 400050"/>
              <a:gd name="connsiteX773" fmla="*/ 50800 w 371475"/>
              <a:gd name="connsiteY773" fmla="*/ 177800 h 400050"/>
              <a:gd name="connsiteX774" fmla="*/ 47625 w 371475"/>
              <a:gd name="connsiteY774" fmla="*/ 177800 h 400050"/>
              <a:gd name="connsiteX775" fmla="*/ 41275 w 371475"/>
              <a:gd name="connsiteY775" fmla="*/ 173037 h 400050"/>
              <a:gd name="connsiteX776" fmla="*/ 38100 w 371475"/>
              <a:gd name="connsiteY776" fmla="*/ 173037 h 400050"/>
              <a:gd name="connsiteX777" fmla="*/ 34925 w 371475"/>
              <a:gd name="connsiteY777" fmla="*/ 171450 h 400050"/>
              <a:gd name="connsiteX778" fmla="*/ 36513 w 371475"/>
              <a:gd name="connsiteY778" fmla="*/ 171450 h 400050"/>
              <a:gd name="connsiteX779" fmla="*/ 38100 w 371475"/>
              <a:gd name="connsiteY779" fmla="*/ 171450 h 400050"/>
              <a:gd name="connsiteX780" fmla="*/ 42863 w 371475"/>
              <a:gd name="connsiteY780" fmla="*/ 173037 h 400050"/>
              <a:gd name="connsiteX781" fmla="*/ 46038 w 371475"/>
              <a:gd name="connsiteY781" fmla="*/ 173037 h 400050"/>
              <a:gd name="connsiteX782" fmla="*/ 47625 w 371475"/>
              <a:gd name="connsiteY782" fmla="*/ 176212 h 400050"/>
              <a:gd name="connsiteX783" fmla="*/ 50800 w 371475"/>
              <a:gd name="connsiteY783" fmla="*/ 173037 h 400050"/>
              <a:gd name="connsiteX784" fmla="*/ 52388 w 371475"/>
              <a:gd name="connsiteY784" fmla="*/ 171450 h 400050"/>
              <a:gd name="connsiteX785" fmla="*/ 53975 w 371475"/>
              <a:gd name="connsiteY785" fmla="*/ 168275 h 400050"/>
              <a:gd name="connsiteX786" fmla="*/ 53975 w 371475"/>
              <a:gd name="connsiteY786" fmla="*/ 166687 h 400050"/>
              <a:gd name="connsiteX787" fmla="*/ 57150 w 371475"/>
              <a:gd name="connsiteY787" fmla="*/ 165100 h 400050"/>
              <a:gd name="connsiteX788" fmla="*/ 53975 w 371475"/>
              <a:gd name="connsiteY788" fmla="*/ 161925 h 400050"/>
              <a:gd name="connsiteX789" fmla="*/ 57150 w 371475"/>
              <a:gd name="connsiteY789" fmla="*/ 161925 h 400050"/>
              <a:gd name="connsiteX790" fmla="*/ 57150 w 371475"/>
              <a:gd name="connsiteY790" fmla="*/ 160337 h 400050"/>
              <a:gd name="connsiteX791" fmla="*/ 58738 w 371475"/>
              <a:gd name="connsiteY791" fmla="*/ 157162 h 400050"/>
              <a:gd name="connsiteX792" fmla="*/ 61913 w 371475"/>
              <a:gd name="connsiteY792" fmla="*/ 155575 h 400050"/>
              <a:gd name="connsiteX793" fmla="*/ 61913 w 371475"/>
              <a:gd name="connsiteY793" fmla="*/ 152400 h 400050"/>
              <a:gd name="connsiteX794" fmla="*/ 63500 w 371475"/>
              <a:gd name="connsiteY794" fmla="*/ 149225 h 400050"/>
              <a:gd name="connsiteX795" fmla="*/ 66675 w 371475"/>
              <a:gd name="connsiteY795" fmla="*/ 149225 h 400050"/>
              <a:gd name="connsiteX796" fmla="*/ 69850 w 371475"/>
              <a:gd name="connsiteY796" fmla="*/ 149225 h 400050"/>
              <a:gd name="connsiteX797" fmla="*/ 73025 w 371475"/>
              <a:gd name="connsiteY797" fmla="*/ 149225 h 400050"/>
              <a:gd name="connsiteX798" fmla="*/ 74613 w 371475"/>
              <a:gd name="connsiteY798" fmla="*/ 149225 h 400050"/>
              <a:gd name="connsiteX799" fmla="*/ 77788 w 371475"/>
              <a:gd name="connsiteY799" fmla="*/ 146050 h 400050"/>
              <a:gd name="connsiteX800" fmla="*/ 74613 w 371475"/>
              <a:gd name="connsiteY800" fmla="*/ 144462 h 400050"/>
              <a:gd name="connsiteX801" fmla="*/ 74613 w 371475"/>
              <a:gd name="connsiteY801" fmla="*/ 141287 h 400050"/>
              <a:gd name="connsiteX802" fmla="*/ 77788 w 371475"/>
              <a:gd name="connsiteY802" fmla="*/ 141287 h 400050"/>
              <a:gd name="connsiteX803" fmla="*/ 77788 w 371475"/>
              <a:gd name="connsiteY803" fmla="*/ 139700 h 400050"/>
              <a:gd name="connsiteX804" fmla="*/ 79375 w 371475"/>
              <a:gd name="connsiteY804" fmla="*/ 139700 h 400050"/>
              <a:gd name="connsiteX805" fmla="*/ 79375 w 371475"/>
              <a:gd name="connsiteY805" fmla="*/ 136525 h 400050"/>
              <a:gd name="connsiteX806" fmla="*/ 77788 w 371475"/>
              <a:gd name="connsiteY806" fmla="*/ 134937 h 400050"/>
              <a:gd name="connsiteX807" fmla="*/ 77788 w 371475"/>
              <a:gd name="connsiteY807" fmla="*/ 133350 h 400050"/>
              <a:gd name="connsiteX808" fmla="*/ 74613 w 371475"/>
              <a:gd name="connsiteY808" fmla="*/ 133350 h 400050"/>
              <a:gd name="connsiteX809" fmla="*/ 74613 w 371475"/>
              <a:gd name="connsiteY809" fmla="*/ 130175 h 400050"/>
              <a:gd name="connsiteX810" fmla="*/ 74613 w 371475"/>
              <a:gd name="connsiteY810" fmla="*/ 128587 h 400050"/>
              <a:gd name="connsiteX811" fmla="*/ 73025 w 371475"/>
              <a:gd name="connsiteY811" fmla="*/ 128587 h 400050"/>
              <a:gd name="connsiteX812" fmla="*/ 73025 w 371475"/>
              <a:gd name="connsiteY812" fmla="*/ 125412 h 400050"/>
              <a:gd name="connsiteX813" fmla="*/ 69850 w 371475"/>
              <a:gd name="connsiteY813" fmla="*/ 123825 h 400050"/>
              <a:gd name="connsiteX814" fmla="*/ 68263 w 371475"/>
              <a:gd name="connsiteY814" fmla="*/ 119062 h 400050"/>
              <a:gd name="connsiteX815" fmla="*/ 73025 w 371475"/>
              <a:gd name="connsiteY815" fmla="*/ 122237 h 400050"/>
              <a:gd name="connsiteX816" fmla="*/ 74613 w 371475"/>
              <a:gd name="connsiteY816" fmla="*/ 123825 h 400050"/>
              <a:gd name="connsiteX817" fmla="*/ 77788 w 371475"/>
              <a:gd name="connsiteY817" fmla="*/ 125412 h 400050"/>
              <a:gd name="connsiteX818" fmla="*/ 79375 w 371475"/>
              <a:gd name="connsiteY818" fmla="*/ 125412 h 400050"/>
              <a:gd name="connsiteX819" fmla="*/ 82550 w 371475"/>
              <a:gd name="connsiteY819" fmla="*/ 123825 h 400050"/>
              <a:gd name="connsiteX820" fmla="*/ 82550 w 371475"/>
              <a:gd name="connsiteY820" fmla="*/ 122237 h 400050"/>
              <a:gd name="connsiteX821" fmla="*/ 84138 w 371475"/>
              <a:gd name="connsiteY821" fmla="*/ 122237 h 400050"/>
              <a:gd name="connsiteX822" fmla="*/ 84138 w 371475"/>
              <a:gd name="connsiteY822" fmla="*/ 119062 h 400050"/>
              <a:gd name="connsiteX823" fmla="*/ 84138 w 371475"/>
              <a:gd name="connsiteY823" fmla="*/ 117475 h 400050"/>
              <a:gd name="connsiteX824" fmla="*/ 84138 w 371475"/>
              <a:gd name="connsiteY824" fmla="*/ 114300 h 400050"/>
              <a:gd name="connsiteX825" fmla="*/ 84138 w 371475"/>
              <a:gd name="connsiteY825" fmla="*/ 109537 h 400050"/>
              <a:gd name="connsiteX826" fmla="*/ 85725 w 371475"/>
              <a:gd name="connsiteY826" fmla="*/ 109537 h 400050"/>
              <a:gd name="connsiteX827" fmla="*/ 85725 w 371475"/>
              <a:gd name="connsiteY827" fmla="*/ 107950 h 400050"/>
              <a:gd name="connsiteX828" fmla="*/ 85725 w 371475"/>
              <a:gd name="connsiteY828" fmla="*/ 106362 h 400050"/>
              <a:gd name="connsiteX829" fmla="*/ 85725 w 371475"/>
              <a:gd name="connsiteY829" fmla="*/ 101600 h 400050"/>
              <a:gd name="connsiteX830" fmla="*/ 85725 w 371475"/>
              <a:gd name="connsiteY830" fmla="*/ 96837 h 400050"/>
              <a:gd name="connsiteX831" fmla="*/ 88900 w 371475"/>
              <a:gd name="connsiteY831" fmla="*/ 96837 h 400050"/>
              <a:gd name="connsiteX832" fmla="*/ 90488 w 371475"/>
              <a:gd name="connsiteY832" fmla="*/ 98425 h 400050"/>
              <a:gd name="connsiteX833" fmla="*/ 95250 w 371475"/>
              <a:gd name="connsiteY833" fmla="*/ 93662 h 400050"/>
              <a:gd name="connsiteX834" fmla="*/ 100013 w 371475"/>
              <a:gd name="connsiteY834" fmla="*/ 92075 h 400050"/>
              <a:gd name="connsiteX835" fmla="*/ 101600 w 371475"/>
              <a:gd name="connsiteY835" fmla="*/ 92075 h 400050"/>
              <a:gd name="connsiteX836" fmla="*/ 101600 w 371475"/>
              <a:gd name="connsiteY836" fmla="*/ 93662 h 400050"/>
              <a:gd name="connsiteX837" fmla="*/ 104775 w 371475"/>
              <a:gd name="connsiteY837" fmla="*/ 93662 h 400050"/>
              <a:gd name="connsiteX838" fmla="*/ 101600 w 371475"/>
              <a:gd name="connsiteY838" fmla="*/ 98425 h 400050"/>
              <a:gd name="connsiteX839" fmla="*/ 101600 w 371475"/>
              <a:gd name="connsiteY839" fmla="*/ 101600 h 400050"/>
              <a:gd name="connsiteX840" fmla="*/ 100013 w 371475"/>
              <a:gd name="connsiteY840" fmla="*/ 101600 h 400050"/>
              <a:gd name="connsiteX841" fmla="*/ 98425 w 371475"/>
              <a:gd name="connsiteY841" fmla="*/ 106362 h 400050"/>
              <a:gd name="connsiteX842" fmla="*/ 98425 w 371475"/>
              <a:gd name="connsiteY842" fmla="*/ 107950 h 400050"/>
              <a:gd name="connsiteX843" fmla="*/ 98425 w 371475"/>
              <a:gd name="connsiteY843" fmla="*/ 117475 h 400050"/>
              <a:gd name="connsiteX844" fmla="*/ 98425 w 371475"/>
              <a:gd name="connsiteY844" fmla="*/ 119062 h 400050"/>
              <a:gd name="connsiteX845" fmla="*/ 100013 w 371475"/>
              <a:gd name="connsiteY845" fmla="*/ 122237 h 400050"/>
              <a:gd name="connsiteX846" fmla="*/ 100013 w 371475"/>
              <a:gd name="connsiteY846" fmla="*/ 123825 h 400050"/>
              <a:gd name="connsiteX847" fmla="*/ 101600 w 371475"/>
              <a:gd name="connsiteY847" fmla="*/ 123825 h 400050"/>
              <a:gd name="connsiteX848" fmla="*/ 104775 w 371475"/>
              <a:gd name="connsiteY848" fmla="*/ 125412 h 400050"/>
              <a:gd name="connsiteX849" fmla="*/ 106363 w 371475"/>
              <a:gd name="connsiteY849" fmla="*/ 128587 h 400050"/>
              <a:gd name="connsiteX850" fmla="*/ 109538 w 371475"/>
              <a:gd name="connsiteY850" fmla="*/ 130175 h 400050"/>
              <a:gd name="connsiteX851" fmla="*/ 111125 w 371475"/>
              <a:gd name="connsiteY851" fmla="*/ 133350 h 400050"/>
              <a:gd name="connsiteX852" fmla="*/ 114300 w 371475"/>
              <a:gd name="connsiteY852" fmla="*/ 133350 h 400050"/>
              <a:gd name="connsiteX853" fmla="*/ 114300 w 371475"/>
              <a:gd name="connsiteY853" fmla="*/ 134937 h 400050"/>
              <a:gd name="connsiteX854" fmla="*/ 115888 w 371475"/>
              <a:gd name="connsiteY854" fmla="*/ 133350 h 400050"/>
              <a:gd name="connsiteX855" fmla="*/ 117475 w 371475"/>
              <a:gd name="connsiteY855" fmla="*/ 133350 h 400050"/>
              <a:gd name="connsiteX856" fmla="*/ 117475 w 371475"/>
              <a:gd name="connsiteY856" fmla="*/ 130175 h 400050"/>
              <a:gd name="connsiteX857" fmla="*/ 120650 w 371475"/>
              <a:gd name="connsiteY857" fmla="*/ 128587 h 400050"/>
              <a:gd name="connsiteX858" fmla="*/ 120650 w 371475"/>
              <a:gd name="connsiteY858" fmla="*/ 130175 h 400050"/>
              <a:gd name="connsiteX859" fmla="*/ 122238 w 371475"/>
              <a:gd name="connsiteY859" fmla="*/ 130175 h 400050"/>
              <a:gd name="connsiteX860" fmla="*/ 122238 w 371475"/>
              <a:gd name="connsiteY860" fmla="*/ 125412 h 400050"/>
              <a:gd name="connsiteX861" fmla="*/ 120650 w 371475"/>
              <a:gd name="connsiteY861" fmla="*/ 123825 h 400050"/>
              <a:gd name="connsiteX862" fmla="*/ 117475 w 371475"/>
              <a:gd name="connsiteY862" fmla="*/ 114300 h 400050"/>
              <a:gd name="connsiteX863" fmla="*/ 115888 w 371475"/>
              <a:gd name="connsiteY863" fmla="*/ 114300 h 400050"/>
              <a:gd name="connsiteX864" fmla="*/ 115888 w 371475"/>
              <a:gd name="connsiteY864" fmla="*/ 112712 h 400050"/>
              <a:gd name="connsiteX865" fmla="*/ 115888 w 371475"/>
              <a:gd name="connsiteY865" fmla="*/ 109537 h 400050"/>
              <a:gd name="connsiteX866" fmla="*/ 114300 w 371475"/>
              <a:gd name="connsiteY866" fmla="*/ 109537 h 400050"/>
              <a:gd name="connsiteX867" fmla="*/ 114300 w 371475"/>
              <a:gd name="connsiteY867" fmla="*/ 107950 h 400050"/>
              <a:gd name="connsiteX868" fmla="*/ 114300 w 371475"/>
              <a:gd name="connsiteY868" fmla="*/ 106362 h 400050"/>
              <a:gd name="connsiteX869" fmla="*/ 114300 w 371475"/>
              <a:gd name="connsiteY869" fmla="*/ 103187 h 400050"/>
              <a:gd name="connsiteX870" fmla="*/ 111125 w 371475"/>
              <a:gd name="connsiteY870" fmla="*/ 101600 h 400050"/>
              <a:gd name="connsiteX871" fmla="*/ 114300 w 371475"/>
              <a:gd name="connsiteY871" fmla="*/ 101600 h 400050"/>
              <a:gd name="connsiteX872" fmla="*/ 115888 w 371475"/>
              <a:gd name="connsiteY872" fmla="*/ 101600 h 400050"/>
              <a:gd name="connsiteX873" fmla="*/ 117475 w 371475"/>
              <a:gd name="connsiteY873" fmla="*/ 101600 h 400050"/>
              <a:gd name="connsiteX874" fmla="*/ 120650 w 371475"/>
              <a:gd name="connsiteY874" fmla="*/ 98425 h 400050"/>
              <a:gd name="connsiteX875" fmla="*/ 120650 w 371475"/>
              <a:gd name="connsiteY875" fmla="*/ 96837 h 400050"/>
              <a:gd name="connsiteX876" fmla="*/ 120650 w 371475"/>
              <a:gd name="connsiteY876" fmla="*/ 93662 h 400050"/>
              <a:gd name="connsiteX877" fmla="*/ 122238 w 371475"/>
              <a:gd name="connsiteY877" fmla="*/ 93662 h 400050"/>
              <a:gd name="connsiteX878" fmla="*/ 125413 w 371475"/>
              <a:gd name="connsiteY878" fmla="*/ 93662 h 400050"/>
              <a:gd name="connsiteX879" fmla="*/ 127000 w 371475"/>
              <a:gd name="connsiteY879" fmla="*/ 93662 h 400050"/>
              <a:gd name="connsiteX880" fmla="*/ 127000 w 371475"/>
              <a:gd name="connsiteY880" fmla="*/ 96837 h 400050"/>
              <a:gd name="connsiteX881" fmla="*/ 127000 w 371475"/>
              <a:gd name="connsiteY881" fmla="*/ 98425 h 400050"/>
              <a:gd name="connsiteX882" fmla="*/ 128588 w 371475"/>
              <a:gd name="connsiteY882" fmla="*/ 98425 h 400050"/>
              <a:gd name="connsiteX883" fmla="*/ 131763 w 371475"/>
              <a:gd name="connsiteY883" fmla="*/ 96837 h 400050"/>
              <a:gd name="connsiteX884" fmla="*/ 133350 w 371475"/>
              <a:gd name="connsiteY884" fmla="*/ 96837 h 400050"/>
              <a:gd name="connsiteX885" fmla="*/ 136525 w 371475"/>
              <a:gd name="connsiteY885" fmla="*/ 96837 h 400050"/>
              <a:gd name="connsiteX886" fmla="*/ 138113 w 371475"/>
              <a:gd name="connsiteY886" fmla="*/ 93662 h 400050"/>
              <a:gd name="connsiteX887" fmla="*/ 141288 w 371475"/>
              <a:gd name="connsiteY887" fmla="*/ 92075 h 400050"/>
              <a:gd name="connsiteX888" fmla="*/ 142875 w 371475"/>
              <a:gd name="connsiteY888" fmla="*/ 90487 h 400050"/>
              <a:gd name="connsiteX889" fmla="*/ 144463 w 371475"/>
              <a:gd name="connsiteY889" fmla="*/ 90487 h 400050"/>
              <a:gd name="connsiteX890" fmla="*/ 144463 w 371475"/>
              <a:gd name="connsiteY890" fmla="*/ 87312 h 400050"/>
              <a:gd name="connsiteX891" fmla="*/ 147638 w 371475"/>
              <a:gd name="connsiteY891" fmla="*/ 85725 h 400050"/>
              <a:gd name="connsiteX892" fmla="*/ 147638 w 371475"/>
              <a:gd name="connsiteY892" fmla="*/ 82550 h 400050"/>
              <a:gd name="connsiteX893" fmla="*/ 144463 w 371475"/>
              <a:gd name="connsiteY893" fmla="*/ 82550 h 400050"/>
              <a:gd name="connsiteX894" fmla="*/ 144463 w 371475"/>
              <a:gd name="connsiteY894" fmla="*/ 80962 h 400050"/>
              <a:gd name="connsiteX895" fmla="*/ 144463 w 371475"/>
              <a:gd name="connsiteY895" fmla="*/ 77787 h 400050"/>
              <a:gd name="connsiteX896" fmla="*/ 144463 w 371475"/>
              <a:gd name="connsiteY896" fmla="*/ 76200 h 400050"/>
              <a:gd name="connsiteX897" fmla="*/ 144463 w 371475"/>
              <a:gd name="connsiteY897" fmla="*/ 74612 h 400050"/>
              <a:gd name="connsiteX898" fmla="*/ 144463 w 371475"/>
              <a:gd name="connsiteY898" fmla="*/ 71437 h 400050"/>
              <a:gd name="connsiteX899" fmla="*/ 142875 w 371475"/>
              <a:gd name="connsiteY899" fmla="*/ 69850 h 400050"/>
              <a:gd name="connsiteX900" fmla="*/ 142875 w 371475"/>
              <a:gd name="connsiteY900" fmla="*/ 66675 h 400050"/>
              <a:gd name="connsiteX901" fmla="*/ 142875 w 371475"/>
              <a:gd name="connsiteY901" fmla="*/ 58737 h 400050"/>
              <a:gd name="connsiteX902" fmla="*/ 141288 w 371475"/>
              <a:gd name="connsiteY902" fmla="*/ 53975 h 400050"/>
              <a:gd name="connsiteX903" fmla="*/ 222250 w 371475"/>
              <a:gd name="connsiteY903" fmla="*/ 34925 h 400050"/>
              <a:gd name="connsiteX904" fmla="*/ 223838 w 371475"/>
              <a:gd name="connsiteY904" fmla="*/ 34925 h 400050"/>
              <a:gd name="connsiteX905" fmla="*/ 223838 w 371475"/>
              <a:gd name="connsiteY905" fmla="*/ 39687 h 400050"/>
              <a:gd name="connsiteX906" fmla="*/ 223838 w 371475"/>
              <a:gd name="connsiteY906" fmla="*/ 44450 h 400050"/>
              <a:gd name="connsiteX907" fmla="*/ 223838 w 371475"/>
              <a:gd name="connsiteY907" fmla="*/ 49212 h 400050"/>
              <a:gd name="connsiteX908" fmla="*/ 223838 w 371475"/>
              <a:gd name="connsiteY908" fmla="*/ 50800 h 400050"/>
              <a:gd name="connsiteX909" fmla="*/ 222250 w 371475"/>
              <a:gd name="connsiteY909" fmla="*/ 53975 h 400050"/>
              <a:gd name="connsiteX910" fmla="*/ 222250 w 371475"/>
              <a:gd name="connsiteY910" fmla="*/ 58737 h 400050"/>
              <a:gd name="connsiteX911" fmla="*/ 222250 w 371475"/>
              <a:gd name="connsiteY911" fmla="*/ 60325 h 400050"/>
              <a:gd name="connsiteX912" fmla="*/ 222250 w 371475"/>
              <a:gd name="connsiteY912" fmla="*/ 65087 h 400050"/>
              <a:gd name="connsiteX913" fmla="*/ 219075 w 371475"/>
              <a:gd name="connsiteY913" fmla="*/ 65087 h 400050"/>
              <a:gd name="connsiteX914" fmla="*/ 219075 w 371475"/>
              <a:gd name="connsiteY914" fmla="*/ 69850 h 400050"/>
              <a:gd name="connsiteX915" fmla="*/ 217488 w 371475"/>
              <a:gd name="connsiteY915" fmla="*/ 66675 h 400050"/>
              <a:gd name="connsiteX916" fmla="*/ 217488 w 371475"/>
              <a:gd name="connsiteY916" fmla="*/ 61912 h 400050"/>
              <a:gd name="connsiteX917" fmla="*/ 219075 w 371475"/>
              <a:gd name="connsiteY917" fmla="*/ 58737 h 400050"/>
              <a:gd name="connsiteX918" fmla="*/ 219075 w 371475"/>
              <a:gd name="connsiteY918" fmla="*/ 49212 h 400050"/>
              <a:gd name="connsiteX919" fmla="*/ 222250 w 371475"/>
              <a:gd name="connsiteY919" fmla="*/ 44450 h 400050"/>
              <a:gd name="connsiteX920" fmla="*/ 222250 w 371475"/>
              <a:gd name="connsiteY920" fmla="*/ 39687 h 400050"/>
              <a:gd name="connsiteX921" fmla="*/ 222250 w 371475"/>
              <a:gd name="connsiteY921" fmla="*/ 38100 h 400050"/>
              <a:gd name="connsiteX922" fmla="*/ 282575 w 371475"/>
              <a:gd name="connsiteY922" fmla="*/ 31750 h 400050"/>
              <a:gd name="connsiteX923" fmla="*/ 284163 w 371475"/>
              <a:gd name="connsiteY923" fmla="*/ 31750 h 400050"/>
              <a:gd name="connsiteX924" fmla="*/ 284163 w 371475"/>
              <a:gd name="connsiteY924" fmla="*/ 33338 h 400050"/>
              <a:gd name="connsiteX925" fmla="*/ 282575 w 371475"/>
              <a:gd name="connsiteY925" fmla="*/ 33338 h 400050"/>
              <a:gd name="connsiteX926" fmla="*/ 285750 w 371475"/>
              <a:gd name="connsiteY926" fmla="*/ 26988 h 400050"/>
              <a:gd name="connsiteX927" fmla="*/ 287338 w 371475"/>
              <a:gd name="connsiteY927" fmla="*/ 26988 h 400050"/>
              <a:gd name="connsiteX928" fmla="*/ 287338 w 371475"/>
              <a:gd name="connsiteY928" fmla="*/ 28576 h 400050"/>
              <a:gd name="connsiteX929" fmla="*/ 285750 w 371475"/>
              <a:gd name="connsiteY929" fmla="*/ 28576 h 400050"/>
              <a:gd name="connsiteX930" fmla="*/ 138113 w 371475"/>
              <a:gd name="connsiteY930" fmla="*/ 23812 h 400050"/>
              <a:gd name="connsiteX931" fmla="*/ 141288 w 371475"/>
              <a:gd name="connsiteY931" fmla="*/ 28575 h 400050"/>
              <a:gd name="connsiteX932" fmla="*/ 141288 w 371475"/>
              <a:gd name="connsiteY932" fmla="*/ 31750 h 400050"/>
              <a:gd name="connsiteX933" fmla="*/ 141288 w 371475"/>
              <a:gd name="connsiteY933" fmla="*/ 33337 h 400050"/>
              <a:gd name="connsiteX934" fmla="*/ 141288 w 371475"/>
              <a:gd name="connsiteY934" fmla="*/ 34925 h 400050"/>
              <a:gd name="connsiteX935" fmla="*/ 138113 w 371475"/>
              <a:gd name="connsiteY935" fmla="*/ 26987 h 400050"/>
              <a:gd name="connsiteX936" fmla="*/ 227013 w 371475"/>
              <a:gd name="connsiteY936" fmla="*/ 22225 h 400050"/>
              <a:gd name="connsiteX937" fmla="*/ 228600 w 371475"/>
              <a:gd name="connsiteY937" fmla="*/ 23812 h 400050"/>
              <a:gd name="connsiteX938" fmla="*/ 227013 w 371475"/>
              <a:gd name="connsiteY938" fmla="*/ 26987 h 400050"/>
              <a:gd name="connsiteX939" fmla="*/ 227013 w 371475"/>
              <a:gd name="connsiteY939" fmla="*/ 31750 h 400050"/>
              <a:gd name="connsiteX940" fmla="*/ 223838 w 371475"/>
              <a:gd name="connsiteY940" fmla="*/ 34925 h 400050"/>
              <a:gd name="connsiteX941" fmla="*/ 223838 w 371475"/>
              <a:gd name="connsiteY941" fmla="*/ 33337 h 400050"/>
              <a:gd name="connsiteX942" fmla="*/ 223838 w 371475"/>
              <a:gd name="connsiteY942" fmla="*/ 28575 h 400050"/>
              <a:gd name="connsiteX943" fmla="*/ 227013 w 371475"/>
              <a:gd name="connsiteY943" fmla="*/ 23812 h 400050"/>
              <a:gd name="connsiteX944" fmla="*/ 136525 w 371475"/>
              <a:gd name="connsiteY944" fmla="*/ 17462 h 400050"/>
              <a:gd name="connsiteX945" fmla="*/ 138113 w 371475"/>
              <a:gd name="connsiteY945" fmla="*/ 17462 h 400050"/>
              <a:gd name="connsiteX946" fmla="*/ 138113 w 371475"/>
              <a:gd name="connsiteY946" fmla="*/ 22225 h 400050"/>
              <a:gd name="connsiteX947" fmla="*/ 228600 w 371475"/>
              <a:gd name="connsiteY947" fmla="*/ 15875 h 400050"/>
              <a:gd name="connsiteX948" fmla="*/ 228600 w 371475"/>
              <a:gd name="connsiteY948" fmla="*/ 17462 h 400050"/>
              <a:gd name="connsiteX949" fmla="*/ 227013 w 371475"/>
              <a:gd name="connsiteY949" fmla="*/ 22225 h 400050"/>
              <a:gd name="connsiteX950" fmla="*/ 227013 w 371475"/>
              <a:gd name="connsiteY950" fmla="*/ 19050 h 400050"/>
              <a:gd name="connsiteX951" fmla="*/ 231775 w 371475"/>
              <a:gd name="connsiteY951" fmla="*/ 6350 h 400050"/>
              <a:gd name="connsiteX952" fmla="*/ 231775 w 371475"/>
              <a:gd name="connsiteY952" fmla="*/ 7937 h 400050"/>
              <a:gd name="connsiteX953" fmla="*/ 231775 w 371475"/>
              <a:gd name="connsiteY953" fmla="*/ 11112 h 400050"/>
              <a:gd name="connsiteX954" fmla="*/ 228600 w 371475"/>
              <a:gd name="connsiteY954" fmla="*/ 12700 h 400050"/>
              <a:gd name="connsiteX955" fmla="*/ 228600 w 371475"/>
              <a:gd name="connsiteY955" fmla="*/ 7937 h 400050"/>
              <a:gd name="connsiteX956" fmla="*/ 233363 w 371475"/>
              <a:gd name="connsiteY956" fmla="*/ 0 h 400050"/>
              <a:gd name="connsiteX957" fmla="*/ 233363 w 371475"/>
              <a:gd name="connsiteY957" fmla="*/ 1587 h 400050"/>
              <a:gd name="connsiteX958" fmla="*/ 231775 w 371475"/>
              <a:gd name="connsiteY958" fmla="*/ 6350 h 400050"/>
              <a:gd name="connsiteX959" fmla="*/ 231775 w 371475"/>
              <a:gd name="connsiteY959" fmla="*/ 3175 h 400050"/>
              <a:gd name="connsiteX960" fmla="*/ 231775 w 371475"/>
              <a:gd name="connsiteY960" fmla="*/ 1587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</a:cxnLst>
            <a:rect l="l" t="t" r="r" b="b"/>
            <a:pathLst>
              <a:path w="371475" h="400050">
                <a:moveTo>
                  <a:pt x="290512" y="396875"/>
                </a:moveTo>
                <a:lnTo>
                  <a:pt x="292100" y="400050"/>
                </a:lnTo>
                <a:lnTo>
                  <a:pt x="290512" y="400050"/>
                </a:lnTo>
                <a:close/>
                <a:moveTo>
                  <a:pt x="293688" y="396081"/>
                </a:moveTo>
                <a:lnTo>
                  <a:pt x="296863" y="400050"/>
                </a:lnTo>
                <a:lnTo>
                  <a:pt x="293688" y="396875"/>
                </a:lnTo>
                <a:close/>
                <a:moveTo>
                  <a:pt x="285750" y="392113"/>
                </a:moveTo>
                <a:lnTo>
                  <a:pt x="287338" y="392113"/>
                </a:lnTo>
                <a:lnTo>
                  <a:pt x="287338" y="395288"/>
                </a:lnTo>
                <a:close/>
                <a:moveTo>
                  <a:pt x="289152" y="389844"/>
                </a:moveTo>
                <a:lnTo>
                  <a:pt x="290513" y="390525"/>
                </a:lnTo>
                <a:lnTo>
                  <a:pt x="293688" y="395287"/>
                </a:lnTo>
                <a:lnTo>
                  <a:pt x="293688" y="396081"/>
                </a:lnTo>
                <a:lnTo>
                  <a:pt x="290513" y="392112"/>
                </a:lnTo>
                <a:close/>
                <a:moveTo>
                  <a:pt x="285750" y="384175"/>
                </a:moveTo>
                <a:lnTo>
                  <a:pt x="289152" y="389844"/>
                </a:lnTo>
                <a:lnTo>
                  <a:pt x="287338" y="388937"/>
                </a:lnTo>
                <a:lnTo>
                  <a:pt x="285750" y="385762"/>
                </a:lnTo>
                <a:close/>
                <a:moveTo>
                  <a:pt x="164571" y="382588"/>
                </a:moveTo>
                <a:lnTo>
                  <a:pt x="165100" y="384175"/>
                </a:lnTo>
                <a:lnTo>
                  <a:pt x="163512" y="385763"/>
                </a:lnTo>
                <a:close/>
                <a:moveTo>
                  <a:pt x="277019" y="377827"/>
                </a:moveTo>
                <a:lnTo>
                  <a:pt x="279400" y="381001"/>
                </a:lnTo>
                <a:lnTo>
                  <a:pt x="282575" y="385763"/>
                </a:lnTo>
                <a:lnTo>
                  <a:pt x="285750" y="390526"/>
                </a:lnTo>
                <a:lnTo>
                  <a:pt x="282575" y="388938"/>
                </a:lnTo>
                <a:lnTo>
                  <a:pt x="280987" y="385763"/>
                </a:lnTo>
                <a:close/>
                <a:moveTo>
                  <a:pt x="163512" y="376237"/>
                </a:moveTo>
                <a:lnTo>
                  <a:pt x="165100" y="376237"/>
                </a:lnTo>
                <a:lnTo>
                  <a:pt x="165100" y="379412"/>
                </a:lnTo>
                <a:lnTo>
                  <a:pt x="165100" y="381000"/>
                </a:lnTo>
                <a:lnTo>
                  <a:pt x="164571" y="382588"/>
                </a:lnTo>
                <a:lnTo>
                  <a:pt x="163512" y="379412"/>
                </a:lnTo>
                <a:close/>
                <a:moveTo>
                  <a:pt x="203200" y="374650"/>
                </a:moveTo>
                <a:lnTo>
                  <a:pt x="206375" y="376238"/>
                </a:lnTo>
                <a:lnTo>
                  <a:pt x="203200" y="376238"/>
                </a:lnTo>
                <a:close/>
                <a:moveTo>
                  <a:pt x="271462" y="369888"/>
                </a:moveTo>
                <a:lnTo>
                  <a:pt x="276225" y="376238"/>
                </a:lnTo>
                <a:lnTo>
                  <a:pt x="277019" y="377827"/>
                </a:lnTo>
                <a:lnTo>
                  <a:pt x="274637" y="374650"/>
                </a:lnTo>
                <a:close/>
                <a:moveTo>
                  <a:pt x="242887" y="368300"/>
                </a:moveTo>
                <a:lnTo>
                  <a:pt x="244475" y="368300"/>
                </a:lnTo>
                <a:lnTo>
                  <a:pt x="244475" y="369888"/>
                </a:lnTo>
                <a:lnTo>
                  <a:pt x="242887" y="369888"/>
                </a:lnTo>
                <a:close/>
                <a:moveTo>
                  <a:pt x="200025" y="368300"/>
                </a:moveTo>
                <a:lnTo>
                  <a:pt x="201613" y="369887"/>
                </a:lnTo>
                <a:lnTo>
                  <a:pt x="201613" y="373063"/>
                </a:lnTo>
                <a:lnTo>
                  <a:pt x="200025" y="373063"/>
                </a:lnTo>
                <a:lnTo>
                  <a:pt x="196850" y="369887"/>
                </a:lnTo>
                <a:lnTo>
                  <a:pt x="200025" y="369887"/>
                </a:lnTo>
                <a:close/>
                <a:moveTo>
                  <a:pt x="195262" y="365125"/>
                </a:moveTo>
                <a:lnTo>
                  <a:pt x="196850" y="365125"/>
                </a:lnTo>
                <a:lnTo>
                  <a:pt x="196850" y="368300"/>
                </a:lnTo>
                <a:lnTo>
                  <a:pt x="195262" y="368300"/>
                </a:lnTo>
                <a:close/>
                <a:moveTo>
                  <a:pt x="239184" y="363538"/>
                </a:moveTo>
                <a:lnTo>
                  <a:pt x="239713" y="363538"/>
                </a:lnTo>
                <a:lnTo>
                  <a:pt x="239713" y="365126"/>
                </a:lnTo>
                <a:close/>
                <a:moveTo>
                  <a:pt x="269875" y="360363"/>
                </a:moveTo>
                <a:lnTo>
                  <a:pt x="274638" y="363538"/>
                </a:lnTo>
                <a:lnTo>
                  <a:pt x="271463" y="363538"/>
                </a:lnTo>
                <a:close/>
                <a:moveTo>
                  <a:pt x="266700" y="360363"/>
                </a:moveTo>
                <a:lnTo>
                  <a:pt x="269875" y="363538"/>
                </a:lnTo>
                <a:lnTo>
                  <a:pt x="266700" y="363538"/>
                </a:lnTo>
                <a:close/>
                <a:moveTo>
                  <a:pt x="238125" y="360363"/>
                </a:moveTo>
                <a:lnTo>
                  <a:pt x="239184" y="363538"/>
                </a:lnTo>
                <a:lnTo>
                  <a:pt x="238125" y="363538"/>
                </a:lnTo>
                <a:close/>
                <a:moveTo>
                  <a:pt x="46037" y="360362"/>
                </a:moveTo>
                <a:lnTo>
                  <a:pt x="47625" y="360362"/>
                </a:lnTo>
                <a:lnTo>
                  <a:pt x="47625" y="363538"/>
                </a:lnTo>
                <a:lnTo>
                  <a:pt x="46037" y="363538"/>
                </a:lnTo>
                <a:close/>
                <a:moveTo>
                  <a:pt x="274638" y="354013"/>
                </a:moveTo>
                <a:lnTo>
                  <a:pt x="276225" y="358775"/>
                </a:lnTo>
                <a:lnTo>
                  <a:pt x="274638" y="357188"/>
                </a:lnTo>
                <a:close/>
                <a:moveTo>
                  <a:pt x="266700" y="354013"/>
                </a:moveTo>
                <a:lnTo>
                  <a:pt x="269875" y="357188"/>
                </a:lnTo>
                <a:lnTo>
                  <a:pt x="269875" y="358775"/>
                </a:lnTo>
                <a:lnTo>
                  <a:pt x="266700" y="357188"/>
                </a:lnTo>
                <a:close/>
                <a:moveTo>
                  <a:pt x="250825" y="354013"/>
                </a:moveTo>
                <a:lnTo>
                  <a:pt x="254000" y="354013"/>
                </a:lnTo>
                <a:lnTo>
                  <a:pt x="255588" y="357188"/>
                </a:lnTo>
                <a:lnTo>
                  <a:pt x="255588" y="358775"/>
                </a:lnTo>
                <a:lnTo>
                  <a:pt x="258763" y="360363"/>
                </a:lnTo>
                <a:lnTo>
                  <a:pt x="260350" y="365125"/>
                </a:lnTo>
                <a:lnTo>
                  <a:pt x="263525" y="368300"/>
                </a:lnTo>
                <a:lnTo>
                  <a:pt x="260350" y="368300"/>
                </a:lnTo>
                <a:lnTo>
                  <a:pt x="258763" y="365125"/>
                </a:lnTo>
                <a:lnTo>
                  <a:pt x="255588" y="363538"/>
                </a:lnTo>
                <a:lnTo>
                  <a:pt x="254000" y="358775"/>
                </a:lnTo>
                <a:close/>
                <a:moveTo>
                  <a:pt x="265113" y="351632"/>
                </a:moveTo>
                <a:lnTo>
                  <a:pt x="266700" y="354013"/>
                </a:lnTo>
                <a:lnTo>
                  <a:pt x="265113" y="352425"/>
                </a:lnTo>
                <a:close/>
                <a:moveTo>
                  <a:pt x="263525" y="347663"/>
                </a:moveTo>
                <a:lnTo>
                  <a:pt x="265113" y="349250"/>
                </a:lnTo>
                <a:lnTo>
                  <a:pt x="265113" y="351632"/>
                </a:lnTo>
                <a:lnTo>
                  <a:pt x="263525" y="349250"/>
                </a:lnTo>
                <a:close/>
                <a:moveTo>
                  <a:pt x="82550" y="344488"/>
                </a:moveTo>
                <a:lnTo>
                  <a:pt x="82550" y="346075"/>
                </a:lnTo>
                <a:lnTo>
                  <a:pt x="79375" y="347663"/>
                </a:lnTo>
                <a:close/>
                <a:moveTo>
                  <a:pt x="69850" y="341313"/>
                </a:moveTo>
                <a:lnTo>
                  <a:pt x="69850" y="342900"/>
                </a:lnTo>
                <a:lnTo>
                  <a:pt x="68262" y="346076"/>
                </a:lnTo>
                <a:lnTo>
                  <a:pt x="66675" y="349251"/>
                </a:lnTo>
                <a:lnTo>
                  <a:pt x="66675" y="347663"/>
                </a:lnTo>
                <a:lnTo>
                  <a:pt x="66675" y="346076"/>
                </a:lnTo>
                <a:lnTo>
                  <a:pt x="68262" y="342900"/>
                </a:lnTo>
                <a:close/>
                <a:moveTo>
                  <a:pt x="47625" y="338138"/>
                </a:moveTo>
                <a:lnTo>
                  <a:pt x="49213" y="338138"/>
                </a:lnTo>
                <a:lnTo>
                  <a:pt x="49213" y="341313"/>
                </a:lnTo>
                <a:lnTo>
                  <a:pt x="47625" y="341313"/>
                </a:lnTo>
                <a:close/>
                <a:moveTo>
                  <a:pt x="271462" y="338137"/>
                </a:moveTo>
                <a:lnTo>
                  <a:pt x="274638" y="338137"/>
                </a:lnTo>
                <a:lnTo>
                  <a:pt x="274638" y="341312"/>
                </a:lnTo>
                <a:lnTo>
                  <a:pt x="274638" y="342900"/>
                </a:lnTo>
                <a:lnTo>
                  <a:pt x="274638" y="346075"/>
                </a:lnTo>
                <a:lnTo>
                  <a:pt x="271462" y="346075"/>
                </a:lnTo>
                <a:lnTo>
                  <a:pt x="269875" y="346075"/>
                </a:lnTo>
                <a:lnTo>
                  <a:pt x="269875" y="342900"/>
                </a:lnTo>
                <a:lnTo>
                  <a:pt x="271462" y="342900"/>
                </a:lnTo>
                <a:lnTo>
                  <a:pt x="269875" y="341312"/>
                </a:lnTo>
                <a:lnTo>
                  <a:pt x="271462" y="341312"/>
                </a:lnTo>
                <a:close/>
                <a:moveTo>
                  <a:pt x="279400" y="336550"/>
                </a:moveTo>
                <a:lnTo>
                  <a:pt x="280988" y="336550"/>
                </a:lnTo>
                <a:lnTo>
                  <a:pt x="280988" y="338138"/>
                </a:lnTo>
                <a:close/>
                <a:moveTo>
                  <a:pt x="266700" y="330200"/>
                </a:moveTo>
                <a:lnTo>
                  <a:pt x="269875" y="331787"/>
                </a:lnTo>
                <a:lnTo>
                  <a:pt x="271462" y="331787"/>
                </a:lnTo>
                <a:lnTo>
                  <a:pt x="274638" y="333375"/>
                </a:lnTo>
                <a:lnTo>
                  <a:pt x="274638" y="331788"/>
                </a:lnTo>
                <a:lnTo>
                  <a:pt x="276225" y="336550"/>
                </a:lnTo>
                <a:lnTo>
                  <a:pt x="276225" y="338137"/>
                </a:lnTo>
                <a:lnTo>
                  <a:pt x="274638" y="338137"/>
                </a:lnTo>
                <a:lnTo>
                  <a:pt x="274638" y="336550"/>
                </a:lnTo>
                <a:lnTo>
                  <a:pt x="269875" y="333375"/>
                </a:lnTo>
                <a:lnTo>
                  <a:pt x="266700" y="331787"/>
                </a:lnTo>
                <a:close/>
                <a:moveTo>
                  <a:pt x="280987" y="288925"/>
                </a:moveTo>
                <a:lnTo>
                  <a:pt x="282574" y="288925"/>
                </a:lnTo>
                <a:lnTo>
                  <a:pt x="285750" y="288925"/>
                </a:lnTo>
                <a:lnTo>
                  <a:pt x="285750" y="290512"/>
                </a:lnTo>
                <a:lnTo>
                  <a:pt x="287337" y="293687"/>
                </a:lnTo>
                <a:lnTo>
                  <a:pt x="287337" y="295275"/>
                </a:lnTo>
                <a:lnTo>
                  <a:pt x="287337" y="298450"/>
                </a:lnTo>
                <a:lnTo>
                  <a:pt x="287337" y="300038"/>
                </a:lnTo>
                <a:lnTo>
                  <a:pt x="285750" y="300038"/>
                </a:lnTo>
                <a:lnTo>
                  <a:pt x="282574" y="301625"/>
                </a:lnTo>
                <a:lnTo>
                  <a:pt x="282574" y="304800"/>
                </a:lnTo>
                <a:lnTo>
                  <a:pt x="280987" y="306388"/>
                </a:lnTo>
                <a:lnTo>
                  <a:pt x="279400" y="306388"/>
                </a:lnTo>
                <a:lnTo>
                  <a:pt x="276224" y="306388"/>
                </a:lnTo>
                <a:lnTo>
                  <a:pt x="274637" y="309563"/>
                </a:lnTo>
                <a:lnTo>
                  <a:pt x="274637" y="300038"/>
                </a:lnTo>
                <a:lnTo>
                  <a:pt x="274637" y="298450"/>
                </a:lnTo>
                <a:lnTo>
                  <a:pt x="276224" y="295275"/>
                </a:lnTo>
                <a:lnTo>
                  <a:pt x="279400" y="293687"/>
                </a:lnTo>
                <a:lnTo>
                  <a:pt x="279400" y="290512"/>
                </a:lnTo>
                <a:lnTo>
                  <a:pt x="280987" y="290512"/>
                </a:lnTo>
                <a:close/>
                <a:moveTo>
                  <a:pt x="368300" y="241300"/>
                </a:moveTo>
                <a:lnTo>
                  <a:pt x="371475" y="241300"/>
                </a:lnTo>
                <a:lnTo>
                  <a:pt x="371475" y="242888"/>
                </a:lnTo>
                <a:lnTo>
                  <a:pt x="368300" y="242888"/>
                </a:lnTo>
                <a:close/>
                <a:moveTo>
                  <a:pt x="360364" y="227015"/>
                </a:moveTo>
                <a:lnTo>
                  <a:pt x="361950" y="230188"/>
                </a:lnTo>
                <a:lnTo>
                  <a:pt x="366713" y="239713"/>
                </a:lnTo>
                <a:lnTo>
                  <a:pt x="366713" y="241300"/>
                </a:lnTo>
                <a:lnTo>
                  <a:pt x="365126" y="241300"/>
                </a:lnTo>
                <a:lnTo>
                  <a:pt x="365126" y="239713"/>
                </a:lnTo>
                <a:lnTo>
                  <a:pt x="361950" y="239713"/>
                </a:lnTo>
                <a:lnTo>
                  <a:pt x="360363" y="239713"/>
                </a:lnTo>
                <a:lnTo>
                  <a:pt x="361950" y="236538"/>
                </a:lnTo>
                <a:lnTo>
                  <a:pt x="360363" y="236538"/>
                </a:lnTo>
                <a:lnTo>
                  <a:pt x="361950" y="234950"/>
                </a:lnTo>
                <a:lnTo>
                  <a:pt x="361950" y="231775"/>
                </a:lnTo>
                <a:close/>
                <a:moveTo>
                  <a:pt x="359569" y="225425"/>
                </a:moveTo>
                <a:lnTo>
                  <a:pt x="360363" y="225425"/>
                </a:lnTo>
                <a:lnTo>
                  <a:pt x="360363" y="227013"/>
                </a:lnTo>
                <a:close/>
                <a:moveTo>
                  <a:pt x="361950" y="215900"/>
                </a:moveTo>
                <a:lnTo>
                  <a:pt x="365126" y="215900"/>
                </a:lnTo>
                <a:lnTo>
                  <a:pt x="361950" y="219075"/>
                </a:lnTo>
                <a:lnTo>
                  <a:pt x="360363" y="219075"/>
                </a:lnTo>
                <a:close/>
                <a:moveTo>
                  <a:pt x="334962" y="196850"/>
                </a:moveTo>
                <a:lnTo>
                  <a:pt x="339725" y="198438"/>
                </a:lnTo>
                <a:lnTo>
                  <a:pt x="338137" y="198438"/>
                </a:lnTo>
                <a:close/>
                <a:moveTo>
                  <a:pt x="330200" y="193675"/>
                </a:moveTo>
                <a:lnTo>
                  <a:pt x="334962" y="196850"/>
                </a:lnTo>
                <a:lnTo>
                  <a:pt x="333375" y="196850"/>
                </a:lnTo>
                <a:close/>
                <a:moveTo>
                  <a:pt x="322262" y="192088"/>
                </a:moveTo>
                <a:lnTo>
                  <a:pt x="323850" y="192088"/>
                </a:lnTo>
                <a:lnTo>
                  <a:pt x="328612" y="193675"/>
                </a:lnTo>
                <a:lnTo>
                  <a:pt x="325437" y="193675"/>
                </a:lnTo>
                <a:lnTo>
                  <a:pt x="323850" y="193675"/>
                </a:lnTo>
                <a:close/>
                <a:moveTo>
                  <a:pt x="3175" y="192088"/>
                </a:moveTo>
                <a:lnTo>
                  <a:pt x="4763" y="192088"/>
                </a:lnTo>
                <a:lnTo>
                  <a:pt x="7938" y="193675"/>
                </a:lnTo>
                <a:lnTo>
                  <a:pt x="9525" y="192088"/>
                </a:lnTo>
                <a:lnTo>
                  <a:pt x="9525" y="193675"/>
                </a:lnTo>
                <a:lnTo>
                  <a:pt x="11113" y="193675"/>
                </a:lnTo>
                <a:lnTo>
                  <a:pt x="14288" y="193675"/>
                </a:lnTo>
                <a:lnTo>
                  <a:pt x="15875" y="193675"/>
                </a:lnTo>
                <a:lnTo>
                  <a:pt x="20638" y="193675"/>
                </a:lnTo>
                <a:lnTo>
                  <a:pt x="25400" y="193675"/>
                </a:lnTo>
                <a:lnTo>
                  <a:pt x="26988" y="193675"/>
                </a:lnTo>
                <a:lnTo>
                  <a:pt x="26988" y="196850"/>
                </a:lnTo>
                <a:lnTo>
                  <a:pt x="25400" y="196850"/>
                </a:lnTo>
                <a:lnTo>
                  <a:pt x="23813" y="198438"/>
                </a:lnTo>
                <a:lnTo>
                  <a:pt x="20638" y="198438"/>
                </a:lnTo>
                <a:lnTo>
                  <a:pt x="20638" y="200025"/>
                </a:lnTo>
                <a:lnTo>
                  <a:pt x="20638" y="203200"/>
                </a:lnTo>
                <a:lnTo>
                  <a:pt x="19050" y="203200"/>
                </a:lnTo>
                <a:lnTo>
                  <a:pt x="15875" y="203200"/>
                </a:lnTo>
                <a:lnTo>
                  <a:pt x="14288" y="204788"/>
                </a:lnTo>
                <a:lnTo>
                  <a:pt x="11113" y="204788"/>
                </a:lnTo>
                <a:lnTo>
                  <a:pt x="7938" y="204788"/>
                </a:lnTo>
                <a:lnTo>
                  <a:pt x="4763" y="207963"/>
                </a:lnTo>
                <a:lnTo>
                  <a:pt x="3175" y="207963"/>
                </a:lnTo>
                <a:lnTo>
                  <a:pt x="0" y="207963"/>
                </a:lnTo>
                <a:lnTo>
                  <a:pt x="0" y="204788"/>
                </a:lnTo>
                <a:lnTo>
                  <a:pt x="0" y="203200"/>
                </a:lnTo>
                <a:lnTo>
                  <a:pt x="0" y="198438"/>
                </a:lnTo>
                <a:lnTo>
                  <a:pt x="0" y="196850"/>
                </a:lnTo>
                <a:lnTo>
                  <a:pt x="0" y="193675"/>
                </a:lnTo>
                <a:lnTo>
                  <a:pt x="3175" y="193675"/>
                </a:lnTo>
                <a:close/>
                <a:moveTo>
                  <a:pt x="9525" y="180976"/>
                </a:moveTo>
                <a:lnTo>
                  <a:pt x="11112" y="180976"/>
                </a:lnTo>
                <a:lnTo>
                  <a:pt x="14288" y="180976"/>
                </a:lnTo>
                <a:lnTo>
                  <a:pt x="15875" y="182563"/>
                </a:lnTo>
                <a:lnTo>
                  <a:pt x="19050" y="184151"/>
                </a:lnTo>
                <a:lnTo>
                  <a:pt x="15875" y="184151"/>
                </a:lnTo>
                <a:lnTo>
                  <a:pt x="14288" y="184151"/>
                </a:lnTo>
                <a:lnTo>
                  <a:pt x="11112" y="182563"/>
                </a:lnTo>
                <a:close/>
                <a:moveTo>
                  <a:pt x="4762" y="177800"/>
                </a:moveTo>
                <a:lnTo>
                  <a:pt x="7938" y="177800"/>
                </a:lnTo>
                <a:lnTo>
                  <a:pt x="9525" y="180976"/>
                </a:lnTo>
                <a:lnTo>
                  <a:pt x="7938" y="180976"/>
                </a:lnTo>
                <a:lnTo>
                  <a:pt x="4762" y="180976"/>
                </a:lnTo>
                <a:close/>
                <a:moveTo>
                  <a:pt x="0" y="176213"/>
                </a:moveTo>
                <a:lnTo>
                  <a:pt x="3175" y="177800"/>
                </a:lnTo>
                <a:lnTo>
                  <a:pt x="0" y="177800"/>
                </a:lnTo>
                <a:close/>
                <a:moveTo>
                  <a:pt x="319088" y="173037"/>
                </a:moveTo>
                <a:lnTo>
                  <a:pt x="322263" y="173037"/>
                </a:lnTo>
                <a:lnTo>
                  <a:pt x="322263" y="176212"/>
                </a:lnTo>
                <a:lnTo>
                  <a:pt x="319088" y="176212"/>
                </a:lnTo>
                <a:close/>
                <a:moveTo>
                  <a:pt x="317500" y="173037"/>
                </a:moveTo>
                <a:lnTo>
                  <a:pt x="319088" y="173037"/>
                </a:lnTo>
                <a:lnTo>
                  <a:pt x="317500" y="176212"/>
                </a:lnTo>
                <a:close/>
                <a:moveTo>
                  <a:pt x="73025" y="139700"/>
                </a:moveTo>
                <a:lnTo>
                  <a:pt x="74613" y="139700"/>
                </a:lnTo>
                <a:lnTo>
                  <a:pt x="74613" y="141287"/>
                </a:lnTo>
                <a:close/>
                <a:moveTo>
                  <a:pt x="69850" y="136525"/>
                </a:moveTo>
                <a:lnTo>
                  <a:pt x="73025" y="139700"/>
                </a:lnTo>
                <a:lnTo>
                  <a:pt x="69850" y="139700"/>
                </a:lnTo>
                <a:close/>
                <a:moveTo>
                  <a:pt x="66675" y="114300"/>
                </a:moveTo>
                <a:lnTo>
                  <a:pt x="68263" y="119062"/>
                </a:lnTo>
                <a:lnTo>
                  <a:pt x="66675" y="117475"/>
                </a:lnTo>
                <a:close/>
                <a:moveTo>
                  <a:pt x="58738" y="107950"/>
                </a:moveTo>
                <a:lnTo>
                  <a:pt x="61913" y="109537"/>
                </a:lnTo>
                <a:lnTo>
                  <a:pt x="63500" y="109537"/>
                </a:lnTo>
                <a:lnTo>
                  <a:pt x="63500" y="112712"/>
                </a:lnTo>
                <a:lnTo>
                  <a:pt x="66675" y="114300"/>
                </a:lnTo>
                <a:lnTo>
                  <a:pt x="63500" y="114300"/>
                </a:lnTo>
                <a:lnTo>
                  <a:pt x="61913" y="112712"/>
                </a:lnTo>
                <a:close/>
                <a:moveTo>
                  <a:pt x="57150" y="106362"/>
                </a:moveTo>
                <a:lnTo>
                  <a:pt x="58738" y="107950"/>
                </a:lnTo>
                <a:lnTo>
                  <a:pt x="57150" y="107950"/>
                </a:lnTo>
                <a:close/>
                <a:moveTo>
                  <a:pt x="258762" y="85725"/>
                </a:moveTo>
                <a:lnTo>
                  <a:pt x="258762" y="87313"/>
                </a:lnTo>
                <a:lnTo>
                  <a:pt x="255587" y="90488"/>
                </a:lnTo>
                <a:close/>
                <a:moveTo>
                  <a:pt x="260350" y="80963"/>
                </a:moveTo>
                <a:lnTo>
                  <a:pt x="263525" y="80963"/>
                </a:lnTo>
                <a:lnTo>
                  <a:pt x="260350" y="82550"/>
                </a:lnTo>
                <a:lnTo>
                  <a:pt x="258762" y="85725"/>
                </a:lnTo>
                <a:lnTo>
                  <a:pt x="258762" y="82550"/>
                </a:lnTo>
                <a:close/>
                <a:moveTo>
                  <a:pt x="117475" y="74613"/>
                </a:moveTo>
                <a:lnTo>
                  <a:pt x="120650" y="74613"/>
                </a:lnTo>
                <a:lnTo>
                  <a:pt x="120650" y="76201"/>
                </a:lnTo>
                <a:lnTo>
                  <a:pt x="117475" y="76201"/>
                </a:lnTo>
                <a:close/>
                <a:moveTo>
                  <a:pt x="217488" y="69850"/>
                </a:moveTo>
                <a:lnTo>
                  <a:pt x="219075" y="69850"/>
                </a:lnTo>
                <a:lnTo>
                  <a:pt x="219075" y="74612"/>
                </a:lnTo>
                <a:lnTo>
                  <a:pt x="219075" y="82550"/>
                </a:lnTo>
                <a:lnTo>
                  <a:pt x="217488" y="82550"/>
                </a:lnTo>
                <a:lnTo>
                  <a:pt x="217488" y="80962"/>
                </a:lnTo>
                <a:lnTo>
                  <a:pt x="215900" y="80962"/>
                </a:lnTo>
                <a:lnTo>
                  <a:pt x="215900" y="77787"/>
                </a:lnTo>
                <a:lnTo>
                  <a:pt x="215900" y="76200"/>
                </a:lnTo>
                <a:lnTo>
                  <a:pt x="215900" y="74612"/>
                </a:lnTo>
                <a:lnTo>
                  <a:pt x="215900" y="71437"/>
                </a:lnTo>
                <a:lnTo>
                  <a:pt x="217488" y="71437"/>
                </a:lnTo>
                <a:close/>
                <a:moveTo>
                  <a:pt x="179387" y="66675"/>
                </a:moveTo>
                <a:lnTo>
                  <a:pt x="180975" y="74613"/>
                </a:lnTo>
                <a:lnTo>
                  <a:pt x="179387" y="74613"/>
                </a:lnTo>
                <a:close/>
                <a:moveTo>
                  <a:pt x="141288" y="49212"/>
                </a:moveTo>
                <a:lnTo>
                  <a:pt x="142875" y="50800"/>
                </a:lnTo>
                <a:lnTo>
                  <a:pt x="142875" y="53975"/>
                </a:lnTo>
                <a:lnTo>
                  <a:pt x="147638" y="55562"/>
                </a:lnTo>
                <a:lnTo>
                  <a:pt x="147638" y="60325"/>
                </a:lnTo>
                <a:lnTo>
                  <a:pt x="149225" y="61912"/>
                </a:lnTo>
                <a:lnTo>
                  <a:pt x="149225" y="65087"/>
                </a:lnTo>
                <a:lnTo>
                  <a:pt x="149225" y="66675"/>
                </a:lnTo>
                <a:lnTo>
                  <a:pt x="152400" y="66675"/>
                </a:lnTo>
                <a:lnTo>
                  <a:pt x="153988" y="69850"/>
                </a:lnTo>
                <a:lnTo>
                  <a:pt x="153988" y="71437"/>
                </a:lnTo>
                <a:lnTo>
                  <a:pt x="153988" y="76200"/>
                </a:lnTo>
                <a:lnTo>
                  <a:pt x="157163" y="77787"/>
                </a:lnTo>
                <a:lnTo>
                  <a:pt x="158750" y="76200"/>
                </a:lnTo>
                <a:lnTo>
                  <a:pt x="160338" y="74612"/>
                </a:lnTo>
                <a:lnTo>
                  <a:pt x="160338" y="76200"/>
                </a:lnTo>
                <a:lnTo>
                  <a:pt x="158750" y="77787"/>
                </a:lnTo>
                <a:lnTo>
                  <a:pt x="157163" y="80962"/>
                </a:lnTo>
                <a:lnTo>
                  <a:pt x="157163" y="82550"/>
                </a:lnTo>
                <a:lnTo>
                  <a:pt x="158750" y="85725"/>
                </a:lnTo>
                <a:lnTo>
                  <a:pt x="158750" y="87312"/>
                </a:lnTo>
                <a:lnTo>
                  <a:pt x="158750" y="90487"/>
                </a:lnTo>
                <a:lnTo>
                  <a:pt x="160338" y="90487"/>
                </a:lnTo>
                <a:lnTo>
                  <a:pt x="163513" y="87312"/>
                </a:lnTo>
                <a:lnTo>
                  <a:pt x="168275" y="85725"/>
                </a:lnTo>
                <a:lnTo>
                  <a:pt x="169863" y="85725"/>
                </a:lnTo>
                <a:lnTo>
                  <a:pt x="173038" y="85725"/>
                </a:lnTo>
                <a:lnTo>
                  <a:pt x="174625" y="85725"/>
                </a:lnTo>
                <a:lnTo>
                  <a:pt x="176213" y="87312"/>
                </a:lnTo>
                <a:lnTo>
                  <a:pt x="179388" y="90487"/>
                </a:lnTo>
                <a:lnTo>
                  <a:pt x="180975" y="90487"/>
                </a:lnTo>
                <a:lnTo>
                  <a:pt x="184150" y="87312"/>
                </a:lnTo>
                <a:lnTo>
                  <a:pt x="184150" y="85725"/>
                </a:lnTo>
                <a:lnTo>
                  <a:pt x="184150" y="82550"/>
                </a:lnTo>
                <a:lnTo>
                  <a:pt x="184150" y="80962"/>
                </a:lnTo>
                <a:lnTo>
                  <a:pt x="185738" y="77787"/>
                </a:lnTo>
                <a:lnTo>
                  <a:pt x="185738" y="76200"/>
                </a:lnTo>
                <a:lnTo>
                  <a:pt x="190500" y="76200"/>
                </a:lnTo>
                <a:lnTo>
                  <a:pt x="192088" y="77787"/>
                </a:lnTo>
                <a:lnTo>
                  <a:pt x="196850" y="77787"/>
                </a:lnTo>
                <a:lnTo>
                  <a:pt x="201613" y="80962"/>
                </a:lnTo>
                <a:lnTo>
                  <a:pt x="203200" y="80962"/>
                </a:lnTo>
                <a:lnTo>
                  <a:pt x="206375" y="80962"/>
                </a:lnTo>
                <a:lnTo>
                  <a:pt x="207963" y="80962"/>
                </a:lnTo>
                <a:lnTo>
                  <a:pt x="211138" y="80962"/>
                </a:lnTo>
                <a:lnTo>
                  <a:pt x="211138" y="77787"/>
                </a:lnTo>
                <a:lnTo>
                  <a:pt x="212725" y="77787"/>
                </a:lnTo>
                <a:lnTo>
                  <a:pt x="212725" y="82550"/>
                </a:lnTo>
                <a:lnTo>
                  <a:pt x="215900" y="82550"/>
                </a:lnTo>
                <a:lnTo>
                  <a:pt x="217488" y="85725"/>
                </a:lnTo>
                <a:lnTo>
                  <a:pt x="219075" y="85725"/>
                </a:lnTo>
                <a:lnTo>
                  <a:pt x="222250" y="87312"/>
                </a:lnTo>
                <a:lnTo>
                  <a:pt x="223838" y="90487"/>
                </a:lnTo>
                <a:lnTo>
                  <a:pt x="227013" y="92075"/>
                </a:lnTo>
                <a:lnTo>
                  <a:pt x="228600" y="92075"/>
                </a:lnTo>
                <a:lnTo>
                  <a:pt x="231775" y="93662"/>
                </a:lnTo>
                <a:lnTo>
                  <a:pt x="234950" y="96837"/>
                </a:lnTo>
                <a:lnTo>
                  <a:pt x="238125" y="96837"/>
                </a:lnTo>
                <a:lnTo>
                  <a:pt x="238125" y="98425"/>
                </a:lnTo>
                <a:lnTo>
                  <a:pt x="242888" y="101600"/>
                </a:lnTo>
                <a:lnTo>
                  <a:pt x="244475" y="101600"/>
                </a:lnTo>
                <a:lnTo>
                  <a:pt x="247650" y="101600"/>
                </a:lnTo>
                <a:lnTo>
                  <a:pt x="249238" y="101600"/>
                </a:lnTo>
                <a:lnTo>
                  <a:pt x="249238" y="103187"/>
                </a:lnTo>
                <a:lnTo>
                  <a:pt x="250825" y="103187"/>
                </a:lnTo>
                <a:lnTo>
                  <a:pt x="250825" y="106362"/>
                </a:lnTo>
                <a:lnTo>
                  <a:pt x="254000" y="106362"/>
                </a:lnTo>
                <a:lnTo>
                  <a:pt x="254000" y="107950"/>
                </a:lnTo>
                <a:lnTo>
                  <a:pt x="255588" y="107950"/>
                </a:lnTo>
                <a:lnTo>
                  <a:pt x="260350" y="107950"/>
                </a:lnTo>
                <a:lnTo>
                  <a:pt x="263525" y="107950"/>
                </a:lnTo>
                <a:lnTo>
                  <a:pt x="265113" y="107950"/>
                </a:lnTo>
                <a:lnTo>
                  <a:pt x="266700" y="109537"/>
                </a:lnTo>
                <a:lnTo>
                  <a:pt x="271463" y="114300"/>
                </a:lnTo>
                <a:lnTo>
                  <a:pt x="274638" y="117475"/>
                </a:lnTo>
                <a:lnTo>
                  <a:pt x="274638" y="119062"/>
                </a:lnTo>
                <a:lnTo>
                  <a:pt x="276225" y="122237"/>
                </a:lnTo>
                <a:lnTo>
                  <a:pt x="279400" y="123825"/>
                </a:lnTo>
                <a:lnTo>
                  <a:pt x="280988" y="125412"/>
                </a:lnTo>
                <a:lnTo>
                  <a:pt x="282575" y="125412"/>
                </a:lnTo>
                <a:lnTo>
                  <a:pt x="285750" y="125412"/>
                </a:lnTo>
                <a:lnTo>
                  <a:pt x="285750" y="128587"/>
                </a:lnTo>
                <a:lnTo>
                  <a:pt x="287338" y="128587"/>
                </a:lnTo>
                <a:lnTo>
                  <a:pt x="290513" y="128587"/>
                </a:lnTo>
                <a:lnTo>
                  <a:pt x="290513" y="130175"/>
                </a:lnTo>
                <a:lnTo>
                  <a:pt x="292100" y="130175"/>
                </a:lnTo>
                <a:lnTo>
                  <a:pt x="292100" y="133350"/>
                </a:lnTo>
                <a:lnTo>
                  <a:pt x="293688" y="134937"/>
                </a:lnTo>
                <a:lnTo>
                  <a:pt x="296863" y="136525"/>
                </a:lnTo>
                <a:lnTo>
                  <a:pt x="296863" y="139700"/>
                </a:lnTo>
                <a:lnTo>
                  <a:pt x="298450" y="139700"/>
                </a:lnTo>
                <a:lnTo>
                  <a:pt x="296863" y="141287"/>
                </a:lnTo>
                <a:lnTo>
                  <a:pt x="298450" y="144462"/>
                </a:lnTo>
                <a:lnTo>
                  <a:pt x="298450" y="146050"/>
                </a:lnTo>
                <a:lnTo>
                  <a:pt x="301625" y="149225"/>
                </a:lnTo>
                <a:lnTo>
                  <a:pt x="301625" y="150812"/>
                </a:lnTo>
                <a:lnTo>
                  <a:pt x="303213" y="155575"/>
                </a:lnTo>
                <a:lnTo>
                  <a:pt x="303213" y="160337"/>
                </a:lnTo>
                <a:lnTo>
                  <a:pt x="306388" y="161925"/>
                </a:lnTo>
                <a:lnTo>
                  <a:pt x="306388" y="165100"/>
                </a:lnTo>
                <a:lnTo>
                  <a:pt x="306388" y="166687"/>
                </a:lnTo>
                <a:lnTo>
                  <a:pt x="306388" y="168275"/>
                </a:lnTo>
                <a:lnTo>
                  <a:pt x="306388" y="171450"/>
                </a:lnTo>
                <a:lnTo>
                  <a:pt x="303213" y="171450"/>
                </a:lnTo>
                <a:lnTo>
                  <a:pt x="303213" y="173037"/>
                </a:lnTo>
                <a:lnTo>
                  <a:pt x="303213" y="176212"/>
                </a:lnTo>
                <a:lnTo>
                  <a:pt x="306388" y="177800"/>
                </a:lnTo>
                <a:lnTo>
                  <a:pt x="307975" y="177800"/>
                </a:lnTo>
                <a:lnTo>
                  <a:pt x="309563" y="176212"/>
                </a:lnTo>
                <a:lnTo>
                  <a:pt x="312738" y="176212"/>
                </a:lnTo>
                <a:lnTo>
                  <a:pt x="314325" y="176212"/>
                </a:lnTo>
                <a:lnTo>
                  <a:pt x="312738" y="177800"/>
                </a:lnTo>
                <a:lnTo>
                  <a:pt x="309563" y="177800"/>
                </a:lnTo>
                <a:lnTo>
                  <a:pt x="307975" y="180975"/>
                </a:lnTo>
                <a:lnTo>
                  <a:pt x="307975" y="182563"/>
                </a:lnTo>
                <a:lnTo>
                  <a:pt x="309563" y="182563"/>
                </a:lnTo>
                <a:lnTo>
                  <a:pt x="309563" y="184150"/>
                </a:lnTo>
                <a:lnTo>
                  <a:pt x="312738" y="184150"/>
                </a:lnTo>
                <a:lnTo>
                  <a:pt x="314325" y="188913"/>
                </a:lnTo>
                <a:lnTo>
                  <a:pt x="314325" y="192088"/>
                </a:lnTo>
                <a:lnTo>
                  <a:pt x="317500" y="193675"/>
                </a:lnTo>
                <a:lnTo>
                  <a:pt x="322263" y="193675"/>
                </a:lnTo>
                <a:lnTo>
                  <a:pt x="323850" y="196850"/>
                </a:lnTo>
                <a:lnTo>
                  <a:pt x="325438" y="196850"/>
                </a:lnTo>
                <a:lnTo>
                  <a:pt x="325438" y="198438"/>
                </a:lnTo>
                <a:lnTo>
                  <a:pt x="328613" y="198438"/>
                </a:lnTo>
                <a:lnTo>
                  <a:pt x="330200" y="198438"/>
                </a:lnTo>
                <a:lnTo>
                  <a:pt x="333375" y="200025"/>
                </a:lnTo>
                <a:lnTo>
                  <a:pt x="338138" y="203200"/>
                </a:lnTo>
                <a:lnTo>
                  <a:pt x="339725" y="204788"/>
                </a:lnTo>
                <a:lnTo>
                  <a:pt x="341313" y="207963"/>
                </a:lnTo>
                <a:lnTo>
                  <a:pt x="344488" y="207963"/>
                </a:lnTo>
                <a:lnTo>
                  <a:pt x="346075" y="209550"/>
                </a:lnTo>
                <a:lnTo>
                  <a:pt x="349250" y="211138"/>
                </a:lnTo>
                <a:lnTo>
                  <a:pt x="350838" y="214313"/>
                </a:lnTo>
                <a:lnTo>
                  <a:pt x="354013" y="214313"/>
                </a:lnTo>
                <a:lnTo>
                  <a:pt x="355600" y="214313"/>
                </a:lnTo>
                <a:lnTo>
                  <a:pt x="355600" y="215900"/>
                </a:lnTo>
                <a:lnTo>
                  <a:pt x="355600" y="219075"/>
                </a:lnTo>
                <a:lnTo>
                  <a:pt x="357188" y="219075"/>
                </a:lnTo>
                <a:lnTo>
                  <a:pt x="357188" y="220663"/>
                </a:lnTo>
                <a:lnTo>
                  <a:pt x="359569" y="225425"/>
                </a:lnTo>
                <a:lnTo>
                  <a:pt x="357188" y="225425"/>
                </a:lnTo>
                <a:lnTo>
                  <a:pt x="355600" y="225425"/>
                </a:lnTo>
                <a:lnTo>
                  <a:pt x="355600" y="223838"/>
                </a:lnTo>
                <a:lnTo>
                  <a:pt x="350838" y="223838"/>
                </a:lnTo>
                <a:lnTo>
                  <a:pt x="350838" y="225425"/>
                </a:lnTo>
                <a:lnTo>
                  <a:pt x="349250" y="225425"/>
                </a:lnTo>
                <a:lnTo>
                  <a:pt x="346075" y="225425"/>
                </a:lnTo>
                <a:lnTo>
                  <a:pt x="344488" y="227013"/>
                </a:lnTo>
                <a:lnTo>
                  <a:pt x="341313" y="227013"/>
                </a:lnTo>
                <a:lnTo>
                  <a:pt x="339725" y="231775"/>
                </a:lnTo>
                <a:lnTo>
                  <a:pt x="338138" y="231775"/>
                </a:lnTo>
                <a:lnTo>
                  <a:pt x="338138" y="234950"/>
                </a:lnTo>
                <a:lnTo>
                  <a:pt x="334963" y="236538"/>
                </a:lnTo>
                <a:lnTo>
                  <a:pt x="334963" y="239713"/>
                </a:lnTo>
                <a:lnTo>
                  <a:pt x="333375" y="241300"/>
                </a:lnTo>
                <a:lnTo>
                  <a:pt x="330200" y="242888"/>
                </a:lnTo>
                <a:lnTo>
                  <a:pt x="330200" y="246063"/>
                </a:lnTo>
                <a:lnTo>
                  <a:pt x="328613" y="247650"/>
                </a:lnTo>
                <a:lnTo>
                  <a:pt x="328613" y="252413"/>
                </a:lnTo>
                <a:lnTo>
                  <a:pt x="328613" y="255588"/>
                </a:lnTo>
                <a:lnTo>
                  <a:pt x="325438" y="257175"/>
                </a:lnTo>
                <a:lnTo>
                  <a:pt x="323850" y="261938"/>
                </a:lnTo>
                <a:lnTo>
                  <a:pt x="323850" y="266700"/>
                </a:lnTo>
                <a:lnTo>
                  <a:pt x="322263" y="268288"/>
                </a:lnTo>
                <a:lnTo>
                  <a:pt x="319088" y="268288"/>
                </a:lnTo>
                <a:lnTo>
                  <a:pt x="319088" y="271463"/>
                </a:lnTo>
                <a:lnTo>
                  <a:pt x="317500" y="273050"/>
                </a:lnTo>
                <a:lnTo>
                  <a:pt x="317500" y="274638"/>
                </a:lnTo>
                <a:lnTo>
                  <a:pt x="314325" y="274638"/>
                </a:lnTo>
                <a:lnTo>
                  <a:pt x="314325" y="277813"/>
                </a:lnTo>
                <a:lnTo>
                  <a:pt x="312738" y="277813"/>
                </a:lnTo>
                <a:lnTo>
                  <a:pt x="309563" y="277813"/>
                </a:lnTo>
                <a:lnTo>
                  <a:pt x="307975" y="277813"/>
                </a:lnTo>
                <a:lnTo>
                  <a:pt x="301625" y="279400"/>
                </a:lnTo>
                <a:lnTo>
                  <a:pt x="298450" y="282575"/>
                </a:lnTo>
                <a:lnTo>
                  <a:pt x="296863" y="282575"/>
                </a:lnTo>
                <a:lnTo>
                  <a:pt x="293688" y="282575"/>
                </a:lnTo>
                <a:lnTo>
                  <a:pt x="292100" y="279400"/>
                </a:lnTo>
                <a:lnTo>
                  <a:pt x="290513" y="279400"/>
                </a:lnTo>
                <a:lnTo>
                  <a:pt x="287338" y="277813"/>
                </a:lnTo>
                <a:lnTo>
                  <a:pt x="287338" y="274638"/>
                </a:lnTo>
                <a:lnTo>
                  <a:pt x="285750" y="273050"/>
                </a:lnTo>
                <a:lnTo>
                  <a:pt x="282575" y="273050"/>
                </a:lnTo>
                <a:lnTo>
                  <a:pt x="280988" y="273050"/>
                </a:lnTo>
                <a:lnTo>
                  <a:pt x="279400" y="274638"/>
                </a:lnTo>
                <a:lnTo>
                  <a:pt x="276225" y="277813"/>
                </a:lnTo>
                <a:lnTo>
                  <a:pt x="276225" y="282575"/>
                </a:lnTo>
                <a:lnTo>
                  <a:pt x="274638" y="284163"/>
                </a:lnTo>
                <a:lnTo>
                  <a:pt x="276225" y="284163"/>
                </a:lnTo>
                <a:lnTo>
                  <a:pt x="274638" y="285750"/>
                </a:lnTo>
                <a:lnTo>
                  <a:pt x="271463" y="288925"/>
                </a:lnTo>
                <a:lnTo>
                  <a:pt x="271463" y="290513"/>
                </a:lnTo>
                <a:lnTo>
                  <a:pt x="271463" y="293688"/>
                </a:lnTo>
                <a:lnTo>
                  <a:pt x="271463" y="295275"/>
                </a:lnTo>
                <a:lnTo>
                  <a:pt x="271463" y="298450"/>
                </a:lnTo>
                <a:lnTo>
                  <a:pt x="271463" y="300038"/>
                </a:lnTo>
                <a:lnTo>
                  <a:pt x="271463" y="301625"/>
                </a:lnTo>
                <a:lnTo>
                  <a:pt x="271463" y="304800"/>
                </a:lnTo>
                <a:lnTo>
                  <a:pt x="271463" y="306388"/>
                </a:lnTo>
                <a:lnTo>
                  <a:pt x="269875" y="309563"/>
                </a:lnTo>
                <a:lnTo>
                  <a:pt x="269875" y="311150"/>
                </a:lnTo>
                <a:lnTo>
                  <a:pt x="271463" y="311150"/>
                </a:lnTo>
                <a:lnTo>
                  <a:pt x="271463" y="314325"/>
                </a:lnTo>
                <a:lnTo>
                  <a:pt x="269875" y="315913"/>
                </a:lnTo>
                <a:lnTo>
                  <a:pt x="269875" y="320675"/>
                </a:lnTo>
                <a:lnTo>
                  <a:pt x="266700" y="322263"/>
                </a:lnTo>
                <a:lnTo>
                  <a:pt x="266700" y="325438"/>
                </a:lnTo>
                <a:lnTo>
                  <a:pt x="269875" y="325438"/>
                </a:lnTo>
                <a:lnTo>
                  <a:pt x="269875" y="322263"/>
                </a:lnTo>
                <a:lnTo>
                  <a:pt x="271463" y="320675"/>
                </a:lnTo>
                <a:lnTo>
                  <a:pt x="274638" y="320675"/>
                </a:lnTo>
                <a:lnTo>
                  <a:pt x="274638" y="322263"/>
                </a:lnTo>
                <a:lnTo>
                  <a:pt x="276225" y="322263"/>
                </a:lnTo>
                <a:lnTo>
                  <a:pt x="276225" y="325438"/>
                </a:lnTo>
                <a:lnTo>
                  <a:pt x="279400" y="327025"/>
                </a:lnTo>
                <a:lnTo>
                  <a:pt x="276225" y="327025"/>
                </a:lnTo>
                <a:lnTo>
                  <a:pt x="276225" y="330200"/>
                </a:lnTo>
                <a:lnTo>
                  <a:pt x="276225" y="331788"/>
                </a:lnTo>
                <a:lnTo>
                  <a:pt x="274638" y="331788"/>
                </a:lnTo>
                <a:lnTo>
                  <a:pt x="271463" y="330200"/>
                </a:lnTo>
                <a:lnTo>
                  <a:pt x="269875" y="330200"/>
                </a:lnTo>
                <a:lnTo>
                  <a:pt x="269875" y="327025"/>
                </a:lnTo>
                <a:lnTo>
                  <a:pt x="266700" y="327025"/>
                </a:lnTo>
                <a:lnTo>
                  <a:pt x="265113" y="330200"/>
                </a:lnTo>
                <a:lnTo>
                  <a:pt x="265113" y="331788"/>
                </a:lnTo>
                <a:lnTo>
                  <a:pt x="265113" y="333375"/>
                </a:lnTo>
                <a:lnTo>
                  <a:pt x="263525" y="336550"/>
                </a:lnTo>
                <a:lnTo>
                  <a:pt x="263525" y="338138"/>
                </a:lnTo>
                <a:lnTo>
                  <a:pt x="265113" y="341313"/>
                </a:lnTo>
                <a:lnTo>
                  <a:pt x="265113" y="342900"/>
                </a:lnTo>
                <a:lnTo>
                  <a:pt x="266700" y="346075"/>
                </a:lnTo>
                <a:lnTo>
                  <a:pt x="269875" y="347663"/>
                </a:lnTo>
                <a:lnTo>
                  <a:pt x="269875" y="349250"/>
                </a:lnTo>
                <a:lnTo>
                  <a:pt x="271463" y="352425"/>
                </a:lnTo>
                <a:lnTo>
                  <a:pt x="271463" y="354013"/>
                </a:lnTo>
                <a:lnTo>
                  <a:pt x="271463" y="357188"/>
                </a:lnTo>
                <a:lnTo>
                  <a:pt x="269875" y="352425"/>
                </a:lnTo>
                <a:lnTo>
                  <a:pt x="266700" y="349250"/>
                </a:lnTo>
                <a:lnTo>
                  <a:pt x="265113" y="349250"/>
                </a:lnTo>
                <a:lnTo>
                  <a:pt x="265113" y="347663"/>
                </a:lnTo>
                <a:lnTo>
                  <a:pt x="263525" y="346075"/>
                </a:lnTo>
                <a:lnTo>
                  <a:pt x="260350" y="342900"/>
                </a:lnTo>
                <a:lnTo>
                  <a:pt x="260350" y="346075"/>
                </a:lnTo>
                <a:lnTo>
                  <a:pt x="263525" y="347663"/>
                </a:lnTo>
                <a:lnTo>
                  <a:pt x="260350" y="347663"/>
                </a:lnTo>
                <a:lnTo>
                  <a:pt x="258763" y="346075"/>
                </a:lnTo>
                <a:lnTo>
                  <a:pt x="255588" y="346075"/>
                </a:lnTo>
                <a:lnTo>
                  <a:pt x="254000" y="346075"/>
                </a:lnTo>
                <a:lnTo>
                  <a:pt x="254000" y="347663"/>
                </a:lnTo>
                <a:lnTo>
                  <a:pt x="250825" y="347663"/>
                </a:lnTo>
                <a:lnTo>
                  <a:pt x="249238" y="349250"/>
                </a:lnTo>
                <a:lnTo>
                  <a:pt x="250825" y="354013"/>
                </a:lnTo>
                <a:lnTo>
                  <a:pt x="247650" y="349250"/>
                </a:lnTo>
                <a:lnTo>
                  <a:pt x="244475" y="352425"/>
                </a:lnTo>
                <a:lnTo>
                  <a:pt x="239713" y="354013"/>
                </a:lnTo>
                <a:lnTo>
                  <a:pt x="238125" y="357188"/>
                </a:lnTo>
                <a:lnTo>
                  <a:pt x="234950" y="357188"/>
                </a:lnTo>
                <a:lnTo>
                  <a:pt x="233363" y="357188"/>
                </a:lnTo>
                <a:lnTo>
                  <a:pt x="231775" y="357188"/>
                </a:lnTo>
                <a:lnTo>
                  <a:pt x="228600" y="358775"/>
                </a:lnTo>
                <a:lnTo>
                  <a:pt x="228600" y="360363"/>
                </a:lnTo>
                <a:lnTo>
                  <a:pt x="227013" y="358775"/>
                </a:lnTo>
                <a:lnTo>
                  <a:pt x="223838" y="358775"/>
                </a:lnTo>
                <a:lnTo>
                  <a:pt x="222250" y="358775"/>
                </a:lnTo>
                <a:lnTo>
                  <a:pt x="217488" y="358775"/>
                </a:lnTo>
                <a:lnTo>
                  <a:pt x="215900" y="358775"/>
                </a:lnTo>
                <a:lnTo>
                  <a:pt x="215900" y="360363"/>
                </a:lnTo>
                <a:lnTo>
                  <a:pt x="212725" y="363538"/>
                </a:lnTo>
                <a:lnTo>
                  <a:pt x="212725" y="360363"/>
                </a:lnTo>
                <a:lnTo>
                  <a:pt x="211138" y="360363"/>
                </a:lnTo>
                <a:lnTo>
                  <a:pt x="207963" y="360363"/>
                </a:lnTo>
                <a:lnTo>
                  <a:pt x="206375" y="360363"/>
                </a:lnTo>
                <a:lnTo>
                  <a:pt x="203200" y="360363"/>
                </a:lnTo>
                <a:lnTo>
                  <a:pt x="201613" y="360363"/>
                </a:lnTo>
                <a:lnTo>
                  <a:pt x="200025" y="360363"/>
                </a:lnTo>
                <a:lnTo>
                  <a:pt x="196850" y="358775"/>
                </a:lnTo>
                <a:lnTo>
                  <a:pt x="195263" y="357188"/>
                </a:lnTo>
                <a:lnTo>
                  <a:pt x="190500" y="357188"/>
                </a:lnTo>
                <a:lnTo>
                  <a:pt x="190500" y="352425"/>
                </a:lnTo>
                <a:lnTo>
                  <a:pt x="190500" y="349250"/>
                </a:lnTo>
                <a:lnTo>
                  <a:pt x="188913" y="349250"/>
                </a:lnTo>
                <a:lnTo>
                  <a:pt x="185738" y="346075"/>
                </a:lnTo>
                <a:lnTo>
                  <a:pt x="184150" y="342900"/>
                </a:lnTo>
                <a:lnTo>
                  <a:pt x="180975" y="341313"/>
                </a:lnTo>
                <a:lnTo>
                  <a:pt x="179388" y="341313"/>
                </a:lnTo>
                <a:lnTo>
                  <a:pt x="176213" y="338138"/>
                </a:lnTo>
                <a:lnTo>
                  <a:pt x="174625" y="338138"/>
                </a:lnTo>
                <a:lnTo>
                  <a:pt x="174625" y="341313"/>
                </a:lnTo>
                <a:lnTo>
                  <a:pt x="173038" y="342900"/>
                </a:lnTo>
                <a:lnTo>
                  <a:pt x="169863" y="342900"/>
                </a:lnTo>
                <a:lnTo>
                  <a:pt x="169863" y="346075"/>
                </a:lnTo>
                <a:lnTo>
                  <a:pt x="168275" y="347663"/>
                </a:lnTo>
                <a:lnTo>
                  <a:pt x="168275" y="352425"/>
                </a:lnTo>
                <a:lnTo>
                  <a:pt x="168275" y="354013"/>
                </a:lnTo>
                <a:lnTo>
                  <a:pt x="168275" y="358775"/>
                </a:lnTo>
                <a:lnTo>
                  <a:pt x="168275" y="365125"/>
                </a:lnTo>
                <a:lnTo>
                  <a:pt x="168275" y="368300"/>
                </a:lnTo>
                <a:lnTo>
                  <a:pt x="165100" y="369888"/>
                </a:lnTo>
                <a:lnTo>
                  <a:pt x="165100" y="365125"/>
                </a:lnTo>
                <a:lnTo>
                  <a:pt x="165100" y="363538"/>
                </a:lnTo>
                <a:lnTo>
                  <a:pt x="165100" y="360363"/>
                </a:lnTo>
                <a:lnTo>
                  <a:pt x="165100" y="357188"/>
                </a:lnTo>
                <a:lnTo>
                  <a:pt x="165100" y="354013"/>
                </a:lnTo>
                <a:lnTo>
                  <a:pt x="165100" y="349250"/>
                </a:lnTo>
                <a:lnTo>
                  <a:pt x="165100" y="347663"/>
                </a:lnTo>
                <a:lnTo>
                  <a:pt x="163513" y="346075"/>
                </a:lnTo>
                <a:lnTo>
                  <a:pt x="160338" y="346075"/>
                </a:lnTo>
                <a:lnTo>
                  <a:pt x="158750" y="347663"/>
                </a:lnTo>
                <a:lnTo>
                  <a:pt x="157163" y="347663"/>
                </a:lnTo>
                <a:lnTo>
                  <a:pt x="152400" y="347663"/>
                </a:lnTo>
                <a:lnTo>
                  <a:pt x="149225" y="347663"/>
                </a:lnTo>
                <a:lnTo>
                  <a:pt x="144463" y="349250"/>
                </a:lnTo>
                <a:lnTo>
                  <a:pt x="144463" y="352425"/>
                </a:lnTo>
                <a:lnTo>
                  <a:pt x="142875" y="352425"/>
                </a:lnTo>
                <a:lnTo>
                  <a:pt x="141288" y="349250"/>
                </a:lnTo>
                <a:lnTo>
                  <a:pt x="136525" y="347663"/>
                </a:lnTo>
                <a:lnTo>
                  <a:pt x="133350" y="347663"/>
                </a:lnTo>
                <a:lnTo>
                  <a:pt x="131763" y="347663"/>
                </a:lnTo>
                <a:lnTo>
                  <a:pt x="128588" y="347663"/>
                </a:lnTo>
                <a:lnTo>
                  <a:pt x="122238" y="346075"/>
                </a:lnTo>
                <a:lnTo>
                  <a:pt x="120650" y="346075"/>
                </a:lnTo>
                <a:lnTo>
                  <a:pt x="117475" y="342900"/>
                </a:lnTo>
                <a:lnTo>
                  <a:pt x="115888" y="341313"/>
                </a:lnTo>
                <a:lnTo>
                  <a:pt x="115888" y="338138"/>
                </a:lnTo>
                <a:lnTo>
                  <a:pt x="114300" y="338138"/>
                </a:lnTo>
                <a:lnTo>
                  <a:pt x="111125" y="338138"/>
                </a:lnTo>
                <a:lnTo>
                  <a:pt x="109538" y="336550"/>
                </a:lnTo>
                <a:lnTo>
                  <a:pt x="106363" y="336550"/>
                </a:lnTo>
                <a:lnTo>
                  <a:pt x="104775" y="336550"/>
                </a:lnTo>
                <a:lnTo>
                  <a:pt x="101600" y="333375"/>
                </a:lnTo>
                <a:lnTo>
                  <a:pt x="101600" y="336550"/>
                </a:lnTo>
                <a:lnTo>
                  <a:pt x="100013" y="336550"/>
                </a:lnTo>
                <a:lnTo>
                  <a:pt x="100013" y="333375"/>
                </a:lnTo>
                <a:lnTo>
                  <a:pt x="98425" y="331788"/>
                </a:lnTo>
                <a:lnTo>
                  <a:pt x="95250" y="330200"/>
                </a:lnTo>
                <a:lnTo>
                  <a:pt x="93663" y="330200"/>
                </a:lnTo>
                <a:lnTo>
                  <a:pt x="93663" y="331788"/>
                </a:lnTo>
                <a:lnTo>
                  <a:pt x="90488" y="331788"/>
                </a:lnTo>
                <a:lnTo>
                  <a:pt x="90488" y="333375"/>
                </a:lnTo>
                <a:lnTo>
                  <a:pt x="88900" y="336550"/>
                </a:lnTo>
                <a:lnTo>
                  <a:pt x="85725" y="338138"/>
                </a:lnTo>
                <a:lnTo>
                  <a:pt x="84138" y="342900"/>
                </a:lnTo>
                <a:lnTo>
                  <a:pt x="82550" y="344488"/>
                </a:lnTo>
                <a:lnTo>
                  <a:pt x="82550" y="342900"/>
                </a:lnTo>
                <a:lnTo>
                  <a:pt x="82550" y="341313"/>
                </a:lnTo>
                <a:lnTo>
                  <a:pt x="84138" y="338138"/>
                </a:lnTo>
                <a:lnTo>
                  <a:pt x="84138" y="336550"/>
                </a:lnTo>
                <a:lnTo>
                  <a:pt x="85725" y="333375"/>
                </a:lnTo>
                <a:lnTo>
                  <a:pt x="88900" y="333375"/>
                </a:lnTo>
                <a:lnTo>
                  <a:pt x="90488" y="330200"/>
                </a:lnTo>
                <a:lnTo>
                  <a:pt x="90488" y="327025"/>
                </a:lnTo>
                <a:lnTo>
                  <a:pt x="93663" y="325438"/>
                </a:lnTo>
                <a:lnTo>
                  <a:pt x="93663" y="322263"/>
                </a:lnTo>
                <a:lnTo>
                  <a:pt x="95250" y="322263"/>
                </a:lnTo>
                <a:lnTo>
                  <a:pt x="95250" y="320675"/>
                </a:lnTo>
                <a:lnTo>
                  <a:pt x="95250" y="317500"/>
                </a:lnTo>
                <a:lnTo>
                  <a:pt x="95250" y="315913"/>
                </a:lnTo>
                <a:lnTo>
                  <a:pt x="93663" y="315913"/>
                </a:lnTo>
                <a:lnTo>
                  <a:pt x="90488" y="317500"/>
                </a:lnTo>
                <a:lnTo>
                  <a:pt x="90488" y="320675"/>
                </a:lnTo>
                <a:lnTo>
                  <a:pt x="88900" y="322263"/>
                </a:lnTo>
                <a:lnTo>
                  <a:pt x="85725" y="322263"/>
                </a:lnTo>
                <a:lnTo>
                  <a:pt x="84138" y="320675"/>
                </a:lnTo>
                <a:lnTo>
                  <a:pt x="79375" y="325438"/>
                </a:lnTo>
                <a:lnTo>
                  <a:pt x="77788" y="330200"/>
                </a:lnTo>
                <a:lnTo>
                  <a:pt x="69850" y="336550"/>
                </a:lnTo>
                <a:lnTo>
                  <a:pt x="68263" y="341313"/>
                </a:lnTo>
                <a:lnTo>
                  <a:pt x="63500" y="346075"/>
                </a:lnTo>
                <a:lnTo>
                  <a:pt x="58738" y="349250"/>
                </a:lnTo>
                <a:lnTo>
                  <a:pt x="57150" y="352425"/>
                </a:lnTo>
                <a:lnTo>
                  <a:pt x="53975" y="354013"/>
                </a:lnTo>
                <a:lnTo>
                  <a:pt x="53975" y="352425"/>
                </a:lnTo>
                <a:lnTo>
                  <a:pt x="57150" y="349250"/>
                </a:lnTo>
                <a:lnTo>
                  <a:pt x="57150" y="347663"/>
                </a:lnTo>
                <a:lnTo>
                  <a:pt x="58738" y="346075"/>
                </a:lnTo>
                <a:lnTo>
                  <a:pt x="61913" y="342900"/>
                </a:lnTo>
                <a:lnTo>
                  <a:pt x="66675" y="338138"/>
                </a:lnTo>
                <a:lnTo>
                  <a:pt x="69850" y="333375"/>
                </a:lnTo>
                <a:lnTo>
                  <a:pt x="73025" y="331788"/>
                </a:lnTo>
                <a:lnTo>
                  <a:pt x="74613" y="330200"/>
                </a:lnTo>
                <a:lnTo>
                  <a:pt x="74613" y="327025"/>
                </a:lnTo>
                <a:lnTo>
                  <a:pt x="73025" y="327025"/>
                </a:lnTo>
                <a:lnTo>
                  <a:pt x="74613" y="325438"/>
                </a:lnTo>
                <a:lnTo>
                  <a:pt x="77788" y="322263"/>
                </a:lnTo>
                <a:lnTo>
                  <a:pt x="77788" y="320675"/>
                </a:lnTo>
                <a:lnTo>
                  <a:pt x="82550" y="315913"/>
                </a:lnTo>
                <a:lnTo>
                  <a:pt x="82550" y="314325"/>
                </a:lnTo>
                <a:lnTo>
                  <a:pt x="85725" y="311150"/>
                </a:lnTo>
                <a:lnTo>
                  <a:pt x="88900" y="309563"/>
                </a:lnTo>
                <a:lnTo>
                  <a:pt x="90488" y="306388"/>
                </a:lnTo>
                <a:lnTo>
                  <a:pt x="90488" y="304800"/>
                </a:lnTo>
                <a:lnTo>
                  <a:pt x="85725" y="309563"/>
                </a:lnTo>
                <a:lnTo>
                  <a:pt x="88900" y="306388"/>
                </a:lnTo>
                <a:lnTo>
                  <a:pt x="90488" y="301625"/>
                </a:lnTo>
                <a:lnTo>
                  <a:pt x="90488" y="300038"/>
                </a:lnTo>
                <a:lnTo>
                  <a:pt x="90488" y="298450"/>
                </a:lnTo>
                <a:lnTo>
                  <a:pt x="93663" y="295275"/>
                </a:lnTo>
                <a:lnTo>
                  <a:pt x="98419" y="293690"/>
                </a:lnTo>
                <a:lnTo>
                  <a:pt x="98424" y="293687"/>
                </a:lnTo>
                <a:lnTo>
                  <a:pt x="98425" y="293687"/>
                </a:lnTo>
                <a:lnTo>
                  <a:pt x="98425" y="290513"/>
                </a:lnTo>
                <a:lnTo>
                  <a:pt x="100012" y="290513"/>
                </a:lnTo>
                <a:lnTo>
                  <a:pt x="100012" y="290512"/>
                </a:lnTo>
                <a:lnTo>
                  <a:pt x="100013" y="290512"/>
                </a:lnTo>
                <a:lnTo>
                  <a:pt x="100013" y="285750"/>
                </a:lnTo>
                <a:lnTo>
                  <a:pt x="100013" y="284163"/>
                </a:lnTo>
                <a:lnTo>
                  <a:pt x="100013" y="282575"/>
                </a:lnTo>
                <a:lnTo>
                  <a:pt x="100013" y="279400"/>
                </a:lnTo>
                <a:lnTo>
                  <a:pt x="100013" y="277813"/>
                </a:lnTo>
                <a:lnTo>
                  <a:pt x="100013" y="274638"/>
                </a:lnTo>
                <a:lnTo>
                  <a:pt x="98425" y="273050"/>
                </a:lnTo>
                <a:lnTo>
                  <a:pt x="95250" y="273050"/>
                </a:lnTo>
                <a:lnTo>
                  <a:pt x="90488" y="274638"/>
                </a:lnTo>
                <a:lnTo>
                  <a:pt x="88900" y="274638"/>
                </a:lnTo>
                <a:lnTo>
                  <a:pt x="85725" y="274638"/>
                </a:lnTo>
                <a:lnTo>
                  <a:pt x="84138" y="274638"/>
                </a:lnTo>
                <a:lnTo>
                  <a:pt x="82550" y="274638"/>
                </a:lnTo>
                <a:lnTo>
                  <a:pt x="79375" y="274638"/>
                </a:lnTo>
                <a:lnTo>
                  <a:pt x="79375" y="273050"/>
                </a:lnTo>
                <a:lnTo>
                  <a:pt x="77788" y="273050"/>
                </a:lnTo>
                <a:lnTo>
                  <a:pt x="77788" y="271463"/>
                </a:lnTo>
                <a:lnTo>
                  <a:pt x="74613" y="271463"/>
                </a:lnTo>
                <a:lnTo>
                  <a:pt x="73025" y="271463"/>
                </a:lnTo>
                <a:lnTo>
                  <a:pt x="69850" y="271463"/>
                </a:lnTo>
                <a:lnTo>
                  <a:pt x="69850" y="268288"/>
                </a:lnTo>
                <a:lnTo>
                  <a:pt x="68263" y="266700"/>
                </a:lnTo>
                <a:lnTo>
                  <a:pt x="66675" y="263525"/>
                </a:lnTo>
                <a:lnTo>
                  <a:pt x="66675" y="261938"/>
                </a:lnTo>
                <a:lnTo>
                  <a:pt x="66675" y="258763"/>
                </a:lnTo>
                <a:lnTo>
                  <a:pt x="63500" y="257175"/>
                </a:lnTo>
                <a:lnTo>
                  <a:pt x="61913" y="255588"/>
                </a:lnTo>
                <a:lnTo>
                  <a:pt x="58738" y="252413"/>
                </a:lnTo>
                <a:lnTo>
                  <a:pt x="57150" y="252413"/>
                </a:lnTo>
                <a:lnTo>
                  <a:pt x="57150" y="250825"/>
                </a:lnTo>
                <a:lnTo>
                  <a:pt x="53975" y="250825"/>
                </a:lnTo>
                <a:lnTo>
                  <a:pt x="53975" y="247650"/>
                </a:lnTo>
                <a:lnTo>
                  <a:pt x="50800" y="246063"/>
                </a:lnTo>
                <a:lnTo>
                  <a:pt x="50800" y="242888"/>
                </a:lnTo>
                <a:lnTo>
                  <a:pt x="47625" y="242888"/>
                </a:lnTo>
                <a:lnTo>
                  <a:pt x="46038" y="242888"/>
                </a:lnTo>
                <a:lnTo>
                  <a:pt x="46038" y="241300"/>
                </a:lnTo>
                <a:lnTo>
                  <a:pt x="42863" y="241300"/>
                </a:lnTo>
                <a:lnTo>
                  <a:pt x="41275" y="239713"/>
                </a:lnTo>
                <a:lnTo>
                  <a:pt x="41275" y="236538"/>
                </a:lnTo>
                <a:lnTo>
                  <a:pt x="41275" y="234950"/>
                </a:lnTo>
                <a:lnTo>
                  <a:pt x="38100" y="234950"/>
                </a:lnTo>
                <a:lnTo>
                  <a:pt x="38100" y="231775"/>
                </a:lnTo>
                <a:lnTo>
                  <a:pt x="36513" y="231775"/>
                </a:lnTo>
                <a:lnTo>
                  <a:pt x="36513" y="230188"/>
                </a:lnTo>
                <a:lnTo>
                  <a:pt x="38100" y="230188"/>
                </a:lnTo>
                <a:lnTo>
                  <a:pt x="41275" y="227013"/>
                </a:lnTo>
                <a:lnTo>
                  <a:pt x="42863" y="225425"/>
                </a:lnTo>
                <a:lnTo>
                  <a:pt x="47625" y="220663"/>
                </a:lnTo>
                <a:lnTo>
                  <a:pt x="46038" y="219075"/>
                </a:lnTo>
                <a:lnTo>
                  <a:pt x="46038" y="214313"/>
                </a:lnTo>
                <a:lnTo>
                  <a:pt x="42863" y="214313"/>
                </a:lnTo>
                <a:lnTo>
                  <a:pt x="42863" y="211138"/>
                </a:lnTo>
                <a:lnTo>
                  <a:pt x="46038" y="209550"/>
                </a:lnTo>
                <a:lnTo>
                  <a:pt x="47625" y="207963"/>
                </a:lnTo>
                <a:lnTo>
                  <a:pt x="46038" y="207963"/>
                </a:lnTo>
                <a:lnTo>
                  <a:pt x="42863" y="207963"/>
                </a:lnTo>
                <a:lnTo>
                  <a:pt x="46038" y="204788"/>
                </a:lnTo>
                <a:lnTo>
                  <a:pt x="47625" y="204788"/>
                </a:lnTo>
                <a:lnTo>
                  <a:pt x="47625" y="203200"/>
                </a:lnTo>
                <a:lnTo>
                  <a:pt x="46038" y="200025"/>
                </a:lnTo>
                <a:lnTo>
                  <a:pt x="42863" y="200025"/>
                </a:lnTo>
                <a:lnTo>
                  <a:pt x="42863" y="198438"/>
                </a:lnTo>
                <a:lnTo>
                  <a:pt x="47625" y="200025"/>
                </a:lnTo>
                <a:lnTo>
                  <a:pt x="47625" y="198438"/>
                </a:lnTo>
                <a:lnTo>
                  <a:pt x="50800" y="196850"/>
                </a:lnTo>
                <a:lnTo>
                  <a:pt x="52388" y="193675"/>
                </a:lnTo>
                <a:lnTo>
                  <a:pt x="53975" y="193675"/>
                </a:lnTo>
                <a:lnTo>
                  <a:pt x="57150" y="192088"/>
                </a:lnTo>
                <a:lnTo>
                  <a:pt x="57150" y="188913"/>
                </a:lnTo>
                <a:lnTo>
                  <a:pt x="57150" y="187325"/>
                </a:lnTo>
                <a:lnTo>
                  <a:pt x="53975" y="187325"/>
                </a:lnTo>
                <a:lnTo>
                  <a:pt x="53975" y="184150"/>
                </a:lnTo>
                <a:lnTo>
                  <a:pt x="57150" y="182563"/>
                </a:lnTo>
                <a:lnTo>
                  <a:pt x="53975" y="182563"/>
                </a:lnTo>
                <a:lnTo>
                  <a:pt x="53975" y="180975"/>
                </a:lnTo>
                <a:lnTo>
                  <a:pt x="52388" y="180975"/>
                </a:lnTo>
                <a:lnTo>
                  <a:pt x="52388" y="177800"/>
                </a:lnTo>
                <a:lnTo>
                  <a:pt x="50800" y="177800"/>
                </a:lnTo>
                <a:lnTo>
                  <a:pt x="47625" y="177800"/>
                </a:lnTo>
                <a:lnTo>
                  <a:pt x="41275" y="173037"/>
                </a:lnTo>
                <a:lnTo>
                  <a:pt x="38100" y="173037"/>
                </a:lnTo>
                <a:lnTo>
                  <a:pt x="34925" y="171450"/>
                </a:lnTo>
                <a:lnTo>
                  <a:pt x="36513" y="171450"/>
                </a:lnTo>
                <a:lnTo>
                  <a:pt x="38100" y="171450"/>
                </a:lnTo>
                <a:lnTo>
                  <a:pt x="42863" y="173037"/>
                </a:lnTo>
                <a:lnTo>
                  <a:pt x="46038" y="173037"/>
                </a:lnTo>
                <a:lnTo>
                  <a:pt x="47625" y="176212"/>
                </a:lnTo>
                <a:lnTo>
                  <a:pt x="50800" y="173037"/>
                </a:lnTo>
                <a:lnTo>
                  <a:pt x="52388" y="171450"/>
                </a:lnTo>
                <a:lnTo>
                  <a:pt x="53975" y="168275"/>
                </a:lnTo>
                <a:lnTo>
                  <a:pt x="53975" y="166687"/>
                </a:lnTo>
                <a:lnTo>
                  <a:pt x="57150" y="165100"/>
                </a:lnTo>
                <a:lnTo>
                  <a:pt x="53975" y="161925"/>
                </a:lnTo>
                <a:lnTo>
                  <a:pt x="57150" y="161925"/>
                </a:lnTo>
                <a:lnTo>
                  <a:pt x="57150" y="160337"/>
                </a:lnTo>
                <a:lnTo>
                  <a:pt x="58738" y="157162"/>
                </a:lnTo>
                <a:lnTo>
                  <a:pt x="61913" y="155575"/>
                </a:lnTo>
                <a:lnTo>
                  <a:pt x="61913" y="152400"/>
                </a:lnTo>
                <a:lnTo>
                  <a:pt x="63500" y="149225"/>
                </a:lnTo>
                <a:lnTo>
                  <a:pt x="66675" y="149225"/>
                </a:lnTo>
                <a:lnTo>
                  <a:pt x="69850" y="149225"/>
                </a:lnTo>
                <a:lnTo>
                  <a:pt x="73025" y="149225"/>
                </a:lnTo>
                <a:lnTo>
                  <a:pt x="74613" y="149225"/>
                </a:lnTo>
                <a:lnTo>
                  <a:pt x="77788" y="146050"/>
                </a:lnTo>
                <a:lnTo>
                  <a:pt x="74613" y="144462"/>
                </a:lnTo>
                <a:lnTo>
                  <a:pt x="74613" y="141287"/>
                </a:lnTo>
                <a:lnTo>
                  <a:pt x="77788" y="141287"/>
                </a:lnTo>
                <a:lnTo>
                  <a:pt x="77788" y="139700"/>
                </a:lnTo>
                <a:lnTo>
                  <a:pt x="79375" y="139700"/>
                </a:lnTo>
                <a:lnTo>
                  <a:pt x="79375" y="136525"/>
                </a:lnTo>
                <a:lnTo>
                  <a:pt x="77788" y="134937"/>
                </a:lnTo>
                <a:lnTo>
                  <a:pt x="77788" y="133350"/>
                </a:lnTo>
                <a:lnTo>
                  <a:pt x="74613" y="133350"/>
                </a:lnTo>
                <a:lnTo>
                  <a:pt x="74613" y="130175"/>
                </a:lnTo>
                <a:lnTo>
                  <a:pt x="74613" y="128587"/>
                </a:lnTo>
                <a:lnTo>
                  <a:pt x="73025" y="128587"/>
                </a:lnTo>
                <a:lnTo>
                  <a:pt x="73025" y="125412"/>
                </a:lnTo>
                <a:lnTo>
                  <a:pt x="69850" y="123825"/>
                </a:lnTo>
                <a:lnTo>
                  <a:pt x="68263" y="119062"/>
                </a:lnTo>
                <a:lnTo>
                  <a:pt x="73025" y="122237"/>
                </a:lnTo>
                <a:lnTo>
                  <a:pt x="74613" y="123825"/>
                </a:lnTo>
                <a:lnTo>
                  <a:pt x="77788" y="125412"/>
                </a:lnTo>
                <a:lnTo>
                  <a:pt x="79375" y="125412"/>
                </a:lnTo>
                <a:lnTo>
                  <a:pt x="82550" y="123825"/>
                </a:lnTo>
                <a:lnTo>
                  <a:pt x="82550" y="122237"/>
                </a:lnTo>
                <a:lnTo>
                  <a:pt x="84138" y="122237"/>
                </a:lnTo>
                <a:lnTo>
                  <a:pt x="84138" y="119062"/>
                </a:lnTo>
                <a:lnTo>
                  <a:pt x="84138" y="117475"/>
                </a:lnTo>
                <a:lnTo>
                  <a:pt x="84138" y="114300"/>
                </a:lnTo>
                <a:lnTo>
                  <a:pt x="84138" y="109537"/>
                </a:lnTo>
                <a:lnTo>
                  <a:pt x="85725" y="109537"/>
                </a:lnTo>
                <a:lnTo>
                  <a:pt x="85725" y="107950"/>
                </a:lnTo>
                <a:lnTo>
                  <a:pt x="85725" y="106362"/>
                </a:lnTo>
                <a:lnTo>
                  <a:pt x="85725" y="101600"/>
                </a:lnTo>
                <a:lnTo>
                  <a:pt x="85725" y="96837"/>
                </a:lnTo>
                <a:lnTo>
                  <a:pt x="88900" y="96837"/>
                </a:lnTo>
                <a:lnTo>
                  <a:pt x="90488" y="98425"/>
                </a:lnTo>
                <a:lnTo>
                  <a:pt x="95250" y="93662"/>
                </a:lnTo>
                <a:lnTo>
                  <a:pt x="100013" y="92075"/>
                </a:lnTo>
                <a:lnTo>
                  <a:pt x="101600" y="92075"/>
                </a:lnTo>
                <a:lnTo>
                  <a:pt x="101600" y="93662"/>
                </a:lnTo>
                <a:lnTo>
                  <a:pt x="104775" y="93662"/>
                </a:lnTo>
                <a:lnTo>
                  <a:pt x="101600" y="98425"/>
                </a:lnTo>
                <a:lnTo>
                  <a:pt x="101600" y="101600"/>
                </a:lnTo>
                <a:lnTo>
                  <a:pt x="100013" y="101600"/>
                </a:lnTo>
                <a:lnTo>
                  <a:pt x="98425" y="106362"/>
                </a:lnTo>
                <a:lnTo>
                  <a:pt x="98425" y="107950"/>
                </a:lnTo>
                <a:lnTo>
                  <a:pt x="98425" y="117475"/>
                </a:lnTo>
                <a:lnTo>
                  <a:pt x="98425" y="119062"/>
                </a:lnTo>
                <a:lnTo>
                  <a:pt x="100013" y="122237"/>
                </a:lnTo>
                <a:lnTo>
                  <a:pt x="100013" y="123825"/>
                </a:lnTo>
                <a:lnTo>
                  <a:pt x="101600" y="123825"/>
                </a:lnTo>
                <a:lnTo>
                  <a:pt x="104775" y="125412"/>
                </a:lnTo>
                <a:lnTo>
                  <a:pt x="106363" y="128587"/>
                </a:lnTo>
                <a:lnTo>
                  <a:pt x="109538" y="130175"/>
                </a:lnTo>
                <a:lnTo>
                  <a:pt x="111125" y="133350"/>
                </a:lnTo>
                <a:lnTo>
                  <a:pt x="114300" y="133350"/>
                </a:lnTo>
                <a:lnTo>
                  <a:pt x="114300" y="134937"/>
                </a:lnTo>
                <a:lnTo>
                  <a:pt x="115888" y="133350"/>
                </a:lnTo>
                <a:lnTo>
                  <a:pt x="117475" y="133350"/>
                </a:lnTo>
                <a:lnTo>
                  <a:pt x="117475" y="130175"/>
                </a:lnTo>
                <a:lnTo>
                  <a:pt x="120650" y="128587"/>
                </a:lnTo>
                <a:lnTo>
                  <a:pt x="120650" y="130175"/>
                </a:lnTo>
                <a:lnTo>
                  <a:pt x="122238" y="130175"/>
                </a:lnTo>
                <a:lnTo>
                  <a:pt x="122238" y="125412"/>
                </a:lnTo>
                <a:lnTo>
                  <a:pt x="120650" y="123825"/>
                </a:lnTo>
                <a:lnTo>
                  <a:pt x="117475" y="114300"/>
                </a:lnTo>
                <a:lnTo>
                  <a:pt x="115888" y="114300"/>
                </a:lnTo>
                <a:lnTo>
                  <a:pt x="115888" y="112712"/>
                </a:lnTo>
                <a:lnTo>
                  <a:pt x="115888" y="109537"/>
                </a:lnTo>
                <a:lnTo>
                  <a:pt x="114300" y="109537"/>
                </a:lnTo>
                <a:lnTo>
                  <a:pt x="114300" y="107950"/>
                </a:lnTo>
                <a:lnTo>
                  <a:pt x="114300" y="106362"/>
                </a:lnTo>
                <a:lnTo>
                  <a:pt x="114300" y="103187"/>
                </a:lnTo>
                <a:lnTo>
                  <a:pt x="111125" y="101600"/>
                </a:lnTo>
                <a:lnTo>
                  <a:pt x="114300" y="101600"/>
                </a:lnTo>
                <a:lnTo>
                  <a:pt x="115888" y="101600"/>
                </a:lnTo>
                <a:lnTo>
                  <a:pt x="117475" y="101600"/>
                </a:lnTo>
                <a:lnTo>
                  <a:pt x="120650" y="98425"/>
                </a:lnTo>
                <a:lnTo>
                  <a:pt x="120650" y="96837"/>
                </a:lnTo>
                <a:lnTo>
                  <a:pt x="120650" y="93662"/>
                </a:lnTo>
                <a:lnTo>
                  <a:pt x="122238" y="93662"/>
                </a:lnTo>
                <a:lnTo>
                  <a:pt x="125413" y="93662"/>
                </a:lnTo>
                <a:lnTo>
                  <a:pt x="127000" y="93662"/>
                </a:lnTo>
                <a:lnTo>
                  <a:pt x="127000" y="96837"/>
                </a:lnTo>
                <a:lnTo>
                  <a:pt x="127000" y="98425"/>
                </a:lnTo>
                <a:lnTo>
                  <a:pt x="128588" y="98425"/>
                </a:lnTo>
                <a:lnTo>
                  <a:pt x="131763" y="96837"/>
                </a:lnTo>
                <a:lnTo>
                  <a:pt x="133350" y="96837"/>
                </a:lnTo>
                <a:lnTo>
                  <a:pt x="136525" y="96837"/>
                </a:lnTo>
                <a:lnTo>
                  <a:pt x="138113" y="93662"/>
                </a:lnTo>
                <a:lnTo>
                  <a:pt x="141288" y="92075"/>
                </a:lnTo>
                <a:lnTo>
                  <a:pt x="142875" y="90487"/>
                </a:lnTo>
                <a:lnTo>
                  <a:pt x="144463" y="90487"/>
                </a:lnTo>
                <a:lnTo>
                  <a:pt x="144463" y="87312"/>
                </a:lnTo>
                <a:lnTo>
                  <a:pt x="147638" y="85725"/>
                </a:lnTo>
                <a:lnTo>
                  <a:pt x="147638" y="82550"/>
                </a:lnTo>
                <a:lnTo>
                  <a:pt x="144463" y="82550"/>
                </a:lnTo>
                <a:lnTo>
                  <a:pt x="144463" y="80962"/>
                </a:lnTo>
                <a:lnTo>
                  <a:pt x="144463" y="77787"/>
                </a:lnTo>
                <a:lnTo>
                  <a:pt x="144463" y="76200"/>
                </a:lnTo>
                <a:lnTo>
                  <a:pt x="144463" y="74612"/>
                </a:lnTo>
                <a:lnTo>
                  <a:pt x="144463" y="71437"/>
                </a:lnTo>
                <a:lnTo>
                  <a:pt x="142875" y="69850"/>
                </a:lnTo>
                <a:lnTo>
                  <a:pt x="142875" y="66675"/>
                </a:lnTo>
                <a:lnTo>
                  <a:pt x="142875" y="58737"/>
                </a:lnTo>
                <a:lnTo>
                  <a:pt x="141288" y="53975"/>
                </a:lnTo>
                <a:close/>
                <a:moveTo>
                  <a:pt x="222250" y="34925"/>
                </a:moveTo>
                <a:lnTo>
                  <a:pt x="223838" y="34925"/>
                </a:lnTo>
                <a:lnTo>
                  <a:pt x="223838" y="39687"/>
                </a:lnTo>
                <a:lnTo>
                  <a:pt x="223838" y="44450"/>
                </a:lnTo>
                <a:lnTo>
                  <a:pt x="223838" y="49212"/>
                </a:lnTo>
                <a:lnTo>
                  <a:pt x="223838" y="50800"/>
                </a:lnTo>
                <a:lnTo>
                  <a:pt x="222250" y="53975"/>
                </a:lnTo>
                <a:lnTo>
                  <a:pt x="222250" y="58737"/>
                </a:lnTo>
                <a:lnTo>
                  <a:pt x="222250" y="60325"/>
                </a:lnTo>
                <a:lnTo>
                  <a:pt x="222250" y="65087"/>
                </a:lnTo>
                <a:lnTo>
                  <a:pt x="219075" y="65087"/>
                </a:lnTo>
                <a:lnTo>
                  <a:pt x="219075" y="69850"/>
                </a:lnTo>
                <a:lnTo>
                  <a:pt x="217488" y="66675"/>
                </a:lnTo>
                <a:lnTo>
                  <a:pt x="217488" y="61912"/>
                </a:lnTo>
                <a:lnTo>
                  <a:pt x="219075" y="58737"/>
                </a:lnTo>
                <a:lnTo>
                  <a:pt x="219075" y="49212"/>
                </a:lnTo>
                <a:lnTo>
                  <a:pt x="222250" y="44450"/>
                </a:lnTo>
                <a:lnTo>
                  <a:pt x="222250" y="39687"/>
                </a:lnTo>
                <a:lnTo>
                  <a:pt x="222250" y="38100"/>
                </a:lnTo>
                <a:close/>
                <a:moveTo>
                  <a:pt x="282575" y="31750"/>
                </a:moveTo>
                <a:lnTo>
                  <a:pt x="284163" y="31750"/>
                </a:lnTo>
                <a:lnTo>
                  <a:pt x="284163" y="33338"/>
                </a:lnTo>
                <a:lnTo>
                  <a:pt x="282575" y="33338"/>
                </a:lnTo>
                <a:close/>
                <a:moveTo>
                  <a:pt x="285750" y="26988"/>
                </a:moveTo>
                <a:lnTo>
                  <a:pt x="287338" y="26988"/>
                </a:lnTo>
                <a:lnTo>
                  <a:pt x="287338" y="28576"/>
                </a:lnTo>
                <a:lnTo>
                  <a:pt x="285750" y="28576"/>
                </a:lnTo>
                <a:close/>
                <a:moveTo>
                  <a:pt x="138113" y="23812"/>
                </a:moveTo>
                <a:lnTo>
                  <a:pt x="141288" y="28575"/>
                </a:lnTo>
                <a:lnTo>
                  <a:pt x="141288" y="31750"/>
                </a:lnTo>
                <a:lnTo>
                  <a:pt x="141288" y="33337"/>
                </a:lnTo>
                <a:lnTo>
                  <a:pt x="141288" y="34925"/>
                </a:lnTo>
                <a:lnTo>
                  <a:pt x="138113" y="26987"/>
                </a:lnTo>
                <a:close/>
                <a:moveTo>
                  <a:pt x="227013" y="22225"/>
                </a:moveTo>
                <a:lnTo>
                  <a:pt x="228600" y="23812"/>
                </a:lnTo>
                <a:lnTo>
                  <a:pt x="227013" y="26987"/>
                </a:lnTo>
                <a:lnTo>
                  <a:pt x="227013" y="31750"/>
                </a:lnTo>
                <a:lnTo>
                  <a:pt x="223838" y="34925"/>
                </a:lnTo>
                <a:lnTo>
                  <a:pt x="223838" y="33337"/>
                </a:lnTo>
                <a:lnTo>
                  <a:pt x="223838" y="28575"/>
                </a:lnTo>
                <a:lnTo>
                  <a:pt x="227013" y="23812"/>
                </a:lnTo>
                <a:close/>
                <a:moveTo>
                  <a:pt x="136525" y="17462"/>
                </a:moveTo>
                <a:lnTo>
                  <a:pt x="138113" y="17462"/>
                </a:lnTo>
                <a:lnTo>
                  <a:pt x="138113" y="22225"/>
                </a:lnTo>
                <a:close/>
                <a:moveTo>
                  <a:pt x="228600" y="15875"/>
                </a:moveTo>
                <a:lnTo>
                  <a:pt x="228600" y="17462"/>
                </a:lnTo>
                <a:lnTo>
                  <a:pt x="227013" y="22225"/>
                </a:lnTo>
                <a:lnTo>
                  <a:pt x="227013" y="19050"/>
                </a:lnTo>
                <a:close/>
                <a:moveTo>
                  <a:pt x="231775" y="6350"/>
                </a:moveTo>
                <a:lnTo>
                  <a:pt x="231775" y="7937"/>
                </a:lnTo>
                <a:lnTo>
                  <a:pt x="231775" y="11112"/>
                </a:lnTo>
                <a:lnTo>
                  <a:pt x="228600" y="12700"/>
                </a:lnTo>
                <a:lnTo>
                  <a:pt x="228600" y="7937"/>
                </a:lnTo>
                <a:close/>
                <a:moveTo>
                  <a:pt x="233363" y="0"/>
                </a:moveTo>
                <a:lnTo>
                  <a:pt x="233363" y="1587"/>
                </a:lnTo>
                <a:lnTo>
                  <a:pt x="231775" y="6350"/>
                </a:lnTo>
                <a:lnTo>
                  <a:pt x="231775" y="3175"/>
                </a:lnTo>
                <a:lnTo>
                  <a:pt x="231775" y="1587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78000">
                <a:schemeClr val="tx1">
                  <a:lumMod val="95000"/>
                  <a:lumOff val="5000"/>
                </a:schemeClr>
              </a:gs>
            </a:gsLst>
            <a:lin ang="4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24FEF24E-CE8A-4579-8F1D-EE53BB72B76A}"/>
              </a:ext>
            </a:extLst>
          </p:cNvPr>
          <p:cNvGrpSpPr/>
          <p:nvPr/>
        </p:nvGrpSpPr>
        <p:grpSpPr>
          <a:xfrm>
            <a:off x="4903707" y="3549677"/>
            <a:ext cx="2452383" cy="668868"/>
            <a:chOff x="6730025" y="2419415"/>
            <a:chExt cx="2452383" cy="668868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7986CE4E-548F-471C-94E3-003B204AA2EB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DBF6C050-4FF3-4016-AB6C-DB3974870FCE}"/>
                </a:ext>
              </a:extLst>
            </p:cNvPr>
            <p:cNvSpPr txBox="1"/>
            <p:nvPr/>
          </p:nvSpPr>
          <p:spPr>
            <a:xfrm>
              <a:off x="6968958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0ED8FB50-5C4C-455C-8C69-896D2B236571}"/>
              </a:ext>
            </a:extLst>
          </p:cNvPr>
          <p:cNvSpPr txBox="1"/>
          <p:nvPr/>
        </p:nvSpPr>
        <p:spPr>
          <a:xfrm>
            <a:off x="3048000" y="440029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142" name="图片 141">
            <a:extLst>
              <a:ext uri="{FF2B5EF4-FFF2-40B4-BE49-F238E27FC236}">
                <a16:creationId xmlns:a16="http://schemas.microsoft.com/office/drawing/2014/main" id="{D944E774-C80C-4961-8CCF-FDB2DD48DAC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317" y="0"/>
            <a:ext cx="3626930" cy="2417954"/>
          </a:xfrm>
          <a:prstGeom prst="rect">
            <a:avLst/>
          </a:prstGeom>
        </p:spPr>
      </p:pic>
      <p:pic>
        <p:nvPicPr>
          <p:cNvPr id="143" name="图片 142">
            <a:extLst>
              <a:ext uri="{FF2B5EF4-FFF2-40B4-BE49-F238E27FC236}">
                <a16:creationId xmlns:a16="http://schemas.microsoft.com/office/drawing/2014/main" id="{06A80E5E-63B8-426B-929D-BA6D7C73A92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5756" y="684574"/>
            <a:ext cx="1768826" cy="4874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6730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928277" y="2411522"/>
            <a:ext cx="4159968" cy="1993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A468CD1-9B5A-41DC-932D-5DDC98B64914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176DCDC-9974-4806-A2DE-94AF85BCB9A5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484B4F9-D5FA-4777-B61F-338E5E26E4ED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48B06FAF-C0E5-4841-92BE-F1934B294D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8F5479A7-1239-4B70-9DE6-92750202379B}"/>
              </a:ext>
            </a:extLst>
          </p:cNvPr>
          <p:cNvSpPr txBox="1"/>
          <p:nvPr/>
        </p:nvSpPr>
        <p:spPr>
          <a:xfrm>
            <a:off x="880472" y="269241"/>
            <a:ext cx="7745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2760849-BB72-4FA0-8B5B-877DB8FD4FEB}"/>
              </a:ext>
            </a:extLst>
          </p:cNvPr>
          <p:cNvSpPr txBox="1"/>
          <p:nvPr/>
        </p:nvSpPr>
        <p:spPr>
          <a:xfrm>
            <a:off x="1933743" y="1896624"/>
            <a:ext cx="3400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/>
              <a:t>单击此处添加标题文本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35B812F3-3744-4511-9589-A0566EDA99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8261" y="1587350"/>
            <a:ext cx="7884990" cy="465931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A22A6C7-D613-4E8E-B71C-8A94F59026F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1132" y="623184"/>
            <a:ext cx="5118101" cy="534462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D357EAC-BBB5-4DDE-A702-A0F34074C802}"/>
              </a:ext>
            </a:extLst>
          </p:cNvPr>
          <p:cNvSpPr txBox="1"/>
          <p:nvPr/>
        </p:nvSpPr>
        <p:spPr>
          <a:xfrm>
            <a:off x="-101574600" y="-54642266"/>
            <a:ext cx="635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 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9174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 flipV="1">
            <a:off x="3887014" y="3309010"/>
            <a:ext cx="4296216" cy="1069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>
            <a:off x="6084010" y="1614487"/>
            <a:ext cx="0" cy="3568769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6408" y="19726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86692" y="20857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壹</a:t>
            </a: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0703" y="19726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80987" y="20857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贰</a:t>
            </a:r>
            <a:endParaRPr lang="zh-CN" alt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218" y="37301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853502" y="38432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叁</a:t>
            </a:r>
            <a:endParaRPr lang="zh-CN" alt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2466" y="37301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742750" y="38432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肆</a:t>
            </a:r>
            <a:endParaRPr lang="zh-CN" altLang="zh-CN" sz="4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7910311" y="1769251"/>
            <a:ext cx="28806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7931226" y="2205369"/>
            <a:ext cx="3725165" cy="70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931226" y="3584587"/>
            <a:ext cx="28806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7952141" y="4020705"/>
            <a:ext cx="3725165" cy="70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>
            <a:off x="1198637" y="1810463"/>
            <a:ext cx="28806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412843" y="2246581"/>
            <a:ext cx="3725165" cy="70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>
            <a:off x="1160486" y="3532306"/>
            <a:ext cx="28806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000" b="1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374692" y="3968424"/>
            <a:ext cx="3725165" cy="70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E77BAF9-4DD8-491F-AE69-4D62AB61E1CA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8BD1386-B206-4934-BC69-68B4A5389E42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9925ED8-ED55-4901-9890-93103D44CF7B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7144F591-CC42-4E77-A83B-9227F583AB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3973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95BF7A1-B03B-4C6F-B651-C1762A06F71A}"/>
              </a:ext>
            </a:extLst>
          </p:cNvPr>
          <p:cNvSpPr/>
          <p:nvPr/>
        </p:nvSpPr>
        <p:spPr>
          <a:xfrm>
            <a:off x="3661364" y="2089270"/>
            <a:ext cx="4869272" cy="2997200"/>
          </a:xfrm>
          <a:custGeom>
            <a:avLst/>
            <a:gdLst>
              <a:gd name="connsiteX0" fmla="*/ 1844676 w 3689352"/>
              <a:gd name="connsiteY0" fmla="*/ 0 h 2270920"/>
              <a:gd name="connsiteX1" fmla="*/ 2898776 w 3689352"/>
              <a:gd name="connsiteY1" fmla="*/ 171450 h 2270920"/>
              <a:gd name="connsiteX2" fmla="*/ 2884545 w 3689352"/>
              <a:gd name="connsiteY2" fmla="*/ 171450 h 2270920"/>
              <a:gd name="connsiteX3" fmla="*/ 3143399 w 3689352"/>
              <a:gd name="connsiteY3" fmla="*/ 343030 h 2270920"/>
              <a:gd name="connsiteX4" fmla="*/ 3163564 w 3689352"/>
              <a:gd name="connsiteY4" fmla="*/ 442913 h 2270920"/>
              <a:gd name="connsiteX5" fmla="*/ 3417889 w 3689352"/>
              <a:gd name="connsiteY5" fmla="*/ 442913 h 2270920"/>
              <a:gd name="connsiteX6" fmla="*/ 3417889 w 3689352"/>
              <a:gd name="connsiteY6" fmla="*/ 440533 h 2270920"/>
              <a:gd name="connsiteX7" fmla="*/ 3540760 w 3689352"/>
              <a:gd name="connsiteY7" fmla="*/ 866175 h 2270920"/>
              <a:gd name="connsiteX8" fmla="*/ 3546039 w 3689352"/>
              <a:gd name="connsiteY8" fmla="*/ 955055 h 2270920"/>
              <a:gd name="connsiteX9" fmla="*/ 3547183 w 3689352"/>
              <a:gd name="connsiteY9" fmla="*/ 960520 h 2270920"/>
              <a:gd name="connsiteX10" fmla="*/ 3689352 w 3689352"/>
              <a:gd name="connsiteY10" fmla="*/ 1156496 h 2270920"/>
              <a:gd name="connsiteX11" fmla="*/ 3547183 w 3689352"/>
              <a:gd name="connsiteY11" fmla="*/ 1352472 h 2270920"/>
              <a:gd name="connsiteX12" fmla="*/ 3542879 w 3689352"/>
              <a:gd name="connsiteY12" fmla="*/ 1373030 h 2270920"/>
              <a:gd name="connsiteX13" fmla="*/ 3540760 w 3689352"/>
              <a:gd name="connsiteY13" fmla="*/ 1408713 h 2270920"/>
              <a:gd name="connsiteX14" fmla="*/ 3528465 w 3689352"/>
              <a:gd name="connsiteY14" fmla="*/ 1527094 h 2270920"/>
              <a:gd name="connsiteX15" fmla="*/ 3518263 w 3689352"/>
              <a:gd name="connsiteY15" fmla="*/ 1591715 h 2270920"/>
              <a:gd name="connsiteX16" fmla="*/ 3517902 w 3689352"/>
              <a:gd name="connsiteY16" fmla="*/ 1600996 h 2270920"/>
              <a:gd name="connsiteX17" fmla="*/ 3517902 w 3689352"/>
              <a:gd name="connsiteY17" fmla="*/ 1594001 h 2270920"/>
              <a:gd name="connsiteX18" fmla="*/ 3512182 w 3689352"/>
              <a:gd name="connsiteY18" fmla="*/ 1630235 h 2270920"/>
              <a:gd name="connsiteX19" fmla="*/ 3417889 w 3689352"/>
              <a:gd name="connsiteY19" fmla="*/ 1834355 h 2270920"/>
              <a:gd name="connsiteX20" fmla="*/ 3417889 w 3689352"/>
              <a:gd name="connsiteY20" fmla="*/ 1830387 h 2270920"/>
              <a:gd name="connsiteX21" fmla="*/ 3163564 w 3689352"/>
              <a:gd name="connsiteY21" fmla="*/ 1830387 h 2270920"/>
              <a:gd name="connsiteX22" fmla="*/ 3143399 w 3689352"/>
              <a:gd name="connsiteY22" fmla="*/ 1930270 h 2270920"/>
              <a:gd name="connsiteX23" fmla="*/ 2884545 w 3689352"/>
              <a:gd name="connsiteY23" fmla="*/ 2101850 h 2270920"/>
              <a:gd name="connsiteX24" fmla="*/ 2753624 w 3689352"/>
              <a:gd name="connsiteY24" fmla="*/ 2101850 h 2270920"/>
              <a:gd name="connsiteX25" fmla="*/ 2686338 w 3689352"/>
              <a:gd name="connsiteY25" fmla="*/ 2102954 h 2270920"/>
              <a:gd name="connsiteX26" fmla="*/ 1844676 w 3689352"/>
              <a:gd name="connsiteY26" fmla="*/ 2270920 h 2270920"/>
              <a:gd name="connsiteX27" fmla="*/ 1003014 w 3689352"/>
              <a:gd name="connsiteY27" fmla="*/ 2102954 h 2270920"/>
              <a:gd name="connsiteX28" fmla="*/ 935729 w 3689352"/>
              <a:gd name="connsiteY28" fmla="*/ 2101850 h 2270920"/>
              <a:gd name="connsiteX29" fmla="*/ 804807 w 3689352"/>
              <a:gd name="connsiteY29" fmla="*/ 2101850 h 2270920"/>
              <a:gd name="connsiteX30" fmla="*/ 545953 w 3689352"/>
              <a:gd name="connsiteY30" fmla="*/ 1930270 h 2270920"/>
              <a:gd name="connsiteX31" fmla="*/ 525788 w 3689352"/>
              <a:gd name="connsiteY31" fmla="*/ 1830387 h 2270920"/>
              <a:gd name="connsiteX32" fmla="*/ 276226 w 3689352"/>
              <a:gd name="connsiteY32" fmla="*/ 1830387 h 2270920"/>
              <a:gd name="connsiteX33" fmla="*/ 276226 w 3689352"/>
              <a:gd name="connsiteY33" fmla="*/ 1834355 h 2270920"/>
              <a:gd name="connsiteX34" fmla="*/ 181933 w 3689352"/>
              <a:gd name="connsiteY34" fmla="*/ 1630235 h 2270920"/>
              <a:gd name="connsiteX35" fmla="*/ 171450 w 3689352"/>
              <a:gd name="connsiteY35" fmla="*/ 1563831 h 2270920"/>
              <a:gd name="connsiteX36" fmla="*/ 171450 w 3689352"/>
              <a:gd name="connsiteY36" fmla="*/ 1600996 h 2270920"/>
              <a:gd name="connsiteX37" fmla="*/ 169532 w 3689352"/>
              <a:gd name="connsiteY37" fmla="*/ 1551686 h 2270920"/>
              <a:gd name="connsiteX38" fmla="*/ 165650 w 3689352"/>
              <a:gd name="connsiteY38" fmla="*/ 1527094 h 2270920"/>
              <a:gd name="connsiteX39" fmla="*/ 153355 w 3689352"/>
              <a:gd name="connsiteY39" fmla="*/ 1408713 h 2270920"/>
              <a:gd name="connsiteX40" fmla="*/ 153122 w 3689352"/>
              <a:gd name="connsiteY40" fmla="*/ 1404791 h 2270920"/>
              <a:gd name="connsiteX41" fmla="*/ 142169 w 3689352"/>
              <a:gd name="connsiteY41" fmla="*/ 1352472 h 2270920"/>
              <a:gd name="connsiteX42" fmla="*/ 0 w 3689352"/>
              <a:gd name="connsiteY42" fmla="*/ 1156496 h 2270920"/>
              <a:gd name="connsiteX43" fmla="*/ 142169 w 3689352"/>
              <a:gd name="connsiteY43" fmla="*/ 960520 h 2270920"/>
              <a:gd name="connsiteX44" fmla="*/ 149549 w 3689352"/>
              <a:gd name="connsiteY44" fmla="*/ 925269 h 2270920"/>
              <a:gd name="connsiteX45" fmla="*/ 150967 w 3689352"/>
              <a:gd name="connsiteY45" fmla="*/ 897823 h 2270920"/>
              <a:gd name="connsiteX46" fmla="*/ 249351 w 3689352"/>
              <a:gd name="connsiteY46" fmla="*/ 454692 h 2270920"/>
              <a:gd name="connsiteX47" fmla="*/ 271463 w 3689352"/>
              <a:gd name="connsiteY47" fmla="*/ 443043 h 2270920"/>
              <a:gd name="connsiteX48" fmla="*/ 271463 w 3689352"/>
              <a:gd name="connsiteY48" fmla="*/ 442913 h 2270920"/>
              <a:gd name="connsiteX49" fmla="*/ 271708 w 3689352"/>
              <a:gd name="connsiteY49" fmla="*/ 442913 h 2270920"/>
              <a:gd name="connsiteX50" fmla="*/ 276226 w 3689352"/>
              <a:gd name="connsiteY50" fmla="*/ 440533 h 2270920"/>
              <a:gd name="connsiteX51" fmla="*/ 276226 w 3689352"/>
              <a:gd name="connsiteY51" fmla="*/ 442913 h 2270920"/>
              <a:gd name="connsiteX52" fmla="*/ 525788 w 3689352"/>
              <a:gd name="connsiteY52" fmla="*/ 442913 h 2270920"/>
              <a:gd name="connsiteX53" fmla="*/ 545953 w 3689352"/>
              <a:gd name="connsiteY53" fmla="*/ 343030 h 2270920"/>
              <a:gd name="connsiteX54" fmla="*/ 804807 w 3689352"/>
              <a:gd name="connsiteY54" fmla="*/ 171450 h 2270920"/>
              <a:gd name="connsiteX55" fmla="*/ 790576 w 3689352"/>
              <a:gd name="connsiteY55" fmla="*/ 171450 h 2270920"/>
              <a:gd name="connsiteX56" fmla="*/ 1844676 w 3689352"/>
              <a:gd name="connsiteY56" fmla="*/ 0 h 2270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89352" h="2270920">
                <a:moveTo>
                  <a:pt x="1844676" y="0"/>
                </a:moveTo>
                <a:cubicBezTo>
                  <a:pt x="1844676" y="94689"/>
                  <a:pt x="2316614" y="171450"/>
                  <a:pt x="2898776" y="171450"/>
                </a:cubicBezTo>
                <a:lnTo>
                  <a:pt x="2884545" y="171450"/>
                </a:lnTo>
                <a:cubicBezTo>
                  <a:pt x="3000910" y="171450"/>
                  <a:pt x="3100751" y="242200"/>
                  <a:pt x="3143399" y="343030"/>
                </a:cubicBezTo>
                <a:lnTo>
                  <a:pt x="3163564" y="442913"/>
                </a:lnTo>
                <a:lnTo>
                  <a:pt x="3417889" y="442913"/>
                </a:lnTo>
                <a:lnTo>
                  <a:pt x="3417889" y="440533"/>
                </a:lnTo>
                <a:cubicBezTo>
                  <a:pt x="3473124" y="440533"/>
                  <a:pt x="3520516" y="616043"/>
                  <a:pt x="3540760" y="866175"/>
                </a:cubicBezTo>
                <a:lnTo>
                  <a:pt x="3546039" y="955055"/>
                </a:lnTo>
                <a:lnTo>
                  <a:pt x="3547183" y="960520"/>
                </a:lnTo>
                <a:cubicBezTo>
                  <a:pt x="3577994" y="1078758"/>
                  <a:pt x="3630171" y="1156496"/>
                  <a:pt x="3689352" y="1156496"/>
                </a:cubicBezTo>
                <a:cubicBezTo>
                  <a:pt x="3630171" y="1156496"/>
                  <a:pt x="3577994" y="1234235"/>
                  <a:pt x="3547183" y="1352472"/>
                </a:cubicBezTo>
                <a:lnTo>
                  <a:pt x="3542879" y="1373030"/>
                </a:lnTo>
                <a:lnTo>
                  <a:pt x="3540760" y="1408713"/>
                </a:lnTo>
                <a:cubicBezTo>
                  <a:pt x="3537386" y="1450402"/>
                  <a:pt x="3533258" y="1490018"/>
                  <a:pt x="3528465" y="1527094"/>
                </a:cubicBezTo>
                <a:lnTo>
                  <a:pt x="3518263" y="1591715"/>
                </a:lnTo>
                <a:lnTo>
                  <a:pt x="3517902" y="1600996"/>
                </a:lnTo>
                <a:lnTo>
                  <a:pt x="3517902" y="1594001"/>
                </a:lnTo>
                <a:lnTo>
                  <a:pt x="3512182" y="1630235"/>
                </a:lnTo>
                <a:cubicBezTo>
                  <a:pt x="3488050" y="1756351"/>
                  <a:pt x="3454712" y="1834355"/>
                  <a:pt x="3417889" y="1834355"/>
                </a:cubicBezTo>
                <a:lnTo>
                  <a:pt x="3417889" y="1830387"/>
                </a:lnTo>
                <a:lnTo>
                  <a:pt x="3163564" y="1830387"/>
                </a:lnTo>
                <a:lnTo>
                  <a:pt x="3143399" y="1930270"/>
                </a:lnTo>
                <a:cubicBezTo>
                  <a:pt x="3100751" y="2031101"/>
                  <a:pt x="3000910" y="2101850"/>
                  <a:pt x="2884545" y="2101850"/>
                </a:cubicBezTo>
                <a:lnTo>
                  <a:pt x="2753624" y="2101850"/>
                </a:lnTo>
                <a:lnTo>
                  <a:pt x="2686338" y="2102954"/>
                </a:lnTo>
                <a:cubicBezTo>
                  <a:pt x="2206004" y="2118941"/>
                  <a:pt x="1844676" y="2188067"/>
                  <a:pt x="1844676" y="2270920"/>
                </a:cubicBezTo>
                <a:cubicBezTo>
                  <a:pt x="1844676" y="2188067"/>
                  <a:pt x="1483348" y="2118941"/>
                  <a:pt x="1003014" y="2102954"/>
                </a:cubicBezTo>
                <a:lnTo>
                  <a:pt x="935729" y="2101850"/>
                </a:lnTo>
                <a:lnTo>
                  <a:pt x="804807" y="2101850"/>
                </a:lnTo>
                <a:cubicBezTo>
                  <a:pt x="688442" y="2101850"/>
                  <a:pt x="588601" y="2031101"/>
                  <a:pt x="545953" y="1930270"/>
                </a:cubicBezTo>
                <a:lnTo>
                  <a:pt x="525788" y="1830387"/>
                </a:lnTo>
                <a:lnTo>
                  <a:pt x="276226" y="1830387"/>
                </a:lnTo>
                <a:lnTo>
                  <a:pt x="276226" y="1834355"/>
                </a:lnTo>
                <a:cubicBezTo>
                  <a:pt x="239402" y="1834355"/>
                  <a:pt x="206065" y="1756351"/>
                  <a:pt x="181933" y="1630235"/>
                </a:cubicBezTo>
                <a:lnTo>
                  <a:pt x="171450" y="1563831"/>
                </a:lnTo>
                <a:lnTo>
                  <a:pt x="171450" y="1600996"/>
                </a:lnTo>
                <a:lnTo>
                  <a:pt x="169532" y="1551686"/>
                </a:lnTo>
                <a:lnTo>
                  <a:pt x="165650" y="1527094"/>
                </a:lnTo>
                <a:cubicBezTo>
                  <a:pt x="160857" y="1490018"/>
                  <a:pt x="156729" y="1450402"/>
                  <a:pt x="153355" y="1408713"/>
                </a:cubicBezTo>
                <a:lnTo>
                  <a:pt x="153122" y="1404791"/>
                </a:lnTo>
                <a:lnTo>
                  <a:pt x="142169" y="1352472"/>
                </a:lnTo>
                <a:cubicBezTo>
                  <a:pt x="111358" y="1234235"/>
                  <a:pt x="59180" y="1156496"/>
                  <a:pt x="0" y="1156496"/>
                </a:cubicBezTo>
                <a:cubicBezTo>
                  <a:pt x="59180" y="1156496"/>
                  <a:pt x="111358" y="1078758"/>
                  <a:pt x="142169" y="960520"/>
                </a:cubicBezTo>
                <a:lnTo>
                  <a:pt x="149549" y="925269"/>
                </a:lnTo>
                <a:lnTo>
                  <a:pt x="150967" y="897823"/>
                </a:lnTo>
                <a:cubicBezTo>
                  <a:pt x="166672" y="673670"/>
                  <a:pt x="203777" y="503430"/>
                  <a:pt x="249351" y="454692"/>
                </a:cubicBezTo>
                <a:lnTo>
                  <a:pt x="271463" y="443043"/>
                </a:lnTo>
                <a:lnTo>
                  <a:pt x="271463" y="442913"/>
                </a:lnTo>
                <a:lnTo>
                  <a:pt x="271708" y="442913"/>
                </a:lnTo>
                <a:lnTo>
                  <a:pt x="276226" y="440533"/>
                </a:lnTo>
                <a:lnTo>
                  <a:pt x="276226" y="442913"/>
                </a:lnTo>
                <a:lnTo>
                  <a:pt x="525788" y="442913"/>
                </a:lnTo>
                <a:lnTo>
                  <a:pt x="545953" y="343030"/>
                </a:lnTo>
                <a:cubicBezTo>
                  <a:pt x="588601" y="242200"/>
                  <a:pt x="688442" y="171450"/>
                  <a:pt x="804807" y="171450"/>
                </a:cubicBezTo>
                <a:lnTo>
                  <a:pt x="790576" y="171450"/>
                </a:lnTo>
                <a:cubicBezTo>
                  <a:pt x="1372738" y="171450"/>
                  <a:pt x="1844676" y="94689"/>
                  <a:pt x="1844676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-2641600" sx="100000" sy="100000" flip="none" algn="tl"/>
          </a:blipFill>
          <a:ln w="25400" cap="rnd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1A66B5F-CA7A-4526-B50E-6F41B43EA144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31683F7-650F-4B5B-93C8-257038B6E6DD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0BFCF7D-4FED-41AE-985D-441BB1A20564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3E8E402C-293F-41F5-8C0D-5EC507C79AD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  <p:sp>
        <p:nvSpPr>
          <p:cNvPr id="18" name="文本框 45">
            <a:extLst>
              <a:ext uri="{FF2B5EF4-FFF2-40B4-BE49-F238E27FC236}">
                <a16:creationId xmlns:a16="http://schemas.microsoft.com/office/drawing/2014/main" id="{59B5139C-E679-409F-9CD8-41A9C9DD02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652" y="1282812"/>
            <a:ext cx="28806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zh-CN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49">
            <a:extLst>
              <a:ext uri="{FF2B5EF4-FFF2-40B4-BE49-F238E27FC236}">
                <a16:creationId xmlns:a16="http://schemas.microsoft.com/office/drawing/2014/main" id="{512050ED-FA1B-400A-895A-8E447A6B8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089" y="1634081"/>
            <a:ext cx="9003112" cy="37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45">
            <a:extLst>
              <a:ext uri="{FF2B5EF4-FFF2-40B4-BE49-F238E27FC236}">
                <a16:creationId xmlns:a16="http://schemas.microsoft.com/office/drawing/2014/main" id="{82517518-AE58-4E81-A2CB-B7EA0A14DF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427" y="2992882"/>
            <a:ext cx="28806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zh-CN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49">
            <a:extLst>
              <a:ext uri="{FF2B5EF4-FFF2-40B4-BE49-F238E27FC236}">
                <a16:creationId xmlns:a16="http://schemas.microsoft.com/office/drawing/2014/main" id="{0BD10BC5-DB0B-41E1-A1C7-5587EE96C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404" y="3429000"/>
            <a:ext cx="2571657" cy="102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45">
            <a:extLst>
              <a:ext uri="{FF2B5EF4-FFF2-40B4-BE49-F238E27FC236}">
                <a16:creationId xmlns:a16="http://schemas.microsoft.com/office/drawing/2014/main" id="{E915FB9E-57D1-4ACA-BB86-8E065E8613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1878" y="2992882"/>
            <a:ext cx="28806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zh-CN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49">
            <a:extLst>
              <a:ext uri="{FF2B5EF4-FFF2-40B4-BE49-F238E27FC236}">
                <a16:creationId xmlns:a16="http://schemas.microsoft.com/office/drawing/2014/main" id="{5835A6CF-C3CE-4C56-95ED-23E419550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1706" y="3429000"/>
            <a:ext cx="2571657" cy="102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45">
            <a:extLst>
              <a:ext uri="{FF2B5EF4-FFF2-40B4-BE49-F238E27FC236}">
                <a16:creationId xmlns:a16="http://schemas.microsoft.com/office/drawing/2014/main" id="{A2CADB29-ECC5-4FC2-A1C4-F58A79E8F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652" y="5134200"/>
            <a:ext cx="28806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zh-CN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49">
            <a:extLst>
              <a:ext uri="{FF2B5EF4-FFF2-40B4-BE49-F238E27FC236}">
                <a16:creationId xmlns:a16="http://schemas.microsoft.com/office/drawing/2014/main" id="{24F25405-E0E9-4E35-8255-40EA29FC1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089" y="5485469"/>
            <a:ext cx="9003112" cy="37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4948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501165" y="1505793"/>
            <a:ext cx="9235459" cy="3718495"/>
            <a:chOff x="1501165" y="1875507"/>
            <a:chExt cx="9235459" cy="37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8" name="TextBox 14"/>
              <p:cNvSpPr txBox="1"/>
              <p:nvPr/>
            </p:nvSpPr>
            <p:spPr>
              <a:xfrm>
                <a:off x="1434109" y="2583814"/>
                <a:ext cx="65915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cs typeface="+mn-ea"/>
                    <a:sym typeface="+mn-lt"/>
                  </a:rPr>
                  <a:t>标题</a:t>
                </a:r>
                <a:endParaRPr lang="en-US" altLang="zh-CN" b="1" dirty="0">
                  <a:cs typeface="+mn-ea"/>
                  <a:sym typeface="+mn-lt"/>
                </a:endParaRPr>
              </a:p>
              <a:p>
                <a:pPr algn="ctr"/>
                <a:r>
                  <a:rPr lang="zh-CN" altLang="en-US" b="1" dirty="0">
                    <a:cs typeface="+mn-ea"/>
                    <a:sym typeface="+mn-lt"/>
                  </a:rPr>
                  <a:t>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11" name="TextBox 17"/>
              <p:cNvSpPr txBox="1"/>
              <p:nvPr/>
            </p:nvSpPr>
            <p:spPr>
              <a:xfrm>
                <a:off x="3125428" y="2583813"/>
                <a:ext cx="65915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cs typeface="+mn-ea"/>
                    <a:sym typeface="+mn-lt"/>
                  </a:rPr>
                  <a:t>标题</a:t>
                </a:r>
                <a:endParaRPr lang="en-US" altLang="zh-CN" b="1" dirty="0">
                  <a:cs typeface="+mn-ea"/>
                  <a:sym typeface="+mn-lt"/>
                </a:endParaRPr>
              </a:p>
              <a:p>
                <a:pPr algn="ctr"/>
                <a:r>
                  <a:rPr lang="zh-CN" altLang="en-US" b="1" dirty="0">
                    <a:cs typeface="+mn-ea"/>
                    <a:sym typeface="+mn-lt"/>
                  </a:rPr>
                  <a:t>文字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325793" y="2087971"/>
              <a:ext cx="4410831" cy="70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325793" y="3382428"/>
              <a:ext cx="4410831" cy="70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325793" y="4676885"/>
              <a:ext cx="4410831" cy="70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141E143-070C-4334-B2F4-D5FFF0DA0642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04DBE9E-1112-42FC-8FD3-9C3FEF11ED94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8E1A53F-E6A2-4601-8EEC-E9A5C0A8BFFA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9BAC8721-81FD-492A-930E-50FF1BDE857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E8B22B88-B007-4897-908B-72CB3B6A7ED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27272"/>
            <a:ext cx="1381517" cy="19240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4201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53335" y="1645716"/>
            <a:ext cx="1431161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9" name="矩形 8"/>
          <p:cNvSpPr/>
          <p:nvPr/>
        </p:nvSpPr>
        <p:spPr>
          <a:xfrm>
            <a:off x="8254106" y="4746726"/>
            <a:ext cx="1669774" cy="556591"/>
          </a:xfrm>
          <a:prstGeom prst="rect">
            <a:avLst/>
          </a:prstGeom>
          <a:solidFill>
            <a:srgbClr val="4E872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7FA93A-8817-425D-AF9C-339E1F404C5D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DE0C27B-FEBC-4BD6-86EF-EEF55AF2F870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83C14B1-560B-40AF-8C2A-E94D8AE97C90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5973931E-AC1C-4117-9BF5-F6B5ECE697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54801A79-806D-4165-B580-3A399DAA7C16}"/>
              </a:ext>
            </a:extLst>
          </p:cNvPr>
          <p:cNvSpPr/>
          <p:nvPr/>
        </p:nvSpPr>
        <p:spPr>
          <a:xfrm>
            <a:off x="4921270" y="1354169"/>
            <a:ext cx="2349464" cy="4240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762E9E-A4EA-4276-87B5-D3A5E251E41B}"/>
              </a:ext>
            </a:extLst>
          </p:cNvPr>
          <p:cNvSpPr txBox="1"/>
          <p:nvPr/>
        </p:nvSpPr>
        <p:spPr>
          <a:xfrm>
            <a:off x="5460342" y="1645716"/>
            <a:ext cx="1431161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D198EF9-A0E5-4A0A-8231-3844A37A9DAF}"/>
              </a:ext>
            </a:extLst>
          </p:cNvPr>
          <p:cNvSpPr/>
          <p:nvPr/>
        </p:nvSpPr>
        <p:spPr>
          <a:xfrm>
            <a:off x="5261113" y="4746726"/>
            <a:ext cx="1669774" cy="556591"/>
          </a:xfrm>
          <a:prstGeom prst="rect">
            <a:avLst/>
          </a:prstGeom>
          <a:solidFill>
            <a:srgbClr val="4E872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478188C-6CCD-45E1-A918-C4DDD5E1244C}"/>
              </a:ext>
            </a:extLst>
          </p:cNvPr>
          <p:cNvSpPr txBox="1"/>
          <p:nvPr/>
        </p:nvSpPr>
        <p:spPr>
          <a:xfrm>
            <a:off x="2467349" y="1645716"/>
            <a:ext cx="1431161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kern="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D2C29C0-4407-489F-8C52-766934018CF4}"/>
              </a:ext>
            </a:extLst>
          </p:cNvPr>
          <p:cNvSpPr/>
          <p:nvPr/>
        </p:nvSpPr>
        <p:spPr>
          <a:xfrm>
            <a:off x="2268120" y="4746726"/>
            <a:ext cx="1669774" cy="556591"/>
          </a:xfrm>
          <a:prstGeom prst="rect">
            <a:avLst/>
          </a:prstGeom>
          <a:solidFill>
            <a:srgbClr val="4E872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7191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51A3AC92-3E76-4E81-B965-9BC455074C05}"/>
              </a:ext>
            </a:extLst>
          </p:cNvPr>
          <p:cNvGrpSpPr/>
          <p:nvPr/>
        </p:nvGrpSpPr>
        <p:grpSpPr>
          <a:xfrm>
            <a:off x="1797341" y="308259"/>
            <a:ext cx="2452383" cy="668868"/>
            <a:chOff x="6730025" y="2419415"/>
            <a:chExt cx="2452383" cy="66886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59305C3-5FAE-4A89-B209-7B8FFA9CC46D}"/>
                </a:ext>
              </a:extLst>
            </p:cNvPr>
            <p:cNvSpPr txBox="1"/>
            <p:nvPr/>
          </p:nvSpPr>
          <p:spPr>
            <a:xfrm>
              <a:off x="6730025" y="2419415"/>
              <a:ext cx="2452383" cy="4770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500" b="1" dirty="0"/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F1FD705-9274-4D7D-B27C-21F4E08B1CA3}"/>
                </a:ext>
              </a:extLst>
            </p:cNvPr>
            <p:cNvSpPr txBox="1"/>
            <p:nvPr/>
          </p:nvSpPr>
          <p:spPr>
            <a:xfrm>
              <a:off x="6879127" y="2811284"/>
              <a:ext cx="19240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BEABA86E-373C-43CF-9E04-1DBA6CF0C8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96" y="-412221"/>
            <a:ext cx="1442281" cy="15501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1233E56-7E2B-4A95-8857-6CA4691F775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1300" y="0"/>
            <a:ext cx="4939488" cy="4394562"/>
          </a:xfrm>
          <a:prstGeom prst="rect">
            <a:avLst/>
          </a:prstGeom>
        </p:spPr>
      </p:pic>
      <p:sp>
        <p:nvSpPr>
          <p:cNvPr id="11" name="文本框 26">
            <a:extLst>
              <a:ext uri="{FF2B5EF4-FFF2-40B4-BE49-F238E27FC236}">
                <a16:creationId xmlns:a16="http://schemas.microsoft.com/office/drawing/2014/main" id="{FB4EDA3D-480C-4A35-8DEE-40C44645A4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0733" y="2411522"/>
            <a:ext cx="4159968" cy="1993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9D0BE4C-BEAB-49C7-A6A7-F6FF5B9FF785}"/>
              </a:ext>
            </a:extLst>
          </p:cNvPr>
          <p:cNvSpPr txBox="1"/>
          <p:nvPr/>
        </p:nvSpPr>
        <p:spPr>
          <a:xfrm>
            <a:off x="1446199" y="1896624"/>
            <a:ext cx="3400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200" b="1" dirty="0"/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17FD9DD-4AC6-49CB-918B-C940437A854D}"/>
              </a:ext>
            </a:extLst>
          </p:cNvPr>
          <p:cNvSpPr txBox="1"/>
          <p:nvPr/>
        </p:nvSpPr>
        <p:spPr>
          <a:xfrm>
            <a:off x="1440732" y="4667728"/>
            <a:ext cx="9798767" cy="1023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/>
              <a:t>200</a:t>
            </a:r>
            <a:r>
              <a:rPr lang="zh-CN" altLang="en-US" sz="1400" dirty="0"/>
              <a:t>字以内，据统计每页幻灯片的最好控制在</a:t>
            </a:r>
            <a:r>
              <a:rPr lang="en-US" altLang="zh-CN" sz="1400" dirty="0"/>
              <a:t>5</a:t>
            </a:r>
            <a:r>
              <a:rPr lang="zh-CN" altLang="en-US" sz="1400" dirty="0"/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3701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3F4EB95-2888-4A8A-9A59-3D87F2061E74}"/>
  <p:tag name="ISPRING_RESOURCE_FOLDER" val="E:\秦琪\啾啾\作品\包图网\水墨\"/>
  <p:tag name="ISPRING_PRESENTATION_PATH" val="E:\秦琪\啾啾\作品\包图网\水墨.pptx"/>
  <p:tag name="ISPRING_PROJECT_FOLDER_UPDATED" val="1"/>
  <p:tag name="ISPRING_SCREEN_RECS_UPDATED" val="E:\秦琪\啾啾\作品\包图网\水墨\"/>
  <p:tag name="ISPRING_PRESENTATION_INFO_2" val="&lt;?xml version=&quot;1.0&quot; encoding=&quot;UTF-8&quot; standalone=&quot;no&quot; ?&gt;&#10;&lt;presentation2&gt;&#10;&#10;  &lt;slides&gt;&#10;    &lt;slide id=&quot;{FDDDD1CA-C686-4F16-A5FB-150E20BF87C1}&quot; pptId=&quot;256&quot;/&gt;&#10;    &lt;slide id=&quot;{1CA094BE-B88A-4BA9-B456-AF7DD6297AE9}&quot; pptId=&quot;259&quot;/&gt;&#10;    &lt;slide id=&quot;{20EA45A2-1464-4165-B831-0111A52574D1}&quot; pptId=&quot;263&quot;/&gt;&#10;    &lt;slide id=&quot;{8A79FDD6-2179-41AF-9112-195CBEFFD948}&quot; pptId=&quot;257&quot;/&gt;&#10;    &lt;slide id=&quot;{77F8FDB7-3558-4317-8A77-678E22367803}&quot; pptId=&quot;268&quot;/&gt;&#10;    &lt;slide id=&quot;{9079452E-208B-4C89-B010-AA436793DD51}&quot; pptId=&quot;265&quot;/&gt;&#10;    &lt;slide id=&quot;{C0603E02-7535-4478-AAEA-1735179EEB45}&quot; pptId=&quot;266&quot;/&gt;&#10;    &lt;slide id=&quot;{DBA624E7-B635-4A67-A042-32AA9D11E662}&quot; pptId=&quot;273&quot;/&gt;&#10;    &lt;slide id=&quot;{70409F5A-D13E-4CB2-AC83-68165D8ACB76}&quot; pptId=&quot;264&quot;/&gt;&#10;    &lt;slide id=&quot;{7846E4C0-4EC1-4582-A5AE-EA8592C8FBB2}&quot; pptId=&quot;260&quot;/&gt;&#10;    &lt;slide id=&quot;{D09DCD9B-1BEF-4FC7-B3EF-14810AB728DB}&quot; pptId=&quot;270&quot;/&gt;&#10;    &lt;slide id=&quot;{C992C905-97BC-463F-A6F9-2AD5FD723EF7}&quot; pptId=&quot;269&quot;/&gt;&#10;    &lt;slide id=&quot;{7A192625-746D-4976-B0F8-16B9B300D28F}&quot; pptId=&quot;267&quot;/&gt;&#10;    &lt;slide id=&quot;{8D570BB7-9FDB-448D-8DE5-4A2EF8A9ADD8}&quot; pptId=&quot;274&quot;/&gt;&#10;    &lt;slide id=&quot;{2726AF30-7A27-4AA9-8F00-FD2351137675}&quot; pptId=&quot;261&quot;/&gt;&#10;    &lt;slide id=&quot;{C410F5D7-5EFE-4E9E-B11C-B9B2C4D78078}&quot; pptId=&quot;277&quot;/&gt;&#10;    &lt;slide id=&quot;{D1822590-820F-491C-BA8B-667E1EB3642E}&quot; pptId=&quot;275&quot;/&gt;&#10;    &lt;slide id=&quot;{98373076-2998-40D8-8A9E-6DA4F1D20ACF}&quot; pptId=&quot;276&quot;/&gt;&#10;    &lt;slide id=&quot;{F7B73FC6-3D84-47CC-8C32-436BB8FDCD85}&quot; pptId=&quot;272&quot;/&gt;&#10;    &lt;slide id=&quot;{8B575D73-43BA-49FF-ACC9-1756AE467765}&quot; pptId=&quot;262&quot;/&gt;&#10;    &lt;slide id=&quot;{D2AAE129-B0F5-4602-861D-6DAFFA9383D3}&quot; pptId=&quot;278&quot;/&gt;&#10;    &lt;slide id=&quot;{9CAC6EE6-A56A-4D48-BEFF-CA4AC0CACF42}&quot; pptId=&quot;271&quot;/&gt;&#10;    &lt;slide id=&quot;{6EFA38D2-BEBC-4CFE-824D-51015BF33F1C}&quot; pptId=&quot;279&quot;/&gt;&#10;    &lt;slide id=&quot;{7867B293-6DEA-4730-AE96-0A0EE27C0307}&quot; pptId=&quot;281&quot;/&gt;&#10;    &lt;slide id=&quot;{94AB8D28-9712-48C8-BE9A-99389090EAC3}&quot; pptId=&quot;258&quot;/&gt;&#10;  &lt;/slides&gt;&#10;&#10;  &lt;narration&gt;&#10;    &lt;audioTracks&gt;&#10;      &lt;audioTrack muted=&quot;false&quot; name=&quot;清晨 - 轻音乐网&quot; resource=&quot;d3341c50&quot; slideId=&quot;{FDDDD1CA-C686-4F16-A5FB-150E20BF87C1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PRESENTATION_TITLE" val="水墨山水图清新中国风工作汇报总结通用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09DCD9B-1BEF-4FC7-B3EF-14810AB728DB}"/>
  <p:tag name="GENSWF_ADVANCE_TIME" val="5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992C905-97BC-463F-A6F9-2AD5FD723EF7}"/>
  <p:tag name="GENSWF_ADVANCE_TIME" val="5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A192625-746D-4976-B0F8-16B9B300D28F}"/>
  <p:tag name="GENSWF_ADVANCE_TIME" val="7.25"/>
  <p:tag name="ISPRING_CUSTOM_TIMING_USED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D570BB7-9FDB-448D-8DE5-4A2EF8A9ADD8}"/>
  <p:tag name="GENSWF_ADVANCE_TIME" val="5"/>
  <p:tag name="ISPRING_CUSTOM_TIMING_USED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410F5D7-5EFE-4E9E-B11C-B9B2C4D78078}"/>
  <p:tag name="GENSWF_ADVANCE_TIME" val="5"/>
  <p:tag name="ISPRING_CUSTOM_TIMING_USED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1822590-820F-491C-BA8B-667E1EB3642E}"/>
  <p:tag name="GENSWF_ADVANCE_TIME" val="5"/>
  <p:tag name="ISPRING_CUSTOM_TIMING_USED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8373076-2998-40D8-8A9E-6DA4F1D20ACF}"/>
  <p:tag name="GENSWF_ADVANCE_TIME" val="5"/>
  <p:tag name="ISPRING_CUSTOM_TIMING_USED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7B73FC6-3D84-47CC-8C32-436BB8FDCD85}"/>
  <p:tag name="GENSWF_ADVANCE_TIME" val="5.25"/>
  <p:tag name="ISPRING_CUSTOM_TIMING_USED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CAC6EE6-A56A-4D48-BEFF-CA4AC0CACF42}"/>
  <p:tag name="GENSWF_ADVANCE_TIME" val="5"/>
  <p:tag name="ISPRING_CUSTOM_TIMING_USED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EFA38D2-BEBC-4CFE-824D-51015BF33F1C}"/>
  <p:tag name="GENSWF_ADVANCE_TIME" val="5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DDDD1CA-C686-4F16-A5FB-150E20BF87C1}"/>
  <p:tag name="GENSWF_ADVANCE_TIME" val="5"/>
  <p:tag name="ISPRING_CUSTOM_TIMING_USED" val="1"/>
  <p:tag name="ISLIDE.ICON" val="#170982;#115635;#384900;#399620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DDDD1CA-C686-4F16-A5FB-150E20BF87C1}"/>
  <p:tag name="GENSWF_ADVANCE_TIME" val="5"/>
  <p:tag name="ISPRING_CUSTOM_TIMING_USED" val="1"/>
  <p:tag name="ISLIDE.ICON" val="#170982;#115635;#384900;#39962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DDDD1CA-C686-4F16-A5FB-150E20BF87C1}"/>
  <p:tag name="GENSWF_ADVANCE_TIME" val="5"/>
  <p:tag name="ISPRING_CUSTOM_TIMING_USED" val="1"/>
  <p:tag name="ISLIDE.ICON" val="#170982;#115635;#38490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DDDD1CA-C686-4F16-A5FB-150E20BF87C1}"/>
  <p:tag name="GENSWF_ADVANCE_TIME" val="5"/>
  <p:tag name="ISPRING_CUSTOM_TIMING_USED" val="1"/>
  <p:tag name="ISLIDE.ICON" val="#170982;#115635;#38490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079452E-208B-4C89-B010-AA436793DD51}"/>
  <p:tag name="GENSWF_ADVANCE_TIME" val="5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0603E02-7535-4478-AAEA-1735179EEB45}"/>
  <p:tag name="GENSWF_ADVANCE_TIME" val="5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BA624E7-B635-4A67-A042-32AA9D11E662}"/>
  <p:tag name="GENSWF_ADVANCE_TIME" val="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0409F5A-D13E-4CB2-AC83-68165D8ACB76}"/>
  <p:tag name="GENSWF_ADVANCE_TIME" val="5"/>
  <p:tag name="ISPRING_CUSTOM_TIMING_USED" val="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b3d0zun">
      <a:majorFont>
        <a:latin typeface="Arial" panose="020F0302020204030204"/>
        <a:ea typeface="思源宋体 CN Medium"/>
        <a:cs typeface=""/>
      </a:majorFont>
      <a:minorFont>
        <a:latin typeface="Arial" panose="020F0502020204030204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1572</Words>
  <Application>Microsoft Office PowerPoint</Application>
  <PresentationFormat>宽屏</PresentationFormat>
  <Paragraphs>167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等线</vt:lpstr>
      <vt:lpstr>思源宋体 CN Medium</vt:lpstr>
      <vt:lpstr>演示春风楷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茶文化茶道艺术介绍通用ppt模板</dc:title>
  <dc:creator>51PPT模板网</dc:creator>
  <cp:keywords>www.51pptmoban.com</cp:keywords>
  <dc:description>www.51pptmoban.com</dc:description>
  <cp:lastModifiedBy>Win user</cp:lastModifiedBy>
  <cp:revision>86</cp:revision>
  <dcterms:created xsi:type="dcterms:W3CDTF">2017-05-03T23:55:49Z</dcterms:created>
  <dcterms:modified xsi:type="dcterms:W3CDTF">2022-03-31T14:00:46Z</dcterms:modified>
</cp:coreProperties>
</file>